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3" r:id="rId26"/>
    <p:sldId id="284" r:id="rId27"/>
    <p:sldId id="285" r:id="rId28"/>
    <p:sldId id="286" r:id="rId2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Info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Sheet1!$A$2:$A$216</c:f>
              <c:strCache>
                <c:ptCount val="215"/>
                <c:pt idx="0">
                  <c:v>01.04.2019</c:v>
                </c:pt>
                <c:pt idx="1">
                  <c:v>02.04.2019</c:v>
                </c:pt>
                <c:pt idx="2">
                  <c:v>03.04.2019</c:v>
                </c:pt>
                <c:pt idx="3">
                  <c:v>04.04.2019</c:v>
                </c:pt>
                <c:pt idx="4">
                  <c:v>05.04.2019</c:v>
                </c:pt>
                <c:pt idx="5">
                  <c:v>06.04.2019</c:v>
                </c:pt>
                <c:pt idx="6">
                  <c:v>07.04.2019</c:v>
                </c:pt>
                <c:pt idx="7">
                  <c:v>08.04.2019</c:v>
                </c:pt>
                <c:pt idx="8">
                  <c:v>09.04.2019</c:v>
                </c:pt>
                <c:pt idx="9">
                  <c:v>10.04.2019</c:v>
                </c:pt>
                <c:pt idx="10">
                  <c:v>11.04.2019</c:v>
                </c:pt>
                <c:pt idx="11">
                  <c:v>12.04.2019</c:v>
                </c:pt>
                <c:pt idx="12">
                  <c:v>13.04.2019</c:v>
                </c:pt>
                <c:pt idx="13">
                  <c:v>14.04.2019</c:v>
                </c:pt>
                <c:pt idx="14">
                  <c:v>15.04.2019</c:v>
                </c:pt>
                <c:pt idx="15">
                  <c:v>16.04.2019</c:v>
                </c:pt>
                <c:pt idx="16">
                  <c:v>17.04.2019</c:v>
                </c:pt>
                <c:pt idx="17">
                  <c:v>18.04.2019</c:v>
                </c:pt>
                <c:pt idx="18">
                  <c:v>19.04.2019</c:v>
                </c:pt>
                <c:pt idx="19">
                  <c:v>20.04.2019</c:v>
                </c:pt>
                <c:pt idx="20">
                  <c:v>21.04.2019</c:v>
                </c:pt>
                <c:pt idx="21">
                  <c:v>22.04.2019</c:v>
                </c:pt>
                <c:pt idx="22">
                  <c:v>23.04.2019</c:v>
                </c:pt>
                <c:pt idx="23">
                  <c:v>24.04.2019</c:v>
                </c:pt>
                <c:pt idx="24">
                  <c:v>25.04.2019</c:v>
                </c:pt>
                <c:pt idx="25">
                  <c:v>26.04.2019</c:v>
                </c:pt>
                <c:pt idx="26">
                  <c:v>27.04.2019</c:v>
                </c:pt>
                <c:pt idx="27">
                  <c:v>28.04.2019</c:v>
                </c:pt>
                <c:pt idx="28">
                  <c:v>29.04.2019</c:v>
                </c:pt>
                <c:pt idx="29">
                  <c:v>30.04.2019</c:v>
                </c:pt>
                <c:pt idx="30">
                  <c:v>01.05.2019</c:v>
                </c:pt>
                <c:pt idx="31">
                  <c:v>02.05.2019</c:v>
                </c:pt>
                <c:pt idx="32">
                  <c:v>03.05.2019</c:v>
                </c:pt>
                <c:pt idx="33">
                  <c:v>04.05.2019</c:v>
                </c:pt>
                <c:pt idx="34">
                  <c:v>05.05.2019</c:v>
                </c:pt>
                <c:pt idx="35">
                  <c:v>06.05.2019</c:v>
                </c:pt>
                <c:pt idx="36">
                  <c:v>07.05.2019</c:v>
                </c:pt>
                <c:pt idx="37">
                  <c:v>08.05.2019</c:v>
                </c:pt>
                <c:pt idx="38">
                  <c:v>09.05.2019</c:v>
                </c:pt>
                <c:pt idx="39">
                  <c:v>10.05.2019</c:v>
                </c:pt>
                <c:pt idx="40">
                  <c:v>11.05.2019</c:v>
                </c:pt>
                <c:pt idx="41">
                  <c:v>12.05.2019</c:v>
                </c:pt>
                <c:pt idx="42">
                  <c:v>13.05.2019</c:v>
                </c:pt>
                <c:pt idx="43">
                  <c:v>14.05.2019</c:v>
                </c:pt>
                <c:pt idx="44">
                  <c:v>15.05.2019</c:v>
                </c:pt>
                <c:pt idx="45">
                  <c:v>16.05.2019</c:v>
                </c:pt>
                <c:pt idx="46">
                  <c:v>17.05.2019</c:v>
                </c:pt>
                <c:pt idx="47">
                  <c:v>18.05.2019</c:v>
                </c:pt>
                <c:pt idx="48">
                  <c:v>19.05.2019</c:v>
                </c:pt>
                <c:pt idx="49">
                  <c:v>20.05.2019</c:v>
                </c:pt>
                <c:pt idx="50">
                  <c:v>21.05.2019</c:v>
                </c:pt>
                <c:pt idx="51">
                  <c:v>22.05.2019</c:v>
                </c:pt>
                <c:pt idx="52">
                  <c:v>23.05.2019</c:v>
                </c:pt>
                <c:pt idx="53">
                  <c:v>24.05.2019</c:v>
                </c:pt>
                <c:pt idx="54">
                  <c:v>25.05.2019</c:v>
                </c:pt>
                <c:pt idx="55">
                  <c:v>26.05.2019</c:v>
                </c:pt>
                <c:pt idx="56">
                  <c:v>27.05.2019</c:v>
                </c:pt>
                <c:pt idx="57">
                  <c:v>28.05.2019</c:v>
                </c:pt>
                <c:pt idx="58">
                  <c:v>29.05.2019</c:v>
                </c:pt>
                <c:pt idx="59">
                  <c:v>30.05.2019</c:v>
                </c:pt>
                <c:pt idx="60">
                  <c:v>31.05.2019</c:v>
                </c:pt>
                <c:pt idx="61">
                  <c:v>01.06.2019</c:v>
                </c:pt>
                <c:pt idx="62">
                  <c:v>02.06.2019</c:v>
                </c:pt>
                <c:pt idx="63">
                  <c:v>03.06.2019</c:v>
                </c:pt>
                <c:pt idx="64">
                  <c:v>04.06.2019</c:v>
                </c:pt>
                <c:pt idx="65">
                  <c:v>05.06.2019</c:v>
                </c:pt>
                <c:pt idx="66">
                  <c:v>06.06.2019</c:v>
                </c:pt>
                <c:pt idx="67">
                  <c:v>07.06.2019</c:v>
                </c:pt>
                <c:pt idx="68">
                  <c:v>08.06.2019</c:v>
                </c:pt>
                <c:pt idx="69">
                  <c:v>09.06.2019</c:v>
                </c:pt>
                <c:pt idx="70">
                  <c:v>10.06.2019</c:v>
                </c:pt>
                <c:pt idx="71">
                  <c:v>11.06.2019</c:v>
                </c:pt>
                <c:pt idx="72">
                  <c:v>12.06.2019</c:v>
                </c:pt>
                <c:pt idx="73">
                  <c:v>13.06.2019</c:v>
                </c:pt>
                <c:pt idx="74">
                  <c:v>14.06.2019</c:v>
                </c:pt>
                <c:pt idx="75">
                  <c:v>15.06.2019</c:v>
                </c:pt>
                <c:pt idx="76">
                  <c:v>16.06.2019</c:v>
                </c:pt>
                <c:pt idx="77">
                  <c:v>17.06.2019</c:v>
                </c:pt>
                <c:pt idx="78">
                  <c:v>18.06.2019</c:v>
                </c:pt>
                <c:pt idx="79">
                  <c:v>19.06.2019</c:v>
                </c:pt>
                <c:pt idx="80">
                  <c:v>20.06.2019</c:v>
                </c:pt>
                <c:pt idx="81">
                  <c:v>21.06.2019</c:v>
                </c:pt>
                <c:pt idx="82">
                  <c:v>22.06.2019</c:v>
                </c:pt>
                <c:pt idx="83">
                  <c:v>23.06.2019</c:v>
                </c:pt>
                <c:pt idx="84">
                  <c:v>24.06.2019</c:v>
                </c:pt>
                <c:pt idx="85">
                  <c:v>25.06.2019</c:v>
                </c:pt>
                <c:pt idx="86">
                  <c:v>26.06.2019</c:v>
                </c:pt>
                <c:pt idx="87">
                  <c:v>27.06.2019</c:v>
                </c:pt>
                <c:pt idx="88">
                  <c:v>28.06.2019</c:v>
                </c:pt>
                <c:pt idx="89">
                  <c:v>29.06.2019</c:v>
                </c:pt>
                <c:pt idx="90">
                  <c:v>30.06.2019</c:v>
                </c:pt>
                <c:pt idx="91">
                  <c:v>01.07.2019</c:v>
                </c:pt>
                <c:pt idx="92">
                  <c:v>02.07.2019</c:v>
                </c:pt>
                <c:pt idx="93">
                  <c:v>03.07.2019</c:v>
                </c:pt>
                <c:pt idx="94">
                  <c:v>04.07.2019</c:v>
                </c:pt>
                <c:pt idx="95">
                  <c:v>05.07.2019</c:v>
                </c:pt>
                <c:pt idx="96">
                  <c:v>06.07.2019</c:v>
                </c:pt>
                <c:pt idx="97">
                  <c:v>07.07.2019</c:v>
                </c:pt>
                <c:pt idx="98">
                  <c:v>08.07.2019</c:v>
                </c:pt>
                <c:pt idx="99">
                  <c:v>09.07.2019</c:v>
                </c:pt>
                <c:pt idx="100">
                  <c:v>10.07.2019</c:v>
                </c:pt>
                <c:pt idx="101">
                  <c:v>11.07.2019</c:v>
                </c:pt>
                <c:pt idx="102">
                  <c:v>12.07.2019</c:v>
                </c:pt>
                <c:pt idx="103">
                  <c:v>13.07.2019</c:v>
                </c:pt>
                <c:pt idx="104">
                  <c:v>14.07.2019</c:v>
                </c:pt>
                <c:pt idx="105">
                  <c:v>15.07.2019</c:v>
                </c:pt>
                <c:pt idx="106">
                  <c:v>16.07.2019</c:v>
                </c:pt>
                <c:pt idx="107">
                  <c:v>17.07.2019</c:v>
                </c:pt>
                <c:pt idx="108">
                  <c:v>18.07.2019</c:v>
                </c:pt>
                <c:pt idx="109">
                  <c:v>19.07.2019</c:v>
                </c:pt>
                <c:pt idx="110">
                  <c:v>20.07.2019</c:v>
                </c:pt>
                <c:pt idx="111">
                  <c:v>21.07.2019</c:v>
                </c:pt>
                <c:pt idx="112">
                  <c:v>22.07.2019</c:v>
                </c:pt>
                <c:pt idx="113">
                  <c:v>23.07.2019</c:v>
                </c:pt>
                <c:pt idx="114">
                  <c:v>24.07.2019</c:v>
                </c:pt>
                <c:pt idx="115">
                  <c:v>25.07.2019</c:v>
                </c:pt>
                <c:pt idx="116">
                  <c:v>26.07.2019</c:v>
                </c:pt>
                <c:pt idx="117">
                  <c:v>27.07.2019</c:v>
                </c:pt>
                <c:pt idx="118">
                  <c:v>28.07.2019</c:v>
                </c:pt>
                <c:pt idx="119">
                  <c:v>29.07.2019</c:v>
                </c:pt>
                <c:pt idx="120">
                  <c:v>30.07.2019</c:v>
                </c:pt>
                <c:pt idx="121">
                  <c:v>31.07.2019</c:v>
                </c:pt>
                <c:pt idx="122">
                  <c:v>01.08.2019</c:v>
                </c:pt>
                <c:pt idx="123">
                  <c:v>02.08.2019</c:v>
                </c:pt>
                <c:pt idx="124">
                  <c:v>03.08.2019</c:v>
                </c:pt>
                <c:pt idx="125">
                  <c:v>04.08.2019</c:v>
                </c:pt>
                <c:pt idx="126">
                  <c:v>05.08.2019</c:v>
                </c:pt>
                <c:pt idx="127">
                  <c:v>06.08.2019</c:v>
                </c:pt>
                <c:pt idx="128">
                  <c:v>07.08.2019</c:v>
                </c:pt>
                <c:pt idx="129">
                  <c:v>08.08.2019</c:v>
                </c:pt>
                <c:pt idx="130">
                  <c:v>09.08.2019</c:v>
                </c:pt>
                <c:pt idx="131">
                  <c:v>10.08.2019</c:v>
                </c:pt>
                <c:pt idx="132">
                  <c:v>11.08.2019</c:v>
                </c:pt>
                <c:pt idx="133">
                  <c:v>12.08.2019</c:v>
                </c:pt>
                <c:pt idx="134">
                  <c:v>13.08.2019</c:v>
                </c:pt>
                <c:pt idx="135">
                  <c:v>14.08.2019</c:v>
                </c:pt>
                <c:pt idx="136">
                  <c:v>15.08.2019</c:v>
                </c:pt>
                <c:pt idx="137">
                  <c:v>16.08.2019</c:v>
                </c:pt>
                <c:pt idx="138">
                  <c:v>17.08.2019</c:v>
                </c:pt>
                <c:pt idx="139">
                  <c:v>18.08.2019</c:v>
                </c:pt>
                <c:pt idx="140">
                  <c:v>19.08.2019</c:v>
                </c:pt>
                <c:pt idx="141">
                  <c:v>20.08.2019</c:v>
                </c:pt>
                <c:pt idx="142">
                  <c:v>21.08.2019</c:v>
                </c:pt>
                <c:pt idx="143">
                  <c:v>22.08.2019</c:v>
                </c:pt>
                <c:pt idx="144">
                  <c:v>23.08.2019</c:v>
                </c:pt>
                <c:pt idx="145">
                  <c:v>24.08.2019</c:v>
                </c:pt>
                <c:pt idx="146">
                  <c:v>25.08.2019</c:v>
                </c:pt>
                <c:pt idx="147">
                  <c:v>26.08.2019</c:v>
                </c:pt>
                <c:pt idx="148">
                  <c:v>27.08.2019</c:v>
                </c:pt>
                <c:pt idx="149">
                  <c:v>28.08.2019</c:v>
                </c:pt>
                <c:pt idx="150">
                  <c:v>29.08.2019</c:v>
                </c:pt>
                <c:pt idx="151">
                  <c:v>30.08.2019</c:v>
                </c:pt>
                <c:pt idx="152">
                  <c:v>31.08.2019</c:v>
                </c:pt>
                <c:pt idx="153">
                  <c:v>01.09.2019</c:v>
                </c:pt>
                <c:pt idx="154">
                  <c:v>02.09.2019</c:v>
                </c:pt>
                <c:pt idx="155">
                  <c:v>03.09.2019</c:v>
                </c:pt>
                <c:pt idx="156">
                  <c:v>04.09.2019</c:v>
                </c:pt>
                <c:pt idx="157">
                  <c:v>05.09.2019</c:v>
                </c:pt>
                <c:pt idx="158">
                  <c:v>06.09.2019</c:v>
                </c:pt>
                <c:pt idx="159">
                  <c:v>07.09.2019</c:v>
                </c:pt>
                <c:pt idx="160">
                  <c:v>08.09.2019</c:v>
                </c:pt>
                <c:pt idx="161">
                  <c:v>09.09.2019</c:v>
                </c:pt>
                <c:pt idx="162">
                  <c:v>10.09.2019</c:v>
                </c:pt>
                <c:pt idx="163">
                  <c:v>11.09.2019</c:v>
                </c:pt>
                <c:pt idx="164">
                  <c:v>12.09.2019</c:v>
                </c:pt>
                <c:pt idx="165">
                  <c:v>13.09.2019</c:v>
                </c:pt>
                <c:pt idx="166">
                  <c:v>14.09.2019</c:v>
                </c:pt>
                <c:pt idx="167">
                  <c:v>15.09.2019</c:v>
                </c:pt>
                <c:pt idx="168">
                  <c:v>16.09.2019</c:v>
                </c:pt>
                <c:pt idx="169">
                  <c:v>17.09.2019</c:v>
                </c:pt>
                <c:pt idx="170">
                  <c:v>18.09.2019</c:v>
                </c:pt>
                <c:pt idx="171">
                  <c:v>19.09.2019</c:v>
                </c:pt>
                <c:pt idx="172">
                  <c:v>20.09.2019</c:v>
                </c:pt>
                <c:pt idx="173">
                  <c:v>21.09.2019</c:v>
                </c:pt>
                <c:pt idx="174">
                  <c:v>22.09.2019</c:v>
                </c:pt>
                <c:pt idx="175">
                  <c:v>23.09.2019</c:v>
                </c:pt>
                <c:pt idx="176">
                  <c:v>24.09.2019</c:v>
                </c:pt>
                <c:pt idx="177">
                  <c:v>25.09.2019</c:v>
                </c:pt>
                <c:pt idx="178">
                  <c:v>26.09.2019</c:v>
                </c:pt>
                <c:pt idx="179">
                  <c:v>27.09.2019</c:v>
                </c:pt>
                <c:pt idx="180">
                  <c:v>28.09.2019</c:v>
                </c:pt>
                <c:pt idx="181">
                  <c:v>29.09.2019</c:v>
                </c:pt>
                <c:pt idx="182">
                  <c:v>30.09.2019</c:v>
                </c:pt>
                <c:pt idx="183">
                  <c:v>01.10.2019</c:v>
                </c:pt>
                <c:pt idx="184">
                  <c:v>02.10.2019</c:v>
                </c:pt>
                <c:pt idx="185">
                  <c:v>03.10.2019</c:v>
                </c:pt>
                <c:pt idx="186">
                  <c:v>04.10.2019</c:v>
                </c:pt>
                <c:pt idx="187">
                  <c:v>05.10.2019</c:v>
                </c:pt>
                <c:pt idx="188">
                  <c:v>06.10.2019</c:v>
                </c:pt>
                <c:pt idx="189">
                  <c:v>07.10.2019</c:v>
                </c:pt>
                <c:pt idx="190">
                  <c:v>08.10.2019</c:v>
                </c:pt>
                <c:pt idx="191">
                  <c:v>09.10.2019</c:v>
                </c:pt>
                <c:pt idx="192">
                  <c:v>10.10.2019</c:v>
                </c:pt>
                <c:pt idx="193">
                  <c:v>11.10.2019</c:v>
                </c:pt>
                <c:pt idx="194">
                  <c:v>12.10.2019</c:v>
                </c:pt>
                <c:pt idx="195">
                  <c:v>13.10.2019</c:v>
                </c:pt>
                <c:pt idx="196">
                  <c:v>14.10.2019</c:v>
                </c:pt>
                <c:pt idx="197">
                  <c:v>15.10.2019</c:v>
                </c:pt>
                <c:pt idx="198">
                  <c:v>16.10.2019</c:v>
                </c:pt>
                <c:pt idx="199">
                  <c:v>17.10.2019</c:v>
                </c:pt>
                <c:pt idx="200">
                  <c:v>18.10.2019</c:v>
                </c:pt>
                <c:pt idx="201">
                  <c:v>19.10.2019</c:v>
                </c:pt>
                <c:pt idx="202">
                  <c:v>20.10.2019</c:v>
                </c:pt>
                <c:pt idx="203">
                  <c:v>21.10.2019</c:v>
                </c:pt>
                <c:pt idx="204">
                  <c:v>22.10.2019</c:v>
                </c:pt>
                <c:pt idx="205">
                  <c:v>23.10.2019</c:v>
                </c:pt>
                <c:pt idx="206">
                  <c:v>24.10.2019</c:v>
                </c:pt>
                <c:pt idx="207">
                  <c:v>25.10.2019</c:v>
                </c:pt>
                <c:pt idx="208">
                  <c:v>26.10.2019</c:v>
                </c:pt>
                <c:pt idx="209">
                  <c:v>27.10.2019</c:v>
                </c:pt>
                <c:pt idx="210">
                  <c:v>28.10.2019</c:v>
                </c:pt>
                <c:pt idx="211">
                  <c:v>29.10.2019</c:v>
                </c:pt>
                <c:pt idx="212">
                  <c:v>30.10.2019</c:v>
                </c:pt>
                <c:pt idx="213">
                  <c:v>31.10.2019</c:v>
                </c:pt>
                <c:pt idx="214">
                  <c:v>01.11.2019</c:v>
                </c:pt>
              </c:strCache>
            </c:strRef>
          </c:cat>
          <c:val>
            <c:numRef>
              <c:f>Sheet1!$B$2:$B$216</c:f>
              <c:numCache>
                <c:formatCode>General</c:formatCode>
                <c:ptCount val="215"/>
                <c:pt idx="0">
                  <c:v>35122</c:v>
                </c:pt>
                <c:pt idx="1">
                  <c:v>35126</c:v>
                </c:pt>
                <c:pt idx="2">
                  <c:v>35131</c:v>
                </c:pt>
                <c:pt idx="3">
                  <c:v>35158</c:v>
                </c:pt>
                <c:pt idx="4">
                  <c:v>35170</c:v>
                </c:pt>
                <c:pt idx="5">
                  <c:v>35177</c:v>
                </c:pt>
                <c:pt idx="6">
                  <c:v>35182</c:v>
                </c:pt>
                <c:pt idx="7">
                  <c:v>35190</c:v>
                </c:pt>
                <c:pt idx="8">
                  <c:v>35195</c:v>
                </c:pt>
                <c:pt idx="9">
                  <c:v>35222</c:v>
                </c:pt>
                <c:pt idx="10">
                  <c:v>35244</c:v>
                </c:pt>
                <c:pt idx="11">
                  <c:v>35270</c:v>
                </c:pt>
                <c:pt idx="12">
                  <c:v>35275</c:v>
                </c:pt>
                <c:pt idx="13">
                  <c:v>35276</c:v>
                </c:pt>
                <c:pt idx="14">
                  <c:v>35285</c:v>
                </c:pt>
                <c:pt idx="15">
                  <c:v>35289</c:v>
                </c:pt>
                <c:pt idx="16">
                  <c:v>35295</c:v>
                </c:pt>
                <c:pt idx="17">
                  <c:v>35304</c:v>
                </c:pt>
                <c:pt idx="18">
                  <c:v>35312</c:v>
                </c:pt>
                <c:pt idx="19">
                  <c:v>35317</c:v>
                </c:pt>
                <c:pt idx="20">
                  <c:v>35317</c:v>
                </c:pt>
                <c:pt idx="21">
                  <c:v>35317</c:v>
                </c:pt>
                <c:pt idx="22">
                  <c:v>35322</c:v>
                </c:pt>
                <c:pt idx="23">
                  <c:v>35335</c:v>
                </c:pt>
                <c:pt idx="24">
                  <c:v>35358</c:v>
                </c:pt>
                <c:pt idx="25">
                  <c:v>35390</c:v>
                </c:pt>
                <c:pt idx="26">
                  <c:v>35413</c:v>
                </c:pt>
                <c:pt idx="27">
                  <c:v>35421</c:v>
                </c:pt>
                <c:pt idx="28">
                  <c:v>35426</c:v>
                </c:pt>
                <c:pt idx="29">
                  <c:v>35440</c:v>
                </c:pt>
                <c:pt idx="30">
                  <c:v>35450</c:v>
                </c:pt>
                <c:pt idx="31">
                  <c:v>35453</c:v>
                </c:pt>
                <c:pt idx="32">
                  <c:v>35458</c:v>
                </c:pt>
                <c:pt idx="33">
                  <c:v>35469</c:v>
                </c:pt>
                <c:pt idx="34">
                  <c:v>35474</c:v>
                </c:pt>
                <c:pt idx="35">
                  <c:v>35474</c:v>
                </c:pt>
                <c:pt idx="36">
                  <c:v>35478</c:v>
                </c:pt>
                <c:pt idx="37">
                  <c:v>35477</c:v>
                </c:pt>
                <c:pt idx="38">
                  <c:v>35493</c:v>
                </c:pt>
                <c:pt idx="39">
                  <c:v>35507</c:v>
                </c:pt>
                <c:pt idx="40">
                  <c:v>35551</c:v>
                </c:pt>
                <c:pt idx="41">
                  <c:v>35570</c:v>
                </c:pt>
                <c:pt idx="42">
                  <c:v>35581</c:v>
                </c:pt>
                <c:pt idx="43">
                  <c:v>35584</c:v>
                </c:pt>
                <c:pt idx="44">
                  <c:v>35602</c:v>
                </c:pt>
                <c:pt idx="45">
                  <c:v>35617</c:v>
                </c:pt>
                <c:pt idx="46">
                  <c:v>35649</c:v>
                </c:pt>
                <c:pt idx="47">
                  <c:v>35670</c:v>
                </c:pt>
                <c:pt idx="48">
                  <c:v>35677</c:v>
                </c:pt>
                <c:pt idx="49">
                  <c:v>35713</c:v>
                </c:pt>
                <c:pt idx="50">
                  <c:v>35721</c:v>
                </c:pt>
                <c:pt idx="51">
                  <c:v>35725</c:v>
                </c:pt>
                <c:pt idx="52">
                  <c:v>35728</c:v>
                </c:pt>
                <c:pt idx="53">
                  <c:v>35736</c:v>
                </c:pt>
                <c:pt idx="54">
                  <c:v>35733</c:v>
                </c:pt>
                <c:pt idx="55">
                  <c:v>35739</c:v>
                </c:pt>
                <c:pt idx="56">
                  <c:v>35770</c:v>
                </c:pt>
                <c:pt idx="57">
                  <c:v>35783</c:v>
                </c:pt>
                <c:pt idx="58">
                  <c:v>35789</c:v>
                </c:pt>
                <c:pt idx="59">
                  <c:v>35792</c:v>
                </c:pt>
                <c:pt idx="60">
                  <c:v>35797</c:v>
                </c:pt>
                <c:pt idx="61">
                  <c:v>35823</c:v>
                </c:pt>
                <c:pt idx="62">
                  <c:v>35829</c:v>
                </c:pt>
                <c:pt idx="63">
                  <c:v>35832</c:v>
                </c:pt>
                <c:pt idx="64">
                  <c:v>35832</c:v>
                </c:pt>
                <c:pt idx="65">
                  <c:v>35834</c:v>
                </c:pt>
                <c:pt idx="66">
                  <c:v>35911</c:v>
                </c:pt>
                <c:pt idx="67">
                  <c:v>35928</c:v>
                </c:pt>
                <c:pt idx="68">
                  <c:v>35939</c:v>
                </c:pt>
                <c:pt idx="69">
                  <c:v>35943</c:v>
                </c:pt>
                <c:pt idx="70">
                  <c:v>35950</c:v>
                </c:pt>
                <c:pt idx="71">
                  <c:v>35954</c:v>
                </c:pt>
                <c:pt idx="72">
                  <c:v>35964</c:v>
                </c:pt>
                <c:pt idx="73">
                  <c:v>36006</c:v>
                </c:pt>
                <c:pt idx="74">
                  <c:v>36016</c:v>
                </c:pt>
                <c:pt idx="75">
                  <c:v>36024</c:v>
                </c:pt>
                <c:pt idx="76">
                  <c:v>36054</c:v>
                </c:pt>
                <c:pt idx="77">
                  <c:v>36067</c:v>
                </c:pt>
                <c:pt idx="78">
                  <c:v>36076</c:v>
                </c:pt>
                <c:pt idx="79">
                  <c:v>36080</c:v>
                </c:pt>
                <c:pt idx="80">
                  <c:v>36086</c:v>
                </c:pt>
                <c:pt idx="81">
                  <c:v>36100</c:v>
                </c:pt>
                <c:pt idx="82">
                  <c:v>36105</c:v>
                </c:pt>
                <c:pt idx="83">
                  <c:v>36107</c:v>
                </c:pt>
                <c:pt idx="84">
                  <c:v>36111</c:v>
                </c:pt>
                <c:pt idx="85">
                  <c:v>36139</c:v>
                </c:pt>
                <c:pt idx="86">
                  <c:v>36148</c:v>
                </c:pt>
                <c:pt idx="87">
                  <c:v>36159</c:v>
                </c:pt>
                <c:pt idx="88">
                  <c:v>36166</c:v>
                </c:pt>
                <c:pt idx="89">
                  <c:v>36171</c:v>
                </c:pt>
                <c:pt idx="90">
                  <c:v>36170</c:v>
                </c:pt>
                <c:pt idx="91">
                  <c:v>36174</c:v>
                </c:pt>
                <c:pt idx="92">
                  <c:v>36186</c:v>
                </c:pt>
                <c:pt idx="93">
                  <c:v>36194</c:v>
                </c:pt>
                <c:pt idx="94">
                  <c:v>36200</c:v>
                </c:pt>
                <c:pt idx="95">
                  <c:v>36203</c:v>
                </c:pt>
                <c:pt idx="96">
                  <c:v>36207</c:v>
                </c:pt>
                <c:pt idx="97">
                  <c:v>36214</c:v>
                </c:pt>
                <c:pt idx="98">
                  <c:v>36229</c:v>
                </c:pt>
                <c:pt idx="99">
                  <c:v>36247</c:v>
                </c:pt>
                <c:pt idx="100">
                  <c:v>36261</c:v>
                </c:pt>
                <c:pt idx="101">
                  <c:v>36275</c:v>
                </c:pt>
                <c:pt idx="102">
                  <c:v>36285</c:v>
                </c:pt>
                <c:pt idx="103">
                  <c:v>36289</c:v>
                </c:pt>
                <c:pt idx="104">
                  <c:v>36299</c:v>
                </c:pt>
                <c:pt idx="105">
                  <c:v>36305</c:v>
                </c:pt>
                <c:pt idx="106">
                  <c:v>36326</c:v>
                </c:pt>
                <c:pt idx="107">
                  <c:v>36328</c:v>
                </c:pt>
                <c:pt idx="108">
                  <c:v>36336</c:v>
                </c:pt>
                <c:pt idx="109">
                  <c:v>36349</c:v>
                </c:pt>
                <c:pt idx="110">
                  <c:v>36353</c:v>
                </c:pt>
                <c:pt idx="111">
                  <c:v>36361</c:v>
                </c:pt>
                <c:pt idx="112">
                  <c:v>36373</c:v>
                </c:pt>
                <c:pt idx="113">
                  <c:v>36388</c:v>
                </c:pt>
                <c:pt idx="114">
                  <c:v>36392</c:v>
                </c:pt>
                <c:pt idx="115">
                  <c:v>36413</c:v>
                </c:pt>
                <c:pt idx="116">
                  <c:v>36444</c:v>
                </c:pt>
                <c:pt idx="117">
                  <c:v>36460</c:v>
                </c:pt>
                <c:pt idx="118">
                  <c:v>36466</c:v>
                </c:pt>
                <c:pt idx="119">
                  <c:v>36473</c:v>
                </c:pt>
                <c:pt idx="120">
                  <c:v>36476</c:v>
                </c:pt>
                <c:pt idx="121">
                  <c:v>36492</c:v>
                </c:pt>
                <c:pt idx="122">
                  <c:v>36498</c:v>
                </c:pt>
                <c:pt idx="123">
                  <c:v>36500</c:v>
                </c:pt>
                <c:pt idx="124">
                  <c:v>36503</c:v>
                </c:pt>
                <c:pt idx="125">
                  <c:v>36503</c:v>
                </c:pt>
                <c:pt idx="126">
                  <c:v>36514</c:v>
                </c:pt>
                <c:pt idx="127">
                  <c:v>36520</c:v>
                </c:pt>
                <c:pt idx="128">
                  <c:v>36534</c:v>
                </c:pt>
                <c:pt idx="129">
                  <c:v>36549</c:v>
                </c:pt>
                <c:pt idx="130">
                  <c:v>36547</c:v>
                </c:pt>
                <c:pt idx="131">
                  <c:v>36563</c:v>
                </c:pt>
                <c:pt idx="132">
                  <c:v>36568</c:v>
                </c:pt>
                <c:pt idx="133">
                  <c:v>36577</c:v>
                </c:pt>
                <c:pt idx="134">
                  <c:v>36581</c:v>
                </c:pt>
                <c:pt idx="135">
                  <c:v>36579</c:v>
                </c:pt>
                <c:pt idx="136">
                  <c:v>36586</c:v>
                </c:pt>
                <c:pt idx="137">
                  <c:v>36605</c:v>
                </c:pt>
                <c:pt idx="138">
                  <c:v>36610</c:v>
                </c:pt>
                <c:pt idx="139">
                  <c:v>36616</c:v>
                </c:pt>
                <c:pt idx="140">
                  <c:v>36613</c:v>
                </c:pt>
                <c:pt idx="141">
                  <c:v>36614</c:v>
                </c:pt>
                <c:pt idx="142">
                  <c:v>36623</c:v>
                </c:pt>
                <c:pt idx="143">
                  <c:v>36627</c:v>
                </c:pt>
                <c:pt idx="144">
                  <c:v>36634</c:v>
                </c:pt>
                <c:pt idx="145">
                  <c:v>36638</c:v>
                </c:pt>
                <c:pt idx="146">
                  <c:v>36645</c:v>
                </c:pt>
                <c:pt idx="147">
                  <c:v>36650</c:v>
                </c:pt>
                <c:pt idx="148">
                  <c:v>36656</c:v>
                </c:pt>
                <c:pt idx="149">
                  <c:v>36682</c:v>
                </c:pt>
                <c:pt idx="150">
                  <c:v>36704</c:v>
                </c:pt>
                <c:pt idx="151">
                  <c:v>36721</c:v>
                </c:pt>
                <c:pt idx="152">
                  <c:v>36759</c:v>
                </c:pt>
                <c:pt idx="153">
                  <c:v>36782</c:v>
                </c:pt>
                <c:pt idx="154">
                  <c:v>36797</c:v>
                </c:pt>
                <c:pt idx="155">
                  <c:v>36811</c:v>
                </c:pt>
                <c:pt idx="156">
                  <c:v>36820</c:v>
                </c:pt>
                <c:pt idx="157">
                  <c:v>36835</c:v>
                </c:pt>
                <c:pt idx="158">
                  <c:v>36868</c:v>
                </c:pt>
                <c:pt idx="159">
                  <c:v>36881</c:v>
                </c:pt>
                <c:pt idx="160">
                  <c:v>36887</c:v>
                </c:pt>
                <c:pt idx="161">
                  <c:v>36899</c:v>
                </c:pt>
                <c:pt idx="162">
                  <c:v>36901</c:v>
                </c:pt>
                <c:pt idx="163">
                  <c:v>36902</c:v>
                </c:pt>
                <c:pt idx="164">
                  <c:v>36907</c:v>
                </c:pt>
                <c:pt idx="165">
                  <c:v>36914</c:v>
                </c:pt>
                <c:pt idx="166">
                  <c:v>36952</c:v>
                </c:pt>
                <c:pt idx="167">
                  <c:v>36976</c:v>
                </c:pt>
                <c:pt idx="168">
                  <c:v>37002</c:v>
                </c:pt>
                <c:pt idx="169">
                  <c:v>37025</c:v>
                </c:pt>
                <c:pt idx="170">
                  <c:v>37055</c:v>
                </c:pt>
                <c:pt idx="171">
                  <c:v>37076</c:v>
                </c:pt>
                <c:pt idx="172">
                  <c:v>37092</c:v>
                </c:pt>
                <c:pt idx="173">
                  <c:v>37101</c:v>
                </c:pt>
                <c:pt idx="174">
                  <c:v>37120</c:v>
                </c:pt>
                <c:pt idx="175">
                  <c:v>37126</c:v>
                </c:pt>
                <c:pt idx="176">
                  <c:v>37141</c:v>
                </c:pt>
                <c:pt idx="177">
                  <c:v>37153</c:v>
                </c:pt>
                <c:pt idx="178">
                  <c:v>37176</c:v>
                </c:pt>
                <c:pt idx="179">
                  <c:v>37192</c:v>
                </c:pt>
                <c:pt idx="180">
                  <c:v>37206</c:v>
                </c:pt>
                <c:pt idx="181">
                  <c:v>37226</c:v>
                </c:pt>
                <c:pt idx="182">
                  <c:v>37235</c:v>
                </c:pt>
                <c:pt idx="183">
                  <c:v>37246</c:v>
                </c:pt>
                <c:pt idx="184">
                  <c:v>37270</c:v>
                </c:pt>
                <c:pt idx="185">
                  <c:v>37305</c:v>
                </c:pt>
                <c:pt idx="186">
                  <c:v>37351</c:v>
                </c:pt>
                <c:pt idx="187">
                  <c:v>37375</c:v>
                </c:pt>
                <c:pt idx="188">
                  <c:v>37393</c:v>
                </c:pt>
                <c:pt idx="189">
                  <c:v>37423</c:v>
                </c:pt>
                <c:pt idx="190">
                  <c:v>37454</c:v>
                </c:pt>
                <c:pt idx="191">
                  <c:v>37499</c:v>
                </c:pt>
                <c:pt idx="192">
                  <c:v>37528</c:v>
                </c:pt>
                <c:pt idx="193">
                  <c:v>37611</c:v>
                </c:pt>
                <c:pt idx="194">
                  <c:v>37636</c:v>
                </c:pt>
                <c:pt idx="195">
                  <c:v>37674</c:v>
                </c:pt>
                <c:pt idx="196">
                  <c:v>37703</c:v>
                </c:pt>
                <c:pt idx="197">
                  <c:v>37733</c:v>
                </c:pt>
                <c:pt idx="198">
                  <c:v>37747</c:v>
                </c:pt>
                <c:pt idx="199">
                  <c:v>37830</c:v>
                </c:pt>
                <c:pt idx="200">
                  <c:v>37843</c:v>
                </c:pt>
                <c:pt idx="201">
                  <c:v>37849</c:v>
                </c:pt>
                <c:pt idx="202">
                  <c:v>37862</c:v>
                </c:pt>
                <c:pt idx="203">
                  <c:v>37877</c:v>
                </c:pt>
                <c:pt idx="204">
                  <c:v>37892</c:v>
                </c:pt>
                <c:pt idx="205">
                  <c:v>37896</c:v>
                </c:pt>
                <c:pt idx="206">
                  <c:v>37899</c:v>
                </c:pt>
                <c:pt idx="207">
                  <c:v>37926</c:v>
                </c:pt>
                <c:pt idx="208">
                  <c:v>37938</c:v>
                </c:pt>
                <c:pt idx="209">
                  <c:v>37946</c:v>
                </c:pt>
                <c:pt idx="210">
                  <c:v>37973</c:v>
                </c:pt>
                <c:pt idx="211">
                  <c:v>37988</c:v>
                </c:pt>
                <c:pt idx="212">
                  <c:v>38009</c:v>
                </c:pt>
                <c:pt idx="213">
                  <c:v>38018</c:v>
                </c:pt>
                <c:pt idx="214">
                  <c:v>38052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A0-496E-9291-6C21165342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055792"/>
        <c:axId val="286059072"/>
      </c:lineChart>
      <c:catAx>
        <c:axId val="286055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59072"/>
        <c:crosses val="autoZero"/>
        <c:auto val="1"/>
        <c:lblAlgn val="ctr"/>
        <c:lblOffset val="100"/>
        <c:noMultiLvlLbl val="0"/>
      </c:catAx>
      <c:valAx>
        <c:axId val="286059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55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Info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Sheet1!$A$2:$A$216</c:f>
              <c:strCache>
                <c:ptCount val="215"/>
                <c:pt idx="0">
                  <c:v>01.04.2019</c:v>
                </c:pt>
                <c:pt idx="1">
                  <c:v>02.04.2019</c:v>
                </c:pt>
                <c:pt idx="2">
                  <c:v>03.04.2019</c:v>
                </c:pt>
                <c:pt idx="3">
                  <c:v>04.04.2019</c:v>
                </c:pt>
                <c:pt idx="4">
                  <c:v>05.04.2019</c:v>
                </c:pt>
                <c:pt idx="5">
                  <c:v>06.04.2019</c:v>
                </c:pt>
                <c:pt idx="6">
                  <c:v>07.04.2019</c:v>
                </c:pt>
                <c:pt idx="7">
                  <c:v>08.04.2019</c:v>
                </c:pt>
                <c:pt idx="8">
                  <c:v>09.04.2019</c:v>
                </c:pt>
                <c:pt idx="9">
                  <c:v>10.04.2019</c:v>
                </c:pt>
                <c:pt idx="10">
                  <c:v>11.04.2019</c:v>
                </c:pt>
                <c:pt idx="11">
                  <c:v>12.04.2019</c:v>
                </c:pt>
                <c:pt idx="12">
                  <c:v>13.04.2019</c:v>
                </c:pt>
                <c:pt idx="13">
                  <c:v>14.04.2019</c:v>
                </c:pt>
                <c:pt idx="14">
                  <c:v>15.04.2019</c:v>
                </c:pt>
                <c:pt idx="15">
                  <c:v>16.04.2019</c:v>
                </c:pt>
                <c:pt idx="16">
                  <c:v>17.04.2019</c:v>
                </c:pt>
                <c:pt idx="17">
                  <c:v>18.04.2019</c:v>
                </c:pt>
                <c:pt idx="18">
                  <c:v>19.04.2019</c:v>
                </c:pt>
                <c:pt idx="19">
                  <c:v>20.04.2019</c:v>
                </c:pt>
                <c:pt idx="20">
                  <c:v>21.04.2019</c:v>
                </c:pt>
                <c:pt idx="21">
                  <c:v>22.04.2019</c:v>
                </c:pt>
                <c:pt idx="22">
                  <c:v>23.04.2019</c:v>
                </c:pt>
                <c:pt idx="23">
                  <c:v>24.04.2019</c:v>
                </c:pt>
                <c:pt idx="24">
                  <c:v>25.04.2019</c:v>
                </c:pt>
                <c:pt idx="25">
                  <c:v>26.04.2019</c:v>
                </c:pt>
                <c:pt idx="26">
                  <c:v>27.04.2019</c:v>
                </c:pt>
                <c:pt idx="27">
                  <c:v>28.04.2019</c:v>
                </c:pt>
                <c:pt idx="28">
                  <c:v>29.04.2019</c:v>
                </c:pt>
                <c:pt idx="29">
                  <c:v>30.04.2019</c:v>
                </c:pt>
                <c:pt idx="30">
                  <c:v>01.05.2019</c:v>
                </c:pt>
                <c:pt idx="31">
                  <c:v>02.05.2019</c:v>
                </c:pt>
                <c:pt idx="32">
                  <c:v>03.05.2019</c:v>
                </c:pt>
                <c:pt idx="33">
                  <c:v>04.05.2019</c:v>
                </c:pt>
                <c:pt idx="34">
                  <c:v>05.05.2019</c:v>
                </c:pt>
                <c:pt idx="35">
                  <c:v>06.05.2019</c:v>
                </c:pt>
                <c:pt idx="36">
                  <c:v>07.05.2019</c:v>
                </c:pt>
                <c:pt idx="37">
                  <c:v>08.05.2019</c:v>
                </c:pt>
                <c:pt idx="38">
                  <c:v>09.05.2019</c:v>
                </c:pt>
                <c:pt idx="39">
                  <c:v>10.05.2019</c:v>
                </c:pt>
                <c:pt idx="40">
                  <c:v>11.05.2019</c:v>
                </c:pt>
                <c:pt idx="41">
                  <c:v>12.05.2019</c:v>
                </c:pt>
                <c:pt idx="42">
                  <c:v>13.05.2019</c:v>
                </c:pt>
                <c:pt idx="43">
                  <c:v>14.05.2019</c:v>
                </c:pt>
                <c:pt idx="44">
                  <c:v>15.05.2019</c:v>
                </c:pt>
                <c:pt idx="45">
                  <c:v>16.05.2019</c:v>
                </c:pt>
                <c:pt idx="46">
                  <c:v>17.05.2019</c:v>
                </c:pt>
                <c:pt idx="47">
                  <c:v>18.05.2019</c:v>
                </c:pt>
                <c:pt idx="48">
                  <c:v>19.05.2019</c:v>
                </c:pt>
                <c:pt idx="49">
                  <c:v>20.05.2019</c:v>
                </c:pt>
                <c:pt idx="50">
                  <c:v>21.05.2019</c:v>
                </c:pt>
                <c:pt idx="51">
                  <c:v>22.05.2019</c:v>
                </c:pt>
                <c:pt idx="52">
                  <c:v>23.05.2019</c:v>
                </c:pt>
                <c:pt idx="53">
                  <c:v>24.05.2019</c:v>
                </c:pt>
                <c:pt idx="54">
                  <c:v>25.05.2019</c:v>
                </c:pt>
                <c:pt idx="55">
                  <c:v>26.05.2019</c:v>
                </c:pt>
                <c:pt idx="56">
                  <c:v>27.05.2019</c:v>
                </c:pt>
                <c:pt idx="57">
                  <c:v>28.05.2019</c:v>
                </c:pt>
                <c:pt idx="58">
                  <c:v>29.05.2019</c:v>
                </c:pt>
                <c:pt idx="59">
                  <c:v>30.05.2019</c:v>
                </c:pt>
                <c:pt idx="60">
                  <c:v>31.05.2019</c:v>
                </c:pt>
                <c:pt idx="61">
                  <c:v>01.06.2019</c:v>
                </c:pt>
                <c:pt idx="62">
                  <c:v>02.06.2019</c:v>
                </c:pt>
                <c:pt idx="63">
                  <c:v>03.06.2019</c:v>
                </c:pt>
                <c:pt idx="64">
                  <c:v>04.06.2019</c:v>
                </c:pt>
                <c:pt idx="65">
                  <c:v>05.06.2019</c:v>
                </c:pt>
                <c:pt idx="66">
                  <c:v>06.06.2019</c:v>
                </c:pt>
                <c:pt idx="67">
                  <c:v>07.06.2019</c:v>
                </c:pt>
                <c:pt idx="68">
                  <c:v>08.06.2019</c:v>
                </c:pt>
                <c:pt idx="69">
                  <c:v>09.06.2019</c:v>
                </c:pt>
                <c:pt idx="70">
                  <c:v>10.06.2019</c:v>
                </c:pt>
                <c:pt idx="71">
                  <c:v>11.06.2019</c:v>
                </c:pt>
                <c:pt idx="72">
                  <c:v>12.06.2019</c:v>
                </c:pt>
                <c:pt idx="73">
                  <c:v>13.06.2019</c:v>
                </c:pt>
                <c:pt idx="74">
                  <c:v>14.06.2019</c:v>
                </c:pt>
                <c:pt idx="75">
                  <c:v>15.06.2019</c:v>
                </c:pt>
                <c:pt idx="76">
                  <c:v>16.06.2019</c:v>
                </c:pt>
                <c:pt idx="77">
                  <c:v>17.06.2019</c:v>
                </c:pt>
                <c:pt idx="78">
                  <c:v>18.06.2019</c:v>
                </c:pt>
                <c:pt idx="79">
                  <c:v>19.06.2019</c:v>
                </c:pt>
                <c:pt idx="80">
                  <c:v>20.06.2019</c:v>
                </c:pt>
                <c:pt idx="81">
                  <c:v>21.06.2019</c:v>
                </c:pt>
                <c:pt idx="82">
                  <c:v>22.06.2019</c:v>
                </c:pt>
                <c:pt idx="83">
                  <c:v>23.06.2019</c:v>
                </c:pt>
                <c:pt idx="84">
                  <c:v>24.06.2019</c:v>
                </c:pt>
                <c:pt idx="85">
                  <c:v>25.06.2019</c:v>
                </c:pt>
                <c:pt idx="86">
                  <c:v>26.06.2019</c:v>
                </c:pt>
                <c:pt idx="87">
                  <c:v>27.06.2019</c:v>
                </c:pt>
                <c:pt idx="88">
                  <c:v>28.06.2019</c:v>
                </c:pt>
                <c:pt idx="89">
                  <c:v>29.06.2019</c:v>
                </c:pt>
                <c:pt idx="90">
                  <c:v>30.06.2019</c:v>
                </c:pt>
                <c:pt idx="91">
                  <c:v>01.07.2019</c:v>
                </c:pt>
                <c:pt idx="92">
                  <c:v>02.07.2019</c:v>
                </c:pt>
                <c:pt idx="93">
                  <c:v>03.07.2019</c:v>
                </c:pt>
                <c:pt idx="94">
                  <c:v>04.07.2019</c:v>
                </c:pt>
                <c:pt idx="95">
                  <c:v>05.07.2019</c:v>
                </c:pt>
                <c:pt idx="96">
                  <c:v>06.07.2019</c:v>
                </c:pt>
                <c:pt idx="97">
                  <c:v>07.07.2019</c:v>
                </c:pt>
                <c:pt idx="98">
                  <c:v>08.07.2019</c:v>
                </c:pt>
                <c:pt idx="99">
                  <c:v>09.07.2019</c:v>
                </c:pt>
                <c:pt idx="100">
                  <c:v>10.07.2019</c:v>
                </c:pt>
                <c:pt idx="101">
                  <c:v>11.07.2019</c:v>
                </c:pt>
                <c:pt idx="102">
                  <c:v>12.07.2019</c:v>
                </c:pt>
                <c:pt idx="103">
                  <c:v>13.07.2019</c:v>
                </c:pt>
                <c:pt idx="104">
                  <c:v>14.07.2019</c:v>
                </c:pt>
                <c:pt idx="105">
                  <c:v>15.07.2019</c:v>
                </c:pt>
                <c:pt idx="106">
                  <c:v>16.07.2019</c:v>
                </c:pt>
                <c:pt idx="107">
                  <c:v>17.07.2019</c:v>
                </c:pt>
                <c:pt idx="108">
                  <c:v>18.07.2019</c:v>
                </c:pt>
                <c:pt idx="109">
                  <c:v>19.07.2019</c:v>
                </c:pt>
                <c:pt idx="110">
                  <c:v>20.07.2019</c:v>
                </c:pt>
                <c:pt idx="111">
                  <c:v>21.07.2019</c:v>
                </c:pt>
                <c:pt idx="112">
                  <c:v>22.07.2019</c:v>
                </c:pt>
                <c:pt idx="113">
                  <c:v>23.07.2019</c:v>
                </c:pt>
                <c:pt idx="114">
                  <c:v>24.07.2019</c:v>
                </c:pt>
                <c:pt idx="115">
                  <c:v>25.07.2019</c:v>
                </c:pt>
                <c:pt idx="116">
                  <c:v>26.07.2019</c:v>
                </c:pt>
                <c:pt idx="117">
                  <c:v>27.07.2019</c:v>
                </c:pt>
                <c:pt idx="118">
                  <c:v>28.07.2019</c:v>
                </c:pt>
                <c:pt idx="119">
                  <c:v>29.07.2019</c:v>
                </c:pt>
                <c:pt idx="120">
                  <c:v>30.07.2019</c:v>
                </c:pt>
                <c:pt idx="121">
                  <c:v>31.07.2019</c:v>
                </c:pt>
                <c:pt idx="122">
                  <c:v>01.08.2019</c:v>
                </c:pt>
                <c:pt idx="123">
                  <c:v>02.08.2019</c:v>
                </c:pt>
                <c:pt idx="124">
                  <c:v>03.08.2019</c:v>
                </c:pt>
                <c:pt idx="125">
                  <c:v>04.08.2019</c:v>
                </c:pt>
                <c:pt idx="126">
                  <c:v>05.08.2019</c:v>
                </c:pt>
                <c:pt idx="127">
                  <c:v>06.08.2019</c:v>
                </c:pt>
                <c:pt idx="128">
                  <c:v>07.08.2019</c:v>
                </c:pt>
                <c:pt idx="129">
                  <c:v>08.08.2019</c:v>
                </c:pt>
                <c:pt idx="130">
                  <c:v>09.08.2019</c:v>
                </c:pt>
                <c:pt idx="131">
                  <c:v>10.08.2019</c:v>
                </c:pt>
                <c:pt idx="132">
                  <c:v>11.08.2019</c:v>
                </c:pt>
                <c:pt idx="133">
                  <c:v>12.08.2019</c:v>
                </c:pt>
                <c:pt idx="134">
                  <c:v>13.08.2019</c:v>
                </c:pt>
                <c:pt idx="135">
                  <c:v>14.08.2019</c:v>
                </c:pt>
                <c:pt idx="136">
                  <c:v>15.08.2019</c:v>
                </c:pt>
                <c:pt idx="137">
                  <c:v>16.08.2019</c:v>
                </c:pt>
                <c:pt idx="138">
                  <c:v>17.08.2019</c:v>
                </c:pt>
                <c:pt idx="139">
                  <c:v>18.08.2019</c:v>
                </c:pt>
                <c:pt idx="140">
                  <c:v>19.08.2019</c:v>
                </c:pt>
                <c:pt idx="141">
                  <c:v>20.08.2019</c:v>
                </c:pt>
                <c:pt idx="142">
                  <c:v>21.08.2019</c:v>
                </c:pt>
                <c:pt idx="143">
                  <c:v>22.08.2019</c:v>
                </c:pt>
                <c:pt idx="144">
                  <c:v>23.08.2019</c:v>
                </c:pt>
                <c:pt idx="145">
                  <c:v>24.08.2019</c:v>
                </c:pt>
                <c:pt idx="146">
                  <c:v>25.08.2019</c:v>
                </c:pt>
                <c:pt idx="147">
                  <c:v>26.08.2019</c:v>
                </c:pt>
                <c:pt idx="148">
                  <c:v>27.08.2019</c:v>
                </c:pt>
                <c:pt idx="149">
                  <c:v>28.08.2019</c:v>
                </c:pt>
                <c:pt idx="150">
                  <c:v>29.08.2019</c:v>
                </c:pt>
                <c:pt idx="151">
                  <c:v>30.08.2019</c:v>
                </c:pt>
                <c:pt idx="152">
                  <c:v>31.08.2019</c:v>
                </c:pt>
                <c:pt idx="153">
                  <c:v>01.09.2019</c:v>
                </c:pt>
                <c:pt idx="154">
                  <c:v>02.09.2019</c:v>
                </c:pt>
                <c:pt idx="155">
                  <c:v>03.09.2019</c:v>
                </c:pt>
                <c:pt idx="156">
                  <c:v>04.09.2019</c:v>
                </c:pt>
                <c:pt idx="157">
                  <c:v>05.09.2019</c:v>
                </c:pt>
                <c:pt idx="158">
                  <c:v>06.09.2019</c:v>
                </c:pt>
                <c:pt idx="159">
                  <c:v>07.09.2019</c:v>
                </c:pt>
                <c:pt idx="160">
                  <c:v>08.09.2019</c:v>
                </c:pt>
                <c:pt idx="161">
                  <c:v>09.09.2019</c:v>
                </c:pt>
                <c:pt idx="162">
                  <c:v>10.09.2019</c:v>
                </c:pt>
                <c:pt idx="163">
                  <c:v>11.09.2019</c:v>
                </c:pt>
                <c:pt idx="164">
                  <c:v>12.09.2019</c:v>
                </c:pt>
                <c:pt idx="165">
                  <c:v>13.09.2019</c:v>
                </c:pt>
                <c:pt idx="166">
                  <c:v>14.09.2019</c:v>
                </c:pt>
                <c:pt idx="167">
                  <c:v>15.09.2019</c:v>
                </c:pt>
                <c:pt idx="168">
                  <c:v>16.09.2019</c:v>
                </c:pt>
                <c:pt idx="169">
                  <c:v>17.09.2019</c:v>
                </c:pt>
                <c:pt idx="170">
                  <c:v>18.09.2019</c:v>
                </c:pt>
                <c:pt idx="171">
                  <c:v>19.09.2019</c:v>
                </c:pt>
                <c:pt idx="172">
                  <c:v>20.09.2019</c:v>
                </c:pt>
                <c:pt idx="173">
                  <c:v>21.09.2019</c:v>
                </c:pt>
                <c:pt idx="174">
                  <c:v>22.09.2019</c:v>
                </c:pt>
                <c:pt idx="175">
                  <c:v>23.09.2019</c:v>
                </c:pt>
                <c:pt idx="176">
                  <c:v>24.09.2019</c:v>
                </c:pt>
                <c:pt idx="177">
                  <c:v>25.09.2019</c:v>
                </c:pt>
                <c:pt idx="178">
                  <c:v>26.09.2019</c:v>
                </c:pt>
                <c:pt idx="179">
                  <c:v>27.09.2019</c:v>
                </c:pt>
                <c:pt idx="180">
                  <c:v>28.09.2019</c:v>
                </c:pt>
                <c:pt idx="181">
                  <c:v>29.09.2019</c:v>
                </c:pt>
                <c:pt idx="182">
                  <c:v>30.09.2019</c:v>
                </c:pt>
                <c:pt idx="183">
                  <c:v>01.10.2019</c:v>
                </c:pt>
                <c:pt idx="184">
                  <c:v>02.10.2019</c:v>
                </c:pt>
                <c:pt idx="185">
                  <c:v>03.10.2019</c:v>
                </c:pt>
                <c:pt idx="186">
                  <c:v>04.10.2019</c:v>
                </c:pt>
                <c:pt idx="187">
                  <c:v>05.10.2019</c:v>
                </c:pt>
                <c:pt idx="188">
                  <c:v>06.10.2019</c:v>
                </c:pt>
                <c:pt idx="189">
                  <c:v>07.10.2019</c:v>
                </c:pt>
                <c:pt idx="190">
                  <c:v>08.10.2019</c:v>
                </c:pt>
                <c:pt idx="191">
                  <c:v>09.10.2019</c:v>
                </c:pt>
                <c:pt idx="192">
                  <c:v>10.10.2019</c:v>
                </c:pt>
                <c:pt idx="193">
                  <c:v>11.10.2019</c:v>
                </c:pt>
                <c:pt idx="194">
                  <c:v>12.10.2019</c:v>
                </c:pt>
                <c:pt idx="195">
                  <c:v>13.10.2019</c:v>
                </c:pt>
                <c:pt idx="196">
                  <c:v>14.10.2019</c:v>
                </c:pt>
                <c:pt idx="197">
                  <c:v>15.10.2019</c:v>
                </c:pt>
                <c:pt idx="198">
                  <c:v>16.10.2019</c:v>
                </c:pt>
                <c:pt idx="199">
                  <c:v>17.10.2019</c:v>
                </c:pt>
                <c:pt idx="200">
                  <c:v>18.10.2019</c:v>
                </c:pt>
                <c:pt idx="201">
                  <c:v>19.10.2019</c:v>
                </c:pt>
                <c:pt idx="202">
                  <c:v>20.10.2019</c:v>
                </c:pt>
                <c:pt idx="203">
                  <c:v>21.10.2019</c:v>
                </c:pt>
                <c:pt idx="204">
                  <c:v>22.10.2019</c:v>
                </c:pt>
                <c:pt idx="205">
                  <c:v>23.10.2019</c:v>
                </c:pt>
                <c:pt idx="206">
                  <c:v>24.10.2019</c:v>
                </c:pt>
                <c:pt idx="207">
                  <c:v>25.10.2019</c:v>
                </c:pt>
                <c:pt idx="208">
                  <c:v>26.10.2019</c:v>
                </c:pt>
                <c:pt idx="209">
                  <c:v>27.10.2019</c:v>
                </c:pt>
                <c:pt idx="210">
                  <c:v>28.10.2019</c:v>
                </c:pt>
                <c:pt idx="211">
                  <c:v>29.10.2019</c:v>
                </c:pt>
                <c:pt idx="212">
                  <c:v>30.10.2019</c:v>
                </c:pt>
                <c:pt idx="213">
                  <c:v>31.10.2019</c:v>
                </c:pt>
                <c:pt idx="214">
                  <c:v>01.11.2019</c:v>
                </c:pt>
              </c:strCache>
            </c:strRef>
          </c:cat>
          <c:val>
            <c:numRef>
              <c:f>Sheet1!$B$2:$B$216</c:f>
              <c:numCache>
                <c:formatCode>General</c:formatCode>
                <c:ptCount val="215"/>
                <c:pt idx="0">
                  <c:v>44395</c:v>
                </c:pt>
                <c:pt idx="1">
                  <c:v>37582</c:v>
                </c:pt>
                <c:pt idx="2">
                  <c:v>26743</c:v>
                </c:pt>
                <c:pt idx="3">
                  <c:v>69426</c:v>
                </c:pt>
                <c:pt idx="4">
                  <c:v>50924</c:v>
                </c:pt>
                <c:pt idx="5">
                  <c:v>18321</c:v>
                </c:pt>
                <c:pt idx="6">
                  <c:v>45120</c:v>
                </c:pt>
                <c:pt idx="7">
                  <c:v>46979</c:v>
                </c:pt>
                <c:pt idx="8">
                  <c:v>28304</c:v>
                </c:pt>
                <c:pt idx="9">
                  <c:v>109709</c:v>
                </c:pt>
                <c:pt idx="10">
                  <c:v>86042</c:v>
                </c:pt>
                <c:pt idx="11">
                  <c:v>80215</c:v>
                </c:pt>
                <c:pt idx="12">
                  <c:v>36552</c:v>
                </c:pt>
                <c:pt idx="13">
                  <c:v>25219</c:v>
                </c:pt>
                <c:pt idx="14">
                  <c:v>54281</c:v>
                </c:pt>
                <c:pt idx="15">
                  <c:v>26182</c:v>
                </c:pt>
                <c:pt idx="16">
                  <c:v>40324</c:v>
                </c:pt>
                <c:pt idx="17">
                  <c:v>42338</c:v>
                </c:pt>
                <c:pt idx="18">
                  <c:v>17580</c:v>
                </c:pt>
                <c:pt idx="19">
                  <c:v>12905</c:v>
                </c:pt>
                <c:pt idx="20">
                  <c:v>13125</c:v>
                </c:pt>
                <c:pt idx="21">
                  <c:v>15708</c:v>
                </c:pt>
                <c:pt idx="22">
                  <c:v>23135</c:v>
                </c:pt>
                <c:pt idx="23">
                  <c:v>45331</c:v>
                </c:pt>
                <c:pt idx="24">
                  <c:v>88007</c:v>
                </c:pt>
                <c:pt idx="25">
                  <c:v>109730</c:v>
                </c:pt>
                <c:pt idx="26">
                  <c:v>90631</c:v>
                </c:pt>
                <c:pt idx="27">
                  <c:v>34980</c:v>
                </c:pt>
                <c:pt idx="28">
                  <c:v>22787</c:v>
                </c:pt>
                <c:pt idx="29">
                  <c:v>35960</c:v>
                </c:pt>
                <c:pt idx="30">
                  <c:v>15091</c:v>
                </c:pt>
                <c:pt idx="31">
                  <c:v>16824</c:v>
                </c:pt>
                <c:pt idx="32">
                  <c:v>57477</c:v>
                </c:pt>
                <c:pt idx="33">
                  <c:v>24801</c:v>
                </c:pt>
                <c:pt idx="34">
                  <c:v>16802</c:v>
                </c:pt>
                <c:pt idx="35">
                  <c:v>42950</c:v>
                </c:pt>
                <c:pt idx="36">
                  <c:v>41477</c:v>
                </c:pt>
                <c:pt idx="37">
                  <c:v>22973</c:v>
                </c:pt>
                <c:pt idx="38">
                  <c:v>60742</c:v>
                </c:pt>
                <c:pt idx="39">
                  <c:v>53704</c:v>
                </c:pt>
                <c:pt idx="40">
                  <c:v>60685</c:v>
                </c:pt>
                <c:pt idx="41">
                  <c:v>42608</c:v>
                </c:pt>
                <c:pt idx="42">
                  <c:v>26829</c:v>
                </c:pt>
                <c:pt idx="43">
                  <c:v>25165</c:v>
                </c:pt>
                <c:pt idx="44">
                  <c:v>37752</c:v>
                </c:pt>
                <c:pt idx="45">
                  <c:v>26984</c:v>
                </c:pt>
                <c:pt idx="46">
                  <c:v>69152</c:v>
                </c:pt>
                <c:pt idx="47">
                  <c:v>31260</c:v>
                </c:pt>
                <c:pt idx="48">
                  <c:v>17267</c:v>
                </c:pt>
                <c:pt idx="49">
                  <c:v>23454</c:v>
                </c:pt>
                <c:pt idx="50">
                  <c:v>16743</c:v>
                </c:pt>
                <c:pt idx="51">
                  <c:v>48379</c:v>
                </c:pt>
                <c:pt idx="52">
                  <c:v>45535</c:v>
                </c:pt>
                <c:pt idx="53">
                  <c:v>50401</c:v>
                </c:pt>
                <c:pt idx="54">
                  <c:v>25485</c:v>
                </c:pt>
                <c:pt idx="55">
                  <c:v>22550</c:v>
                </c:pt>
                <c:pt idx="56">
                  <c:v>80715</c:v>
                </c:pt>
                <c:pt idx="57">
                  <c:v>60026</c:v>
                </c:pt>
                <c:pt idx="58">
                  <c:v>26202</c:v>
                </c:pt>
                <c:pt idx="59">
                  <c:v>20529</c:v>
                </c:pt>
                <c:pt idx="60">
                  <c:v>18200</c:v>
                </c:pt>
                <c:pt idx="61">
                  <c:v>22321</c:v>
                </c:pt>
                <c:pt idx="62">
                  <c:v>28474</c:v>
                </c:pt>
                <c:pt idx="63">
                  <c:v>82276</c:v>
                </c:pt>
                <c:pt idx="64">
                  <c:v>84450</c:v>
                </c:pt>
                <c:pt idx="65">
                  <c:v>54934</c:v>
                </c:pt>
                <c:pt idx="66">
                  <c:v>156341</c:v>
                </c:pt>
                <c:pt idx="67">
                  <c:v>101844</c:v>
                </c:pt>
                <c:pt idx="68">
                  <c:v>36778</c:v>
                </c:pt>
                <c:pt idx="69">
                  <c:v>34901</c:v>
                </c:pt>
                <c:pt idx="70">
                  <c:v>29158</c:v>
                </c:pt>
                <c:pt idx="71">
                  <c:v>27328</c:v>
                </c:pt>
                <c:pt idx="72">
                  <c:v>24380</c:v>
                </c:pt>
                <c:pt idx="73">
                  <c:v>93417</c:v>
                </c:pt>
                <c:pt idx="74">
                  <c:v>29778</c:v>
                </c:pt>
                <c:pt idx="75">
                  <c:v>18555</c:v>
                </c:pt>
                <c:pt idx="76">
                  <c:v>40273</c:v>
                </c:pt>
                <c:pt idx="77">
                  <c:v>63340</c:v>
                </c:pt>
                <c:pt idx="78">
                  <c:v>49217</c:v>
                </c:pt>
                <c:pt idx="79">
                  <c:v>29213</c:v>
                </c:pt>
                <c:pt idx="80">
                  <c:v>35626</c:v>
                </c:pt>
                <c:pt idx="81">
                  <c:v>28964</c:v>
                </c:pt>
                <c:pt idx="82">
                  <c:v>20041</c:v>
                </c:pt>
                <c:pt idx="83">
                  <c:v>21228</c:v>
                </c:pt>
                <c:pt idx="84">
                  <c:v>25914</c:v>
                </c:pt>
                <c:pt idx="85">
                  <c:v>72038</c:v>
                </c:pt>
                <c:pt idx="86">
                  <c:v>30328</c:v>
                </c:pt>
                <c:pt idx="87">
                  <c:v>50785</c:v>
                </c:pt>
                <c:pt idx="88">
                  <c:v>30543</c:v>
                </c:pt>
                <c:pt idx="89">
                  <c:v>25503</c:v>
                </c:pt>
                <c:pt idx="90">
                  <c:v>24601</c:v>
                </c:pt>
                <c:pt idx="91">
                  <c:v>25307</c:v>
                </c:pt>
                <c:pt idx="92">
                  <c:v>32479</c:v>
                </c:pt>
                <c:pt idx="93">
                  <c:v>26292</c:v>
                </c:pt>
                <c:pt idx="94">
                  <c:v>44384</c:v>
                </c:pt>
                <c:pt idx="95">
                  <c:v>28460</c:v>
                </c:pt>
                <c:pt idx="96">
                  <c:v>24054</c:v>
                </c:pt>
                <c:pt idx="97">
                  <c:v>31506</c:v>
                </c:pt>
                <c:pt idx="98">
                  <c:v>42577</c:v>
                </c:pt>
                <c:pt idx="99">
                  <c:v>57835</c:v>
                </c:pt>
                <c:pt idx="100">
                  <c:v>49908</c:v>
                </c:pt>
                <c:pt idx="101">
                  <c:v>52674</c:v>
                </c:pt>
                <c:pt idx="102">
                  <c:v>32931</c:v>
                </c:pt>
                <c:pt idx="103">
                  <c:v>25028</c:v>
                </c:pt>
                <c:pt idx="104">
                  <c:v>28685</c:v>
                </c:pt>
                <c:pt idx="105">
                  <c:v>33695</c:v>
                </c:pt>
                <c:pt idx="106">
                  <c:v>58705</c:v>
                </c:pt>
                <c:pt idx="107">
                  <c:v>48606</c:v>
                </c:pt>
                <c:pt idx="108">
                  <c:v>31592</c:v>
                </c:pt>
                <c:pt idx="109">
                  <c:v>47129</c:v>
                </c:pt>
                <c:pt idx="110">
                  <c:v>32364</c:v>
                </c:pt>
                <c:pt idx="111">
                  <c:v>21067</c:v>
                </c:pt>
                <c:pt idx="112">
                  <c:v>22915</c:v>
                </c:pt>
                <c:pt idx="113">
                  <c:v>32669</c:v>
                </c:pt>
                <c:pt idx="114">
                  <c:v>22074</c:v>
                </c:pt>
                <c:pt idx="115">
                  <c:v>42413</c:v>
                </c:pt>
                <c:pt idx="116">
                  <c:v>50197</c:v>
                </c:pt>
                <c:pt idx="117">
                  <c:v>33766</c:v>
                </c:pt>
                <c:pt idx="118">
                  <c:v>22177</c:v>
                </c:pt>
                <c:pt idx="119">
                  <c:v>36095</c:v>
                </c:pt>
                <c:pt idx="120">
                  <c:v>30338</c:v>
                </c:pt>
                <c:pt idx="121">
                  <c:v>60060</c:v>
                </c:pt>
                <c:pt idx="122">
                  <c:v>26363</c:v>
                </c:pt>
                <c:pt idx="123">
                  <c:v>19123</c:v>
                </c:pt>
                <c:pt idx="124">
                  <c:v>14825</c:v>
                </c:pt>
                <c:pt idx="125">
                  <c:v>13660</c:v>
                </c:pt>
                <c:pt idx="126">
                  <c:v>31855</c:v>
                </c:pt>
                <c:pt idx="127">
                  <c:v>46662</c:v>
                </c:pt>
                <c:pt idx="128">
                  <c:v>66001</c:v>
                </c:pt>
                <c:pt idx="129">
                  <c:v>38265</c:v>
                </c:pt>
                <c:pt idx="130">
                  <c:v>26150</c:v>
                </c:pt>
                <c:pt idx="131">
                  <c:v>25254</c:v>
                </c:pt>
                <c:pt idx="132">
                  <c:v>18133</c:v>
                </c:pt>
                <c:pt idx="133">
                  <c:v>29695</c:v>
                </c:pt>
                <c:pt idx="134">
                  <c:v>18943</c:v>
                </c:pt>
                <c:pt idx="135">
                  <c:v>17057</c:v>
                </c:pt>
                <c:pt idx="136">
                  <c:v>28621</c:v>
                </c:pt>
                <c:pt idx="137">
                  <c:v>35743</c:v>
                </c:pt>
                <c:pt idx="138">
                  <c:v>21595</c:v>
                </c:pt>
                <c:pt idx="139">
                  <c:v>22957</c:v>
                </c:pt>
                <c:pt idx="140">
                  <c:v>18363</c:v>
                </c:pt>
                <c:pt idx="141">
                  <c:v>41095</c:v>
                </c:pt>
                <c:pt idx="142">
                  <c:v>32374</c:v>
                </c:pt>
                <c:pt idx="143">
                  <c:v>44624</c:v>
                </c:pt>
                <c:pt idx="144">
                  <c:v>39082</c:v>
                </c:pt>
                <c:pt idx="145">
                  <c:v>38108</c:v>
                </c:pt>
                <c:pt idx="146">
                  <c:v>51419</c:v>
                </c:pt>
                <c:pt idx="147">
                  <c:v>40336</c:v>
                </c:pt>
                <c:pt idx="148">
                  <c:v>50255</c:v>
                </c:pt>
                <c:pt idx="149">
                  <c:v>43620</c:v>
                </c:pt>
                <c:pt idx="150">
                  <c:v>44569</c:v>
                </c:pt>
                <c:pt idx="151">
                  <c:v>54585</c:v>
                </c:pt>
                <c:pt idx="152">
                  <c:v>144480</c:v>
                </c:pt>
                <c:pt idx="153">
                  <c:v>98637</c:v>
                </c:pt>
                <c:pt idx="154">
                  <c:v>83331</c:v>
                </c:pt>
                <c:pt idx="155">
                  <c:v>59035</c:v>
                </c:pt>
                <c:pt idx="156">
                  <c:v>49646</c:v>
                </c:pt>
                <c:pt idx="157">
                  <c:v>50285</c:v>
                </c:pt>
                <c:pt idx="158">
                  <c:v>97606</c:v>
                </c:pt>
                <c:pt idx="159">
                  <c:v>43832</c:v>
                </c:pt>
                <c:pt idx="160">
                  <c:v>34626</c:v>
                </c:pt>
                <c:pt idx="161">
                  <c:v>57498</c:v>
                </c:pt>
                <c:pt idx="162">
                  <c:v>58960</c:v>
                </c:pt>
                <c:pt idx="163">
                  <c:v>58491</c:v>
                </c:pt>
                <c:pt idx="164">
                  <c:v>50554</c:v>
                </c:pt>
                <c:pt idx="165">
                  <c:v>60298</c:v>
                </c:pt>
                <c:pt idx="166">
                  <c:v>70972</c:v>
                </c:pt>
                <c:pt idx="167">
                  <c:v>93089</c:v>
                </c:pt>
                <c:pt idx="168">
                  <c:v>157737</c:v>
                </c:pt>
                <c:pt idx="169">
                  <c:v>148754</c:v>
                </c:pt>
                <c:pt idx="170">
                  <c:v>129718</c:v>
                </c:pt>
                <c:pt idx="171">
                  <c:v>151779</c:v>
                </c:pt>
                <c:pt idx="172">
                  <c:v>158790</c:v>
                </c:pt>
                <c:pt idx="173">
                  <c:v>110675</c:v>
                </c:pt>
                <c:pt idx="174">
                  <c:v>128928</c:v>
                </c:pt>
                <c:pt idx="175">
                  <c:v>210578</c:v>
                </c:pt>
                <c:pt idx="176">
                  <c:v>182448</c:v>
                </c:pt>
                <c:pt idx="177">
                  <c:v>269760</c:v>
                </c:pt>
                <c:pt idx="178">
                  <c:v>172697</c:v>
                </c:pt>
                <c:pt idx="179">
                  <c:v>150255</c:v>
                </c:pt>
                <c:pt idx="180">
                  <c:v>110665</c:v>
                </c:pt>
                <c:pt idx="181">
                  <c:v>128493</c:v>
                </c:pt>
                <c:pt idx="182">
                  <c:v>103206</c:v>
                </c:pt>
                <c:pt idx="183">
                  <c:v>92879</c:v>
                </c:pt>
                <c:pt idx="184">
                  <c:v>169265</c:v>
                </c:pt>
                <c:pt idx="185">
                  <c:v>294747</c:v>
                </c:pt>
                <c:pt idx="186">
                  <c:v>332337</c:v>
                </c:pt>
                <c:pt idx="187">
                  <c:v>244636</c:v>
                </c:pt>
                <c:pt idx="188">
                  <c:v>201939</c:v>
                </c:pt>
                <c:pt idx="189">
                  <c:v>226931</c:v>
                </c:pt>
                <c:pt idx="190">
                  <c:v>169156</c:v>
                </c:pt>
                <c:pt idx="191">
                  <c:v>190695</c:v>
                </c:pt>
                <c:pt idx="192">
                  <c:v>148951</c:v>
                </c:pt>
                <c:pt idx="193">
                  <c:v>208877</c:v>
                </c:pt>
                <c:pt idx="194">
                  <c:v>114605</c:v>
                </c:pt>
                <c:pt idx="195">
                  <c:v>184436</c:v>
                </c:pt>
                <c:pt idx="196">
                  <c:v>178557</c:v>
                </c:pt>
                <c:pt idx="197">
                  <c:v>139433</c:v>
                </c:pt>
                <c:pt idx="198">
                  <c:v>46461</c:v>
                </c:pt>
                <c:pt idx="199">
                  <c:v>106654</c:v>
                </c:pt>
                <c:pt idx="200">
                  <c:v>487110</c:v>
                </c:pt>
                <c:pt idx="201">
                  <c:v>36992</c:v>
                </c:pt>
                <c:pt idx="202">
                  <c:v>259891</c:v>
                </c:pt>
                <c:pt idx="203">
                  <c:v>692640</c:v>
                </c:pt>
                <c:pt idx="204">
                  <c:v>249542</c:v>
                </c:pt>
                <c:pt idx="205">
                  <c:v>263145</c:v>
                </c:pt>
                <c:pt idx="206">
                  <c:v>196819</c:v>
                </c:pt>
                <c:pt idx="207">
                  <c:v>70695</c:v>
                </c:pt>
                <c:pt idx="208">
                  <c:v>322530</c:v>
                </c:pt>
                <c:pt idx="209">
                  <c:v>341708</c:v>
                </c:pt>
                <c:pt idx="210">
                  <c:v>281930</c:v>
                </c:pt>
                <c:pt idx="211">
                  <c:v>240641</c:v>
                </c:pt>
                <c:pt idx="212">
                  <c:v>219451</c:v>
                </c:pt>
                <c:pt idx="213">
                  <c:v>173412</c:v>
                </c:pt>
                <c:pt idx="214">
                  <c:v>91568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A2-44C4-9D84-657C91DC18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393112"/>
        <c:axId val="287388848"/>
      </c:lineChart>
      <c:catAx>
        <c:axId val="287393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388848"/>
        <c:crosses val="autoZero"/>
        <c:auto val="1"/>
        <c:lblAlgn val="ctr"/>
        <c:lblOffset val="100"/>
        <c:noMultiLvlLbl val="0"/>
      </c:catAx>
      <c:valAx>
        <c:axId val="287388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393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Info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Sheet1!$A$2:$A$216</c:f>
              <c:strCache>
                <c:ptCount val="215"/>
                <c:pt idx="0">
                  <c:v>01.04.2019</c:v>
                </c:pt>
                <c:pt idx="1">
                  <c:v>02.04.2019</c:v>
                </c:pt>
                <c:pt idx="2">
                  <c:v>03.04.2019</c:v>
                </c:pt>
                <c:pt idx="3">
                  <c:v>04.04.2019</c:v>
                </c:pt>
                <c:pt idx="4">
                  <c:v>05.04.2019</c:v>
                </c:pt>
                <c:pt idx="5">
                  <c:v>06.04.2019</c:v>
                </c:pt>
                <c:pt idx="6">
                  <c:v>07.04.2019</c:v>
                </c:pt>
                <c:pt idx="7">
                  <c:v>08.04.2019</c:v>
                </c:pt>
                <c:pt idx="8">
                  <c:v>09.04.2019</c:v>
                </c:pt>
                <c:pt idx="9">
                  <c:v>10.04.2019</c:v>
                </c:pt>
                <c:pt idx="10">
                  <c:v>11.04.2019</c:v>
                </c:pt>
                <c:pt idx="11">
                  <c:v>12.04.2019</c:v>
                </c:pt>
                <c:pt idx="12">
                  <c:v>13.04.2019</c:v>
                </c:pt>
                <c:pt idx="13">
                  <c:v>14.04.2019</c:v>
                </c:pt>
                <c:pt idx="14">
                  <c:v>15.04.2019</c:v>
                </c:pt>
                <c:pt idx="15">
                  <c:v>16.04.2019</c:v>
                </c:pt>
                <c:pt idx="16">
                  <c:v>17.04.2019</c:v>
                </c:pt>
                <c:pt idx="17">
                  <c:v>18.04.2019</c:v>
                </c:pt>
                <c:pt idx="18">
                  <c:v>19.04.2019</c:v>
                </c:pt>
                <c:pt idx="19">
                  <c:v>20.04.2019</c:v>
                </c:pt>
                <c:pt idx="20">
                  <c:v>21.04.2019</c:v>
                </c:pt>
                <c:pt idx="21">
                  <c:v>22.04.2019</c:v>
                </c:pt>
                <c:pt idx="22">
                  <c:v>23.04.2019</c:v>
                </c:pt>
                <c:pt idx="23">
                  <c:v>24.04.2019</c:v>
                </c:pt>
                <c:pt idx="24">
                  <c:v>25.04.2019</c:v>
                </c:pt>
                <c:pt idx="25">
                  <c:v>26.04.2019</c:v>
                </c:pt>
                <c:pt idx="26">
                  <c:v>27.04.2019</c:v>
                </c:pt>
                <c:pt idx="27">
                  <c:v>28.04.2019</c:v>
                </c:pt>
                <c:pt idx="28">
                  <c:v>29.04.2019</c:v>
                </c:pt>
                <c:pt idx="29">
                  <c:v>30.04.2019</c:v>
                </c:pt>
                <c:pt idx="30">
                  <c:v>01.05.2019</c:v>
                </c:pt>
                <c:pt idx="31">
                  <c:v>02.05.2019</c:v>
                </c:pt>
                <c:pt idx="32">
                  <c:v>03.05.2019</c:v>
                </c:pt>
                <c:pt idx="33">
                  <c:v>04.05.2019</c:v>
                </c:pt>
                <c:pt idx="34">
                  <c:v>05.05.2019</c:v>
                </c:pt>
                <c:pt idx="35">
                  <c:v>06.05.2019</c:v>
                </c:pt>
                <c:pt idx="36">
                  <c:v>07.05.2019</c:v>
                </c:pt>
                <c:pt idx="37">
                  <c:v>08.05.2019</c:v>
                </c:pt>
                <c:pt idx="38">
                  <c:v>09.05.2019</c:v>
                </c:pt>
                <c:pt idx="39">
                  <c:v>10.05.2019</c:v>
                </c:pt>
                <c:pt idx="40">
                  <c:v>11.05.2019</c:v>
                </c:pt>
                <c:pt idx="41">
                  <c:v>12.05.2019</c:v>
                </c:pt>
                <c:pt idx="42">
                  <c:v>13.05.2019</c:v>
                </c:pt>
                <c:pt idx="43">
                  <c:v>14.05.2019</c:v>
                </c:pt>
                <c:pt idx="44">
                  <c:v>15.05.2019</c:v>
                </c:pt>
                <c:pt idx="45">
                  <c:v>16.05.2019</c:v>
                </c:pt>
                <c:pt idx="46">
                  <c:v>17.05.2019</c:v>
                </c:pt>
                <c:pt idx="47">
                  <c:v>18.05.2019</c:v>
                </c:pt>
                <c:pt idx="48">
                  <c:v>19.05.2019</c:v>
                </c:pt>
                <c:pt idx="49">
                  <c:v>20.05.2019</c:v>
                </c:pt>
                <c:pt idx="50">
                  <c:v>21.05.2019</c:v>
                </c:pt>
                <c:pt idx="51">
                  <c:v>22.05.2019</c:v>
                </c:pt>
                <c:pt idx="52">
                  <c:v>23.05.2019</c:v>
                </c:pt>
                <c:pt idx="53">
                  <c:v>24.05.2019</c:v>
                </c:pt>
                <c:pt idx="54">
                  <c:v>25.05.2019</c:v>
                </c:pt>
                <c:pt idx="55">
                  <c:v>26.05.2019</c:v>
                </c:pt>
                <c:pt idx="56">
                  <c:v>27.05.2019</c:v>
                </c:pt>
                <c:pt idx="57">
                  <c:v>28.05.2019</c:v>
                </c:pt>
                <c:pt idx="58">
                  <c:v>29.05.2019</c:v>
                </c:pt>
                <c:pt idx="59">
                  <c:v>30.05.2019</c:v>
                </c:pt>
                <c:pt idx="60">
                  <c:v>31.05.2019</c:v>
                </c:pt>
                <c:pt idx="61">
                  <c:v>01.06.2019</c:v>
                </c:pt>
                <c:pt idx="62">
                  <c:v>02.06.2019</c:v>
                </c:pt>
                <c:pt idx="63">
                  <c:v>03.06.2019</c:v>
                </c:pt>
                <c:pt idx="64">
                  <c:v>04.06.2019</c:v>
                </c:pt>
                <c:pt idx="65">
                  <c:v>05.06.2019</c:v>
                </c:pt>
                <c:pt idx="66">
                  <c:v>06.06.2019</c:v>
                </c:pt>
                <c:pt idx="67">
                  <c:v>07.06.2019</c:v>
                </c:pt>
                <c:pt idx="68">
                  <c:v>08.06.2019</c:v>
                </c:pt>
                <c:pt idx="69">
                  <c:v>09.06.2019</c:v>
                </c:pt>
                <c:pt idx="70">
                  <c:v>10.06.2019</c:v>
                </c:pt>
                <c:pt idx="71">
                  <c:v>11.06.2019</c:v>
                </c:pt>
                <c:pt idx="72">
                  <c:v>12.06.2019</c:v>
                </c:pt>
                <c:pt idx="73">
                  <c:v>13.06.2019</c:v>
                </c:pt>
                <c:pt idx="74">
                  <c:v>14.06.2019</c:v>
                </c:pt>
                <c:pt idx="75">
                  <c:v>15.06.2019</c:v>
                </c:pt>
                <c:pt idx="76">
                  <c:v>16.06.2019</c:v>
                </c:pt>
                <c:pt idx="77">
                  <c:v>17.06.2019</c:v>
                </c:pt>
                <c:pt idx="78">
                  <c:v>18.06.2019</c:v>
                </c:pt>
                <c:pt idx="79">
                  <c:v>19.06.2019</c:v>
                </c:pt>
                <c:pt idx="80">
                  <c:v>20.06.2019</c:v>
                </c:pt>
                <c:pt idx="81">
                  <c:v>21.06.2019</c:v>
                </c:pt>
                <c:pt idx="82">
                  <c:v>22.06.2019</c:v>
                </c:pt>
                <c:pt idx="83">
                  <c:v>23.06.2019</c:v>
                </c:pt>
                <c:pt idx="84">
                  <c:v>24.06.2019</c:v>
                </c:pt>
                <c:pt idx="85">
                  <c:v>25.06.2019</c:v>
                </c:pt>
                <c:pt idx="86">
                  <c:v>26.06.2019</c:v>
                </c:pt>
                <c:pt idx="87">
                  <c:v>27.06.2019</c:v>
                </c:pt>
                <c:pt idx="88">
                  <c:v>28.06.2019</c:v>
                </c:pt>
                <c:pt idx="89">
                  <c:v>29.06.2019</c:v>
                </c:pt>
                <c:pt idx="90">
                  <c:v>30.06.2019</c:v>
                </c:pt>
                <c:pt idx="91">
                  <c:v>01.07.2019</c:v>
                </c:pt>
                <c:pt idx="92">
                  <c:v>02.07.2019</c:v>
                </c:pt>
                <c:pt idx="93">
                  <c:v>03.07.2019</c:v>
                </c:pt>
                <c:pt idx="94">
                  <c:v>04.07.2019</c:v>
                </c:pt>
                <c:pt idx="95">
                  <c:v>05.07.2019</c:v>
                </c:pt>
                <c:pt idx="96">
                  <c:v>06.07.2019</c:v>
                </c:pt>
                <c:pt idx="97">
                  <c:v>07.07.2019</c:v>
                </c:pt>
                <c:pt idx="98">
                  <c:v>08.07.2019</c:v>
                </c:pt>
                <c:pt idx="99">
                  <c:v>09.07.2019</c:v>
                </c:pt>
                <c:pt idx="100">
                  <c:v>10.07.2019</c:v>
                </c:pt>
                <c:pt idx="101">
                  <c:v>11.07.2019</c:v>
                </c:pt>
                <c:pt idx="102">
                  <c:v>12.07.2019</c:v>
                </c:pt>
                <c:pt idx="103">
                  <c:v>13.07.2019</c:v>
                </c:pt>
                <c:pt idx="104">
                  <c:v>14.07.2019</c:v>
                </c:pt>
                <c:pt idx="105">
                  <c:v>15.07.2019</c:v>
                </c:pt>
                <c:pt idx="106">
                  <c:v>16.07.2019</c:v>
                </c:pt>
                <c:pt idx="107">
                  <c:v>17.07.2019</c:v>
                </c:pt>
                <c:pt idx="108">
                  <c:v>18.07.2019</c:v>
                </c:pt>
                <c:pt idx="109">
                  <c:v>19.07.2019</c:v>
                </c:pt>
                <c:pt idx="110">
                  <c:v>20.07.2019</c:v>
                </c:pt>
                <c:pt idx="111">
                  <c:v>21.07.2019</c:v>
                </c:pt>
                <c:pt idx="112">
                  <c:v>22.07.2019</c:v>
                </c:pt>
                <c:pt idx="113">
                  <c:v>23.07.2019</c:v>
                </c:pt>
                <c:pt idx="114">
                  <c:v>24.07.2019</c:v>
                </c:pt>
                <c:pt idx="115">
                  <c:v>25.07.2019</c:v>
                </c:pt>
                <c:pt idx="116">
                  <c:v>26.07.2019</c:v>
                </c:pt>
                <c:pt idx="117">
                  <c:v>27.07.2019</c:v>
                </c:pt>
                <c:pt idx="118">
                  <c:v>28.07.2019</c:v>
                </c:pt>
                <c:pt idx="119">
                  <c:v>29.07.2019</c:v>
                </c:pt>
                <c:pt idx="120">
                  <c:v>30.07.2019</c:v>
                </c:pt>
                <c:pt idx="121">
                  <c:v>31.07.2019</c:v>
                </c:pt>
                <c:pt idx="122">
                  <c:v>01.08.2019</c:v>
                </c:pt>
                <c:pt idx="123">
                  <c:v>02.08.2019</c:v>
                </c:pt>
                <c:pt idx="124">
                  <c:v>03.08.2019</c:v>
                </c:pt>
                <c:pt idx="125">
                  <c:v>04.08.2019</c:v>
                </c:pt>
                <c:pt idx="126">
                  <c:v>05.08.2019</c:v>
                </c:pt>
                <c:pt idx="127">
                  <c:v>06.08.2019</c:v>
                </c:pt>
                <c:pt idx="128">
                  <c:v>07.08.2019</c:v>
                </c:pt>
                <c:pt idx="129">
                  <c:v>08.08.2019</c:v>
                </c:pt>
                <c:pt idx="130">
                  <c:v>09.08.2019</c:v>
                </c:pt>
                <c:pt idx="131">
                  <c:v>10.08.2019</c:v>
                </c:pt>
                <c:pt idx="132">
                  <c:v>11.08.2019</c:v>
                </c:pt>
                <c:pt idx="133">
                  <c:v>12.08.2019</c:v>
                </c:pt>
                <c:pt idx="134">
                  <c:v>13.08.2019</c:v>
                </c:pt>
                <c:pt idx="135">
                  <c:v>14.08.2019</c:v>
                </c:pt>
                <c:pt idx="136">
                  <c:v>15.08.2019</c:v>
                </c:pt>
                <c:pt idx="137">
                  <c:v>16.08.2019</c:v>
                </c:pt>
                <c:pt idx="138">
                  <c:v>17.08.2019</c:v>
                </c:pt>
                <c:pt idx="139">
                  <c:v>18.08.2019</c:v>
                </c:pt>
                <c:pt idx="140">
                  <c:v>19.08.2019</c:v>
                </c:pt>
                <c:pt idx="141">
                  <c:v>20.08.2019</c:v>
                </c:pt>
                <c:pt idx="142">
                  <c:v>21.08.2019</c:v>
                </c:pt>
                <c:pt idx="143">
                  <c:v>22.08.2019</c:v>
                </c:pt>
                <c:pt idx="144">
                  <c:v>23.08.2019</c:v>
                </c:pt>
                <c:pt idx="145">
                  <c:v>24.08.2019</c:v>
                </c:pt>
                <c:pt idx="146">
                  <c:v>25.08.2019</c:v>
                </c:pt>
                <c:pt idx="147">
                  <c:v>26.08.2019</c:v>
                </c:pt>
                <c:pt idx="148">
                  <c:v>27.08.2019</c:v>
                </c:pt>
                <c:pt idx="149">
                  <c:v>28.08.2019</c:v>
                </c:pt>
                <c:pt idx="150">
                  <c:v>29.08.2019</c:v>
                </c:pt>
                <c:pt idx="151">
                  <c:v>30.08.2019</c:v>
                </c:pt>
                <c:pt idx="152">
                  <c:v>31.08.2019</c:v>
                </c:pt>
                <c:pt idx="153">
                  <c:v>01.09.2019</c:v>
                </c:pt>
                <c:pt idx="154">
                  <c:v>02.09.2019</c:v>
                </c:pt>
                <c:pt idx="155">
                  <c:v>03.09.2019</c:v>
                </c:pt>
                <c:pt idx="156">
                  <c:v>04.09.2019</c:v>
                </c:pt>
                <c:pt idx="157">
                  <c:v>05.09.2019</c:v>
                </c:pt>
                <c:pt idx="158">
                  <c:v>06.09.2019</c:v>
                </c:pt>
                <c:pt idx="159">
                  <c:v>07.09.2019</c:v>
                </c:pt>
                <c:pt idx="160">
                  <c:v>08.09.2019</c:v>
                </c:pt>
                <c:pt idx="161">
                  <c:v>09.09.2019</c:v>
                </c:pt>
                <c:pt idx="162">
                  <c:v>10.09.2019</c:v>
                </c:pt>
                <c:pt idx="163">
                  <c:v>11.09.2019</c:v>
                </c:pt>
                <c:pt idx="164">
                  <c:v>12.09.2019</c:v>
                </c:pt>
                <c:pt idx="165">
                  <c:v>13.09.2019</c:v>
                </c:pt>
                <c:pt idx="166">
                  <c:v>14.09.2019</c:v>
                </c:pt>
                <c:pt idx="167">
                  <c:v>15.09.2019</c:v>
                </c:pt>
                <c:pt idx="168">
                  <c:v>16.09.2019</c:v>
                </c:pt>
                <c:pt idx="169">
                  <c:v>17.09.2019</c:v>
                </c:pt>
                <c:pt idx="170">
                  <c:v>18.09.2019</c:v>
                </c:pt>
                <c:pt idx="171">
                  <c:v>19.09.2019</c:v>
                </c:pt>
                <c:pt idx="172">
                  <c:v>20.09.2019</c:v>
                </c:pt>
                <c:pt idx="173">
                  <c:v>21.09.2019</c:v>
                </c:pt>
                <c:pt idx="174">
                  <c:v>22.09.2019</c:v>
                </c:pt>
                <c:pt idx="175">
                  <c:v>23.09.2019</c:v>
                </c:pt>
                <c:pt idx="176">
                  <c:v>24.09.2019</c:v>
                </c:pt>
                <c:pt idx="177">
                  <c:v>25.09.2019</c:v>
                </c:pt>
                <c:pt idx="178">
                  <c:v>26.09.2019</c:v>
                </c:pt>
                <c:pt idx="179">
                  <c:v>27.09.2019</c:v>
                </c:pt>
                <c:pt idx="180">
                  <c:v>28.09.2019</c:v>
                </c:pt>
                <c:pt idx="181">
                  <c:v>29.09.2019</c:v>
                </c:pt>
                <c:pt idx="182">
                  <c:v>30.09.2019</c:v>
                </c:pt>
                <c:pt idx="183">
                  <c:v>01.10.2019</c:v>
                </c:pt>
                <c:pt idx="184">
                  <c:v>02.10.2019</c:v>
                </c:pt>
                <c:pt idx="185">
                  <c:v>03.10.2019</c:v>
                </c:pt>
                <c:pt idx="186">
                  <c:v>04.10.2019</c:v>
                </c:pt>
                <c:pt idx="187">
                  <c:v>05.10.2019</c:v>
                </c:pt>
                <c:pt idx="188">
                  <c:v>06.10.2019</c:v>
                </c:pt>
                <c:pt idx="189">
                  <c:v>07.10.2019</c:v>
                </c:pt>
                <c:pt idx="190">
                  <c:v>08.10.2019</c:v>
                </c:pt>
                <c:pt idx="191">
                  <c:v>09.10.2019</c:v>
                </c:pt>
                <c:pt idx="192">
                  <c:v>10.10.2019</c:v>
                </c:pt>
                <c:pt idx="193">
                  <c:v>11.10.2019</c:v>
                </c:pt>
                <c:pt idx="194">
                  <c:v>12.10.2019</c:v>
                </c:pt>
                <c:pt idx="195">
                  <c:v>13.10.2019</c:v>
                </c:pt>
                <c:pt idx="196">
                  <c:v>14.10.2019</c:v>
                </c:pt>
                <c:pt idx="197">
                  <c:v>15.10.2019</c:v>
                </c:pt>
                <c:pt idx="198">
                  <c:v>16.10.2019</c:v>
                </c:pt>
                <c:pt idx="199">
                  <c:v>17.10.2019</c:v>
                </c:pt>
                <c:pt idx="200">
                  <c:v>18.10.2019</c:v>
                </c:pt>
                <c:pt idx="201">
                  <c:v>19.10.2019</c:v>
                </c:pt>
                <c:pt idx="202">
                  <c:v>20.10.2019</c:v>
                </c:pt>
                <c:pt idx="203">
                  <c:v>21.10.2019</c:v>
                </c:pt>
                <c:pt idx="204">
                  <c:v>22.10.2019</c:v>
                </c:pt>
                <c:pt idx="205">
                  <c:v>23.10.2019</c:v>
                </c:pt>
                <c:pt idx="206">
                  <c:v>24.10.2019</c:v>
                </c:pt>
                <c:pt idx="207">
                  <c:v>25.10.2019</c:v>
                </c:pt>
                <c:pt idx="208">
                  <c:v>26.10.2019</c:v>
                </c:pt>
                <c:pt idx="209">
                  <c:v>27.10.2019</c:v>
                </c:pt>
                <c:pt idx="210">
                  <c:v>28.10.2019</c:v>
                </c:pt>
                <c:pt idx="211">
                  <c:v>29.10.2019</c:v>
                </c:pt>
                <c:pt idx="212">
                  <c:v>30.10.2019</c:v>
                </c:pt>
                <c:pt idx="213">
                  <c:v>31.10.2019</c:v>
                </c:pt>
                <c:pt idx="214">
                  <c:v>01.11.2019</c:v>
                </c:pt>
              </c:strCache>
            </c:strRef>
          </c:cat>
          <c:val>
            <c:numRef>
              <c:f>Sheet1!$B$2:$B$216</c:f>
              <c:numCache>
                <c:formatCode>General</c:formatCode>
                <c:ptCount val="215"/>
                <c:pt idx="0">
                  <c:v>3927</c:v>
                </c:pt>
                <c:pt idx="1">
                  <c:v>3376</c:v>
                </c:pt>
                <c:pt idx="2">
                  <c:v>2954</c:v>
                </c:pt>
                <c:pt idx="3">
                  <c:v>7942</c:v>
                </c:pt>
                <c:pt idx="4">
                  <c:v>4157</c:v>
                </c:pt>
                <c:pt idx="5">
                  <c:v>1524</c:v>
                </c:pt>
                <c:pt idx="6">
                  <c:v>3259</c:v>
                </c:pt>
                <c:pt idx="7">
                  <c:v>4869</c:v>
                </c:pt>
                <c:pt idx="8">
                  <c:v>3532</c:v>
                </c:pt>
                <c:pt idx="9">
                  <c:v>6074</c:v>
                </c:pt>
                <c:pt idx="10">
                  <c:v>5249</c:v>
                </c:pt>
                <c:pt idx="11">
                  <c:v>7301</c:v>
                </c:pt>
                <c:pt idx="12">
                  <c:v>2382</c:v>
                </c:pt>
                <c:pt idx="13">
                  <c:v>2101</c:v>
                </c:pt>
                <c:pt idx="14">
                  <c:v>6629</c:v>
                </c:pt>
                <c:pt idx="15">
                  <c:v>2719</c:v>
                </c:pt>
                <c:pt idx="16">
                  <c:v>3624</c:v>
                </c:pt>
                <c:pt idx="17">
                  <c:v>4764</c:v>
                </c:pt>
                <c:pt idx="18">
                  <c:v>2019</c:v>
                </c:pt>
                <c:pt idx="19">
                  <c:v>616</c:v>
                </c:pt>
                <c:pt idx="20">
                  <c:v>1231</c:v>
                </c:pt>
                <c:pt idx="21">
                  <c:v>1526</c:v>
                </c:pt>
                <c:pt idx="22">
                  <c:v>2946</c:v>
                </c:pt>
                <c:pt idx="23">
                  <c:v>3350</c:v>
                </c:pt>
                <c:pt idx="24">
                  <c:v>7965</c:v>
                </c:pt>
                <c:pt idx="25">
                  <c:v>8421</c:v>
                </c:pt>
                <c:pt idx="26">
                  <c:v>5860</c:v>
                </c:pt>
                <c:pt idx="27">
                  <c:v>2591</c:v>
                </c:pt>
                <c:pt idx="28">
                  <c:v>2612</c:v>
                </c:pt>
                <c:pt idx="29">
                  <c:v>4597</c:v>
                </c:pt>
                <c:pt idx="30">
                  <c:v>1840</c:v>
                </c:pt>
                <c:pt idx="31">
                  <c:v>2325</c:v>
                </c:pt>
                <c:pt idx="32">
                  <c:v>4259</c:v>
                </c:pt>
                <c:pt idx="33">
                  <c:v>2570</c:v>
                </c:pt>
                <c:pt idx="34">
                  <c:v>1422</c:v>
                </c:pt>
                <c:pt idx="35">
                  <c:v>3827</c:v>
                </c:pt>
                <c:pt idx="36">
                  <c:v>4090</c:v>
                </c:pt>
                <c:pt idx="37">
                  <c:v>3583</c:v>
                </c:pt>
                <c:pt idx="38">
                  <c:v>6243</c:v>
                </c:pt>
                <c:pt idx="39">
                  <c:v>5809</c:v>
                </c:pt>
                <c:pt idx="40">
                  <c:v>6244</c:v>
                </c:pt>
                <c:pt idx="41">
                  <c:v>3968</c:v>
                </c:pt>
                <c:pt idx="42">
                  <c:v>3108</c:v>
                </c:pt>
                <c:pt idx="43">
                  <c:v>2427</c:v>
                </c:pt>
                <c:pt idx="44">
                  <c:v>3795</c:v>
                </c:pt>
                <c:pt idx="45">
                  <c:v>3482</c:v>
                </c:pt>
                <c:pt idx="46">
                  <c:v>7059</c:v>
                </c:pt>
                <c:pt idx="47">
                  <c:v>3961</c:v>
                </c:pt>
                <c:pt idx="48">
                  <c:v>1865</c:v>
                </c:pt>
                <c:pt idx="49">
                  <c:v>3566</c:v>
                </c:pt>
                <c:pt idx="50">
                  <c:v>2796</c:v>
                </c:pt>
                <c:pt idx="51">
                  <c:v>5828</c:v>
                </c:pt>
                <c:pt idx="52">
                  <c:v>4417</c:v>
                </c:pt>
                <c:pt idx="53">
                  <c:v>4684</c:v>
                </c:pt>
                <c:pt idx="54">
                  <c:v>2038</c:v>
                </c:pt>
                <c:pt idx="55">
                  <c:v>2988</c:v>
                </c:pt>
                <c:pt idx="56">
                  <c:v>10030</c:v>
                </c:pt>
                <c:pt idx="57">
                  <c:v>9268</c:v>
                </c:pt>
                <c:pt idx="58">
                  <c:v>2792</c:v>
                </c:pt>
                <c:pt idx="59">
                  <c:v>2734</c:v>
                </c:pt>
                <c:pt idx="60">
                  <c:v>2609</c:v>
                </c:pt>
                <c:pt idx="61">
                  <c:v>1487</c:v>
                </c:pt>
                <c:pt idx="62">
                  <c:v>3450</c:v>
                </c:pt>
                <c:pt idx="63">
                  <c:v>9334</c:v>
                </c:pt>
                <c:pt idx="64">
                  <c:v>9627</c:v>
                </c:pt>
                <c:pt idx="65">
                  <c:v>5813</c:v>
                </c:pt>
                <c:pt idx="66">
                  <c:v>16688</c:v>
                </c:pt>
                <c:pt idx="67">
                  <c:v>8495</c:v>
                </c:pt>
                <c:pt idx="68">
                  <c:v>2587</c:v>
                </c:pt>
                <c:pt idx="69">
                  <c:v>2101</c:v>
                </c:pt>
                <c:pt idx="70">
                  <c:v>2504</c:v>
                </c:pt>
                <c:pt idx="71">
                  <c:v>4451</c:v>
                </c:pt>
                <c:pt idx="72">
                  <c:v>3572</c:v>
                </c:pt>
                <c:pt idx="73">
                  <c:v>8681</c:v>
                </c:pt>
                <c:pt idx="74">
                  <c:v>2210</c:v>
                </c:pt>
                <c:pt idx="75">
                  <c:v>2066</c:v>
                </c:pt>
                <c:pt idx="76">
                  <c:v>3304</c:v>
                </c:pt>
                <c:pt idx="77">
                  <c:v>5927</c:v>
                </c:pt>
                <c:pt idx="78">
                  <c:v>4010</c:v>
                </c:pt>
                <c:pt idx="79">
                  <c:v>3072</c:v>
                </c:pt>
                <c:pt idx="80">
                  <c:v>5316</c:v>
                </c:pt>
                <c:pt idx="81">
                  <c:v>3583</c:v>
                </c:pt>
                <c:pt idx="82">
                  <c:v>2127</c:v>
                </c:pt>
                <c:pt idx="83">
                  <c:v>1990</c:v>
                </c:pt>
                <c:pt idx="84">
                  <c:v>2663</c:v>
                </c:pt>
                <c:pt idx="85">
                  <c:v>7010</c:v>
                </c:pt>
                <c:pt idx="86">
                  <c:v>3672</c:v>
                </c:pt>
                <c:pt idx="87">
                  <c:v>5527</c:v>
                </c:pt>
                <c:pt idx="88">
                  <c:v>4180</c:v>
                </c:pt>
                <c:pt idx="89">
                  <c:v>2847</c:v>
                </c:pt>
                <c:pt idx="90">
                  <c:v>2726</c:v>
                </c:pt>
                <c:pt idx="91">
                  <c:v>3783</c:v>
                </c:pt>
                <c:pt idx="92">
                  <c:v>4806</c:v>
                </c:pt>
                <c:pt idx="93">
                  <c:v>2772</c:v>
                </c:pt>
                <c:pt idx="94">
                  <c:v>3648</c:v>
                </c:pt>
                <c:pt idx="95">
                  <c:v>3041</c:v>
                </c:pt>
                <c:pt idx="96">
                  <c:v>1967</c:v>
                </c:pt>
                <c:pt idx="97">
                  <c:v>2807</c:v>
                </c:pt>
                <c:pt idx="98">
                  <c:v>3126</c:v>
                </c:pt>
                <c:pt idx="99">
                  <c:v>6787</c:v>
                </c:pt>
                <c:pt idx="100">
                  <c:v>6044</c:v>
                </c:pt>
                <c:pt idx="101">
                  <c:v>6357</c:v>
                </c:pt>
                <c:pt idx="102">
                  <c:v>3821</c:v>
                </c:pt>
                <c:pt idx="103">
                  <c:v>2700</c:v>
                </c:pt>
                <c:pt idx="104">
                  <c:v>3355</c:v>
                </c:pt>
                <c:pt idx="105">
                  <c:v>3019</c:v>
                </c:pt>
                <c:pt idx="106">
                  <c:v>5961</c:v>
                </c:pt>
                <c:pt idx="107">
                  <c:v>4837</c:v>
                </c:pt>
                <c:pt idx="108">
                  <c:v>4180</c:v>
                </c:pt>
                <c:pt idx="109">
                  <c:v>3920</c:v>
                </c:pt>
                <c:pt idx="110">
                  <c:v>2127</c:v>
                </c:pt>
                <c:pt idx="111">
                  <c:v>2261</c:v>
                </c:pt>
                <c:pt idx="112">
                  <c:v>3225</c:v>
                </c:pt>
                <c:pt idx="113">
                  <c:v>4434</c:v>
                </c:pt>
                <c:pt idx="114">
                  <c:v>2880</c:v>
                </c:pt>
                <c:pt idx="115">
                  <c:v>7999</c:v>
                </c:pt>
                <c:pt idx="116">
                  <c:v>7570</c:v>
                </c:pt>
                <c:pt idx="117">
                  <c:v>4082</c:v>
                </c:pt>
                <c:pt idx="118">
                  <c:v>2616</c:v>
                </c:pt>
                <c:pt idx="119">
                  <c:v>7097</c:v>
                </c:pt>
                <c:pt idx="120">
                  <c:v>5439</c:v>
                </c:pt>
                <c:pt idx="121">
                  <c:v>7417</c:v>
                </c:pt>
                <c:pt idx="122">
                  <c:v>4112</c:v>
                </c:pt>
                <c:pt idx="123">
                  <c:v>3140</c:v>
                </c:pt>
                <c:pt idx="124">
                  <c:v>1700</c:v>
                </c:pt>
                <c:pt idx="125">
                  <c:v>1652</c:v>
                </c:pt>
                <c:pt idx="126">
                  <c:v>3103</c:v>
                </c:pt>
                <c:pt idx="127">
                  <c:v>3412</c:v>
                </c:pt>
                <c:pt idx="128">
                  <c:v>5418</c:v>
                </c:pt>
                <c:pt idx="129">
                  <c:v>3521</c:v>
                </c:pt>
                <c:pt idx="130">
                  <c:v>2170</c:v>
                </c:pt>
                <c:pt idx="131">
                  <c:v>1823</c:v>
                </c:pt>
                <c:pt idx="132">
                  <c:v>1280</c:v>
                </c:pt>
                <c:pt idx="133">
                  <c:v>3642</c:v>
                </c:pt>
                <c:pt idx="134">
                  <c:v>2255</c:v>
                </c:pt>
                <c:pt idx="135">
                  <c:v>2411</c:v>
                </c:pt>
                <c:pt idx="136">
                  <c:v>2997</c:v>
                </c:pt>
                <c:pt idx="137">
                  <c:v>2917</c:v>
                </c:pt>
                <c:pt idx="138">
                  <c:v>1641</c:v>
                </c:pt>
                <c:pt idx="139">
                  <c:v>1565</c:v>
                </c:pt>
                <c:pt idx="140">
                  <c:v>1777</c:v>
                </c:pt>
                <c:pt idx="141">
                  <c:v>3168</c:v>
                </c:pt>
                <c:pt idx="142">
                  <c:v>4569</c:v>
                </c:pt>
                <c:pt idx="143">
                  <c:v>4754</c:v>
                </c:pt>
                <c:pt idx="144">
                  <c:v>4211</c:v>
                </c:pt>
                <c:pt idx="145">
                  <c:v>1951</c:v>
                </c:pt>
                <c:pt idx="146">
                  <c:v>2875</c:v>
                </c:pt>
                <c:pt idx="147">
                  <c:v>5489</c:v>
                </c:pt>
                <c:pt idx="148">
                  <c:v>5182</c:v>
                </c:pt>
                <c:pt idx="149">
                  <c:v>6736</c:v>
                </c:pt>
                <c:pt idx="150">
                  <c:v>6855</c:v>
                </c:pt>
                <c:pt idx="151">
                  <c:v>7991</c:v>
                </c:pt>
                <c:pt idx="152">
                  <c:v>10284</c:v>
                </c:pt>
                <c:pt idx="153">
                  <c:v>7204</c:v>
                </c:pt>
                <c:pt idx="154">
                  <c:v>8462</c:v>
                </c:pt>
                <c:pt idx="155">
                  <c:v>5897</c:v>
                </c:pt>
                <c:pt idx="156">
                  <c:v>4913</c:v>
                </c:pt>
                <c:pt idx="157">
                  <c:v>5285</c:v>
                </c:pt>
                <c:pt idx="158">
                  <c:v>8344</c:v>
                </c:pt>
                <c:pt idx="159">
                  <c:v>3201</c:v>
                </c:pt>
                <c:pt idx="160">
                  <c:v>2875</c:v>
                </c:pt>
                <c:pt idx="161">
                  <c:v>7096</c:v>
                </c:pt>
                <c:pt idx="162">
                  <c:v>7845</c:v>
                </c:pt>
                <c:pt idx="163">
                  <c:v>9091</c:v>
                </c:pt>
                <c:pt idx="164">
                  <c:v>6657</c:v>
                </c:pt>
                <c:pt idx="165">
                  <c:v>6603</c:v>
                </c:pt>
                <c:pt idx="166">
                  <c:v>5870</c:v>
                </c:pt>
                <c:pt idx="167">
                  <c:v>7467</c:v>
                </c:pt>
                <c:pt idx="168">
                  <c:v>14704</c:v>
                </c:pt>
                <c:pt idx="169">
                  <c:v>11301</c:v>
                </c:pt>
                <c:pt idx="170">
                  <c:v>9907</c:v>
                </c:pt>
                <c:pt idx="171">
                  <c:v>13818</c:v>
                </c:pt>
                <c:pt idx="172">
                  <c:v>11176</c:v>
                </c:pt>
                <c:pt idx="173">
                  <c:v>6981</c:v>
                </c:pt>
                <c:pt idx="174">
                  <c:v>7882</c:v>
                </c:pt>
                <c:pt idx="175">
                  <c:v>14470</c:v>
                </c:pt>
                <c:pt idx="176">
                  <c:v>12520</c:v>
                </c:pt>
                <c:pt idx="177">
                  <c:v>17195</c:v>
                </c:pt>
                <c:pt idx="178">
                  <c:v>11623</c:v>
                </c:pt>
                <c:pt idx="179">
                  <c:v>11730</c:v>
                </c:pt>
                <c:pt idx="180">
                  <c:v>6969</c:v>
                </c:pt>
                <c:pt idx="181">
                  <c:v>7506</c:v>
                </c:pt>
                <c:pt idx="182">
                  <c:v>7075</c:v>
                </c:pt>
                <c:pt idx="183">
                  <c:v>6788</c:v>
                </c:pt>
                <c:pt idx="184">
                  <c:v>10815</c:v>
                </c:pt>
                <c:pt idx="185">
                  <c:v>11592</c:v>
                </c:pt>
                <c:pt idx="186">
                  <c:v>10780</c:v>
                </c:pt>
                <c:pt idx="187">
                  <c:v>7066</c:v>
                </c:pt>
                <c:pt idx="188">
                  <c:v>7263</c:v>
                </c:pt>
                <c:pt idx="189">
                  <c:v>10786</c:v>
                </c:pt>
                <c:pt idx="190">
                  <c:v>9169</c:v>
                </c:pt>
                <c:pt idx="191">
                  <c:v>15036</c:v>
                </c:pt>
                <c:pt idx="192">
                  <c:v>10850</c:v>
                </c:pt>
                <c:pt idx="193">
                  <c:v>14732</c:v>
                </c:pt>
                <c:pt idx="194">
                  <c:v>5413</c:v>
                </c:pt>
                <c:pt idx="195">
                  <c:v>9638</c:v>
                </c:pt>
                <c:pt idx="196">
                  <c:v>10210</c:v>
                </c:pt>
                <c:pt idx="197">
                  <c:v>9461</c:v>
                </c:pt>
                <c:pt idx="198">
                  <c:v>5457</c:v>
                </c:pt>
                <c:pt idx="199">
                  <c:v>15521</c:v>
                </c:pt>
                <c:pt idx="200">
                  <c:v>9937</c:v>
                </c:pt>
                <c:pt idx="201">
                  <c:v>4655</c:v>
                </c:pt>
                <c:pt idx="202">
                  <c:v>5250</c:v>
                </c:pt>
                <c:pt idx="203">
                  <c:v>7940</c:v>
                </c:pt>
                <c:pt idx="204">
                  <c:v>6265</c:v>
                </c:pt>
                <c:pt idx="205">
                  <c:v>6343</c:v>
                </c:pt>
                <c:pt idx="206">
                  <c:v>4902</c:v>
                </c:pt>
                <c:pt idx="207">
                  <c:v>6852</c:v>
                </c:pt>
                <c:pt idx="208">
                  <c:v>5931</c:v>
                </c:pt>
                <c:pt idx="209">
                  <c:v>5750</c:v>
                </c:pt>
                <c:pt idx="210">
                  <c:v>5762</c:v>
                </c:pt>
                <c:pt idx="211">
                  <c:v>5219</c:v>
                </c:pt>
                <c:pt idx="212">
                  <c:v>7277</c:v>
                </c:pt>
                <c:pt idx="213">
                  <c:v>3678</c:v>
                </c:pt>
                <c:pt idx="214">
                  <c:v>7594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A5-45FF-BBC7-4BDC46E4BA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361480"/>
        <c:axId val="289360168"/>
      </c:lineChart>
      <c:catAx>
        <c:axId val="289361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360168"/>
        <c:crosses val="autoZero"/>
        <c:auto val="1"/>
        <c:lblAlgn val="ctr"/>
        <c:lblOffset val="100"/>
        <c:noMultiLvlLbl val="0"/>
      </c:catAx>
      <c:valAx>
        <c:axId val="289360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361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Info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Sheet1!$A$2:$A$216</c:f>
              <c:strCache>
                <c:ptCount val="215"/>
                <c:pt idx="0">
                  <c:v>01.04.2019</c:v>
                </c:pt>
                <c:pt idx="1">
                  <c:v>02.04.2019</c:v>
                </c:pt>
                <c:pt idx="2">
                  <c:v>03.04.2019</c:v>
                </c:pt>
                <c:pt idx="3">
                  <c:v>04.04.2019</c:v>
                </c:pt>
                <c:pt idx="4">
                  <c:v>05.04.2019</c:v>
                </c:pt>
                <c:pt idx="5">
                  <c:v>06.04.2019</c:v>
                </c:pt>
                <c:pt idx="6">
                  <c:v>07.04.2019</c:v>
                </c:pt>
                <c:pt idx="7">
                  <c:v>08.04.2019</c:v>
                </c:pt>
                <c:pt idx="8">
                  <c:v>09.04.2019</c:v>
                </c:pt>
                <c:pt idx="9">
                  <c:v>10.04.2019</c:v>
                </c:pt>
                <c:pt idx="10">
                  <c:v>11.04.2019</c:v>
                </c:pt>
                <c:pt idx="11">
                  <c:v>12.04.2019</c:v>
                </c:pt>
                <c:pt idx="12">
                  <c:v>13.04.2019</c:v>
                </c:pt>
                <c:pt idx="13">
                  <c:v>14.04.2019</c:v>
                </c:pt>
                <c:pt idx="14">
                  <c:v>15.04.2019</c:v>
                </c:pt>
                <c:pt idx="15">
                  <c:v>16.04.2019</c:v>
                </c:pt>
                <c:pt idx="16">
                  <c:v>17.04.2019</c:v>
                </c:pt>
                <c:pt idx="17">
                  <c:v>18.04.2019</c:v>
                </c:pt>
                <c:pt idx="18">
                  <c:v>19.04.2019</c:v>
                </c:pt>
                <c:pt idx="19">
                  <c:v>20.04.2019</c:v>
                </c:pt>
                <c:pt idx="20">
                  <c:v>21.04.2019</c:v>
                </c:pt>
                <c:pt idx="21">
                  <c:v>22.04.2019</c:v>
                </c:pt>
                <c:pt idx="22">
                  <c:v>23.04.2019</c:v>
                </c:pt>
                <c:pt idx="23">
                  <c:v>24.04.2019</c:v>
                </c:pt>
                <c:pt idx="24">
                  <c:v>25.04.2019</c:v>
                </c:pt>
                <c:pt idx="25">
                  <c:v>26.04.2019</c:v>
                </c:pt>
                <c:pt idx="26">
                  <c:v>27.04.2019</c:v>
                </c:pt>
                <c:pt idx="27">
                  <c:v>28.04.2019</c:v>
                </c:pt>
                <c:pt idx="28">
                  <c:v>29.04.2019</c:v>
                </c:pt>
                <c:pt idx="29">
                  <c:v>30.04.2019</c:v>
                </c:pt>
                <c:pt idx="30">
                  <c:v>01.05.2019</c:v>
                </c:pt>
                <c:pt idx="31">
                  <c:v>02.05.2019</c:v>
                </c:pt>
                <c:pt idx="32">
                  <c:v>03.05.2019</c:v>
                </c:pt>
                <c:pt idx="33">
                  <c:v>04.05.2019</c:v>
                </c:pt>
                <c:pt idx="34">
                  <c:v>05.05.2019</c:v>
                </c:pt>
                <c:pt idx="35">
                  <c:v>06.05.2019</c:v>
                </c:pt>
                <c:pt idx="36">
                  <c:v>07.05.2019</c:v>
                </c:pt>
                <c:pt idx="37">
                  <c:v>08.05.2019</c:v>
                </c:pt>
                <c:pt idx="38">
                  <c:v>09.05.2019</c:v>
                </c:pt>
                <c:pt idx="39">
                  <c:v>10.05.2019</c:v>
                </c:pt>
                <c:pt idx="40">
                  <c:v>11.05.2019</c:v>
                </c:pt>
                <c:pt idx="41">
                  <c:v>12.05.2019</c:v>
                </c:pt>
                <c:pt idx="42">
                  <c:v>13.05.2019</c:v>
                </c:pt>
                <c:pt idx="43">
                  <c:v>14.05.2019</c:v>
                </c:pt>
                <c:pt idx="44">
                  <c:v>15.05.2019</c:v>
                </c:pt>
                <c:pt idx="45">
                  <c:v>16.05.2019</c:v>
                </c:pt>
                <c:pt idx="46">
                  <c:v>17.05.2019</c:v>
                </c:pt>
                <c:pt idx="47">
                  <c:v>18.05.2019</c:v>
                </c:pt>
                <c:pt idx="48">
                  <c:v>19.05.2019</c:v>
                </c:pt>
                <c:pt idx="49">
                  <c:v>20.05.2019</c:v>
                </c:pt>
                <c:pt idx="50">
                  <c:v>21.05.2019</c:v>
                </c:pt>
                <c:pt idx="51">
                  <c:v>22.05.2019</c:v>
                </c:pt>
                <c:pt idx="52">
                  <c:v>23.05.2019</c:v>
                </c:pt>
                <c:pt idx="53">
                  <c:v>24.05.2019</c:v>
                </c:pt>
                <c:pt idx="54">
                  <c:v>25.05.2019</c:v>
                </c:pt>
                <c:pt idx="55">
                  <c:v>26.05.2019</c:v>
                </c:pt>
                <c:pt idx="56">
                  <c:v>27.05.2019</c:v>
                </c:pt>
                <c:pt idx="57">
                  <c:v>28.05.2019</c:v>
                </c:pt>
                <c:pt idx="58">
                  <c:v>29.05.2019</c:v>
                </c:pt>
                <c:pt idx="59">
                  <c:v>30.05.2019</c:v>
                </c:pt>
                <c:pt idx="60">
                  <c:v>31.05.2019</c:v>
                </c:pt>
                <c:pt idx="61">
                  <c:v>01.06.2019</c:v>
                </c:pt>
                <c:pt idx="62">
                  <c:v>02.06.2019</c:v>
                </c:pt>
                <c:pt idx="63">
                  <c:v>03.06.2019</c:v>
                </c:pt>
                <c:pt idx="64">
                  <c:v>04.06.2019</c:v>
                </c:pt>
                <c:pt idx="65">
                  <c:v>05.06.2019</c:v>
                </c:pt>
                <c:pt idx="66">
                  <c:v>06.06.2019</c:v>
                </c:pt>
                <c:pt idx="67">
                  <c:v>07.06.2019</c:v>
                </c:pt>
                <c:pt idx="68">
                  <c:v>08.06.2019</c:v>
                </c:pt>
                <c:pt idx="69">
                  <c:v>09.06.2019</c:v>
                </c:pt>
                <c:pt idx="70">
                  <c:v>10.06.2019</c:v>
                </c:pt>
                <c:pt idx="71">
                  <c:v>11.06.2019</c:v>
                </c:pt>
                <c:pt idx="72">
                  <c:v>12.06.2019</c:v>
                </c:pt>
                <c:pt idx="73">
                  <c:v>13.06.2019</c:v>
                </c:pt>
                <c:pt idx="74">
                  <c:v>14.06.2019</c:v>
                </c:pt>
                <c:pt idx="75">
                  <c:v>15.06.2019</c:v>
                </c:pt>
                <c:pt idx="76">
                  <c:v>16.06.2019</c:v>
                </c:pt>
                <c:pt idx="77">
                  <c:v>17.06.2019</c:v>
                </c:pt>
                <c:pt idx="78">
                  <c:v>18.06.2019</c:v>
                </c:pt>
                <c:pt idx="79">
                  <c:v>19.06.2019</c:v>
                </c:pt>
                <c:pt idx="80">
                  <c:v>20.06.2019</c:v>
                </c:pt>
                <c:pt idx="81">
                  <c:v>21.06.2019</c:v>
                </c:pt>
                <c:pt idx="82">
                  <c:v>22.06.2019</c:v>
                </c:pt>
                <c:pt idx="83">
                  <c:v>23.06.2019</c:v>
                </c:pt>
                <c:pt idx="84">
                  <c:v>24.06.2019</c:v>
                </c:pt>
                <c:pt idx="85">
                  <c:v>25.06.2019</c:v>
                </c:pt>
                <c:pt idx="86">
                  <c:v>26.06.2019</c:v>
                </c:pt>
                <c:pt idx="87">
                  <c:v>27.06.2019</c:v>
                </c:pt>
                <c:pt idx="88">
                  <c:v>28.06.2019</c:v>
                </c:pt>
                <c:pt idx="89">
                  <c:v>29.06.2019</c:v>
                </c:pt>
                <c:pt idx="90">
                  <c:v>30.06.2019</c:v>
                </c:pt>
                <c:pt idx="91">
                  <c:v>01.07.2019</c:v>
                </c:pt>
                <c:pt idx="92">
                  <c:v>02.07.2019</c:v>
                </c:pt>
                <c:pt idx="93">
                  <c:v>03.07.2019</c:v>
                </c:pt>
                <c:pt idx="94">
                  <c:v>04.07.2019</c:v>
                </c:pt>
                <c:pt idx="95">
                  <c:v>05.07.2019</c:v>
                </c:pt>
                <c:pt idx="96">
                  <c:v>06.07.2019</c:v>
                </c:pt>
                <c:pt idx="97">
                  <c:v>07.07.2019</c:v>
                </c:pt>
                <c:pt idx="98">
                  <c:v>08.07.2019</c:v>
                </c:pt>
                <c:pt idx="99">
                  <c:v>09.07.2019</c:v>
                </c:pt>
                <c:pt idx="100">
                  <c:v>10.07.2019</c:v>
                </c:pt>
                <c:pt idx="101">
                  <c:v>11.07.2019</c:v>
                </c:pt>
                <c:pt idx="102">
                  <c:v>12.07.2019</c:v>
                </c:pt>
                <c:pt idx="103">
                  <c:v>13.07.2019</c:v>
                </c:pt>
                <c:pt idx="104">
                  <c:v>14.07.2019</c:v>
                </c:pt>
                <c:pt idx="105">
                  <c:v>15.07.2019</c:v>
                </c:pt>
                <c:pt idx="106">
                  <c:v>16.07.2019</c:v>
                </c:pt>
                <c:pt idx="107">
                  <c:v>17.07.2019</c:v>
                </c:pt>
                <c:pt idx="108">
                  <c:v>18.07.2019</c:v>
                </c:pt>
                <c:pt idx="109">
                  <c:v>19.07.2019</c:v>
                </c:pt>
                <c:pt idx="110">
                  <c:v>20.07.2019</c:v>
                </c:pt>
                <c:pt idx="111">
                  <c:v>21.07.2019</c:v>
                </c:pt>
                <c:pt idx="112">
                  <c:v>22.07.2019</c:v>
                </c:pt>
                <c:pt idx="113">
                  <c:v>23.07.2019</c:v>
                </c:pt>
                <c:pt idx="114">
                  <c:v>24.07.2019</c:v>
                </c:pt>
                <c:pt idx="115">
                  <c:v>25.07.2019</c:v>
                </c:pt>
                <c:pt idx="116">
                  <c:v>26.07.2019</c:v>
                </c:pt>
                <c:pt idx="117">
                  <c:v>27.07.2019</c:v>
                </c:pt>
                <c:pt idx="118">
                  <c:v>28.07.2019</c:v>
                </c:pt>
                <c:pt idx="119">
                  <c:v>29.07.2019</c:v>
                </c:pt>
                <c:pt idx="120">
                  <c:v>30.07.2019</c:v>
                </c:pt>
                <c:pt idx="121">
                  <c:v>31.07.2019</c:v>
                </c:pt>
                <c:pt idx="122">
                  <c:v>01.08.2019</c:v>
                </c:pt>
                <c:pt idx="123">
                  <c:v>02.08.2019</c:v>
                </c:pt>
                <c:pt idx="124">
                  <c:v>03.08.2019</c:v>
                </c:pt>
                <c:pt idx="125">
                  <c:v>04.08.2019</c:v>
                </c:pt>
                <c:pt idx="126">
                  <c:v>05.08.2019</c:v>
                </c:pt>
                <c:pt idx="127">
                  <c:v>06.08.2019</c:v>
                </c:pt>
                <c:pt idx="128">
                  <c:v>07.08.2019</c:v>
                </c:pt>
                <c:pt idx="129">
                  <c:v>08.08.2019</c:v>
                </c:pt>
                <c:pt idx="130">
                  <c:v>09.08.2019</c:v>
                </c:pt>
                <c:pt idx="131">
                  <c:v>10.08.2019</c:v>
                </c:pt>
                <c:pt idx="132">
                  <c:v>11.08.2019</c:v>
                </c:pt>
                <c:pt idx="133">
                  <c:v>12.08.2019</c:v>
                </c:pt>
                <c:pt idx="134">
                  <c:v>13.08.2019</c:v>
                </c:pt>
                <c:pt idx="135">
                  <c:v>14.08.2019</c:v>
                </c:pt>
                <c:pt idx="136">
                  <c:v>15.08.2019</c:v>
                </c:pt>
                <c:pt idx="137">
                  <c:v>16.08.2019</c:v>
                </c:pt>
                <c:pt idx="138">
                  <c:v>17.08.2019</c:v>
                </c:pt>
                <c:pt idx="139">
                  <c:v>18.08.2019</c:v>
                </c:pt>
                <c:pt idx="140">
                  <c:v>19.08.2019</c:v>
                </c:pt>
                <c:pt idx="141">
                  <c:v>20.08.2019</c:v>
                </c:pt>
                <c:pt idx="142">
                  <c:v>21.08.2019</c:v>
                </c:pt>
                <c:pt idx="143">
                  <c:v>22.08.2019</c:v>
                </c:pt>
                <c:pt idx="144">
                  <c:v>23.08.2019</c:v>
                </c:pt>
                <c:pt idx="145">
                  <c:v>24.08.2019</c:v>
                </c:pt>
                <c:pt idx="146">
                  <c:v>25.08.2019</c:v>
                </c:pt>
                <c:pt idx="147">
                  <c:v>26.08.2019</c:v>
                </c:pt>
                <c:pt idx="148">
                  <c:v>27.08.2019</c:v>
                </c:pt>
                <c:pt idx="149">
                  <c:v>28.08.2019</c:v>
                </c:pt>
                <c:pt idx="150">
                  <c:v>29.08.2019</c:v>
                </c:pt>
                <c:pt idx="151">
                  <c:v>30.08.2019</c:v>
                </c:pt>
                <c:pt idx="152">
                  <c:v>31.08.2019</c:v>
                </c:pt>
                <c:pt idx="153">
                  <c:v>01.09.2019</c:v>
                </c:pt>
                <c:pt idx="154">
                  <c:v>02.09.2019</c:v>
                </c:pt>
                <c:pt idx="155">
                  <c:v>03.09.2019</c:v>
                </c:pt>
                <c:pt idx="156">
                  <c:v>04.09.2019</c:v>
                </c:pt>
                <c:pt idx="157">
                  <c:v>05.09.2019</c:v>
                </c:pt>
                <c:pt idx="158">
                  <c:v>06.09.2019</c:v>
                </c:pt>
                <c:pt idx="159">
                  <c:v>07.09.2019</c:v>
                </c:pt>
                <c:pt idx="160">
                  <c:v>08.09.2019</c:v>
                </c:pt>
                <c:pt idx="161">
                  <c:v>09.09.2019</c:v>
                </c:pt>
                <c:pt idx="162">
                  <c:v>10.09.2019</c:v>
                </c:pt>
                <c:pt idx="163">
                  <c:v>11.09.2019</c:v>
                </c:pt>
                <c:pt idx="164">
                  <c:v>12.09.2019</c:v>
                </c:pt>
                <c:pt idx="165">
                  <c:v>13.09.2019</c:v>
                </c:pt>
                <c:pt idx="166">
                  <c:v>14.09.2019</c:v>
                </c:pt>
                <c:pt idx="167">
                  <c:v>15.09.2019</c:v>
                </c:pt>
                <c:pt idx="168">
                  <c:v>16.09.2019</c:v>
                </c:pt>
                <c:pt idx="169">
                  <c:v>17.09.2019</c:v>
                </c:pt>
                <c:pt idx="170">
                  <c:v>18.09.2019</c:v>
                </c:pt>
                <c:pt idx="171">
                  <c:v>19.09.2019</c:v>
                </c:pt>
                <c:pt idx="172">
                  <c:v>20.09.2019</c:v>
                </c:pt>
                <c:pt idx="173">
                  <c:v>21.09.2019</c:v>
                </c:pt>
                <c:pt idx="174">
                  <c:v>22.09.2019</c:v>
                </c:pt>
                <c:pt idx="175">
                  <c:v>23.09.2019</c:v>
                </c:pt>
                <c:pt idx="176">
                  <c:v>24.09.2019</c:v>
                </c:pt>
                <c:pt idx="177">
                  <c:v>25.09.2019</c:v>
                </c:pt>
                <c:pt idx="178">
                  <c:v>26.09.2019</c:v>
                </c:pt>
                <c:pt idx="179">
                  <c:v>27.09.2019</c:v>
                </c:pt>
                <c:pt idx="180">
                  <c:v>28.09.2019</c:v>
                </c:pt>
                <c:pt idx="181">
                  <c:v>29.09.2019</c:v>
                </c:pt>
                <c:pt idx="182">
                  <c:v>30.09.2019</c:v>
                </c:pt>
                <c:pt idx="183">
                  <c:v>01.10.2019</c:v>
                </c:pt>
                <c:pt idx="184">
                  <c:v>02.10.2019</c:v>
                </c:pt>
                <c:pt idx="185">
                  <c:v>03.10.2019</c:v>
                </c:pt>
                <c:pt idx="186">
                  <c:v>04.10.2019</c:v>
                </c:pt>
                <c:pt idx="187">
                  <c:v>05.10.2019</c:v>
                </c:pt>
                <c:pt idx="188">
                  <c:v>06.10.2019</c:v>
                </c:pt>
                <c:pt idx="189">
                  <c:v>07.10.2019</c:v>
                </c:pt>
                <c:pt idx="190">
                  <c:v>08.10.2019</c:v>
                </c:pt>
                <c:pt idx="191">
                  <c:v>09.10.2019</c:v>
                </c:pt>
                <c:pt idx="192">
                  <c:v>10.10.2019</c:v>
                </c:pt>
                <c:pt idx="193">
                  <c:v>11.10.2019</c:v>
                </c:pt>
                <c:pt idx="194">
                  <c:v>12.10.2019</c:v>
                </c:pt>
                <c:pt idx="195">
                  <c:v>13.10.2019</c:v>
                </c:pt>
                <c:pt idx="196">
                  <c:v>14.10.2019</c:v>
                </c:pt>
                <c:pt idx="197">
                  <c:v>15.10.2019</c:v>
                </c:pt>
                <c:pt idx="198">
                  <c:v>16.10.2019</c:v>
                </c:pt>
                <c:pt idx="199">
                  <c:v>17.10.2019</c:v>
                </c:pt>
                <c:pt idx="200">
                  <c:v>18.10.2019</c:v>
                </c:pt>
                <c:pt idx="201">
                  <c:v>19.10.2019</c:v>
                </c:pt>
                <c:pt idx="202">
                  <c:v>20.10.2019</c:v>
                </c:pt>
                <c:pt idx="203">
                  <c:v>21.10.2019</c:v>
                </c:pt>
                <c:pt idx="204">
                  <c:v>22.10.2019</c:v>
                </c:pt>
                <c:pt idx="205">
                  <c:v>23.10.2019</c:v>
                </c:pt>
                <c:pt idx="206">
                  <c:v>24.10.2019</c:v>
                </c:pt>
                <c:pt idx="207">
                  <c:v>25.10.2019</c:v>
                </c:pt>
                <c:pt idx="208">
                  <c:v>26.10.2019</c:v>
                </c:pt>
                <c:pt idx="209">
                  <c:v>27.10.2019</c:v>
                </c:pt>
                <c:pt idx="210">
                  <c:v>28.10.2019</c:v>
                </c:pt>
                <c:pt idx="211">
                  <c:v>29.10.2019</c:v>
                </c:pt>
                <c:pt idx="212">
                  <c:v>30.10.2019</c:v>
                </c:pt>
                <c:pt idx="213">
                  <c:v>31.10.2019</c:v>
                </c:pt>
                <c:pt idx="214">
                  <c:v>01.11.2019</c:v>
                </c:pt>
              </c:strCache>
            </c:strRef>
          </c:cat>
          <c:val>
            <c:numRef>
              <c:f>Sheet1!$B$2:$B$216</c:f>
              <c:numCache>
                <c:formatCode>General</c:formatCode>
                <c:ptCount val="215"/>
                <c:pt idx="0">
                  <c:v>5257</c:v>
                </c:pt>
                <c:pt idx="1">
                  <c:v>2764</c:v>
                </c:pt>
                <c:pt idx="2">
                  <c:v>4718</c:v>
                </c:pt>
                <c:pt idx="3">
                  <c:v>1714</c:v>
                </c:pt>
                <c:pt idx="4">
                  <c:v>906</c:v>
                </c:pt>
                <c:pt idx="5">
                  <c:v>1597</c:v>
                </c:pt>
                <c:pt idx="6">
                  <c:v>5679</c:v>
                </c:pt>
                <c:pt idx="7">
                  <c:v>2247</c:v>
                </c:pt>
                <c:pt idx="8">
                  <c:v>1957</c:v>
                </c:pt>
                <c:pt idx="9">
                  <c:v>5675</c:v>
                </c:pt>
                <c:pt idx="10">
                  <c:v>3801</c:v>
                </c:pt>
                <c:pt idx="11">
                  <c:v>2161</c:v>
                </c:pt>
                <c:pt idx="12">
                  <c:v>3327</c:v>
                </c:pt>
                <c:pt idx="13">
                  <c:v>3525</c:v>
                </c:pt>
                <c:pt idx="14">
                  <c:v>2490</c:v>
                </c:pt>
                <c:pt idx="15">
                  <c:v>1515</c:v>
                </c:pt>
                <c:pt idx="16">
                  <c:v>1527</c:v>
                </c:pt>
                <c:pt idx="17">
                  <c:v>1008</c:v>
                </c:pt>
                <c:pt idx="18">
                  <c:v>1804</c:v>
                </c:pt>
                <c:pt idx="19">
                  <c:v>3198</c:v>
                </c:pt>
                <c:pt idx="20">
                  <c:v>2198</c:v>
                </c:pt>
                <c:pt idx="21">
                  <c:v>4661</c:v>
                </c:pt>
                <c:pt idx="22">
                  <c:v>3200</c:v>
                </c:pt>
                <c:pt idx="23">
                  <c:v>1601</c:v>
                </c:pt>
                <c:pt idx="24">
                  <c:v>2471</c:v>
                </c:pt>
                <c:pt idx="25">
                  <c:v>1343</c:v>
                </c:pt>
                <c:pt idx="26">
                  <c:v>1947</c:v>
                </c:pt>
                <c:pt idx="27">
                  <c:v>1979</c:v>
                </c:pt>
                <c:pt idx="28">
                  <c:v>2561</c:v>
                </c:pt>
                <c:pt idx="29">
                  <c:v>636</c:v>
                </c:pt>
                <c:pt idx="30">
                  <c:v>2882</c:v>
                </c:pt>
                <c:pt idx="31">
                  <c:v>2989</c:v>
                </c:pt>
                <c:pt idx="32">
                  <c:v>2421</c:v>
                </c:pt>
                <c:pt idx="33">
                  <c:v>1782</c:v>
                </c:pt>
                <c:pt idx="34">
                  <c:v>1317</c:v>
                </c:pt>
                <c:pt idx="35">
                  <c:v>1774</c:v>
                </c:pt>
                <c:pt idx="36">
                  <c:v>1320</c:v>
                </c:pt>
                <c:pt idx="37">
                  <c:v>2766</c:v>
                </c:pt>
                <c:pt idx="38">
                  <c:v>5218</c:v>
                </c:pt>
                <c:pt idx="39">
                  <c:v>4155</c:v>
                </c:pt>
                <c:pt idx="40">
                  <c:v>6262</c:v>
                </c:pt>
                <c:pt idx="41">
                  <c:v>4927</c:v>
                </c:pt>
                <c:pt idx="42">
                  <c:v>2717</c:v>
                </c:pt>
                <c:pt idx="43">
                  <c:v>2797</c:v>
                </c:pt>
                <c:pt idx="44">
                  <c:v>1771</c:v>
                </c:pt>
                <c:pt idx="45">
                  <c:v>1814</c:v>
                </c:pt>
                <c:pt idx="46">
                  <c:v>2047</c:v>
                </c:pt>
                <c:pt idx="47">
                  <c:v>1939</c:v>
                </c:pt>
                <c:pt idx="48">
                  <c:v>1848</c:v>
                </c:pt>
                <c:pt idx="49">
                  <c:v>1258</c:v>
                </c:pt>
                <c:pt idx="50">
                  <c:v>827</c:v>
                </c:pt>
                <c:pt idx="51">
                  <c:v>1303</c:v>
                </c:pt>
                <c:pt idx="52">
                  <c:v>3184</c:v>
                </c:pt>
                <c:pt idx="53">
                  <c:v>1367</c:v>
                </c:pt>
                <c:pt idx="54">
                  <c:v>1463</c:v>
                </c:pt>
                <c:pt idx="55">
                  <c:v>1642</c:v>
                </c:pt>
                <c:pt idx="56">
                  <c:v>383</c:v>
                </c:pt>
                <c:pt idx="57">
                  <c:v>791</c:v>
                </c:pt>
                <c:pt idx="58">
                  <c:v>352</c:v>
                </c:pt>
                <c:pt idx="59">
                  <c:v>2714</c:v>
                </c:pt>
                <c:pt idx="60">
                  <c:v>561</c:v>
                </c:pt>
                <c:pt idx="61">
                  <c:v>1702</c:v>
                </c:pt>
                <c:pt idx="62">
                  <c:v>5150</c:v>
                </c:pt>
                <c:pt idx="63">
                  <c:v>3539</c:v>
                </c:pt>
                <c:pt idx="64">
                  <c:v>1069</c:v>
                </c:pt>
                <c:pt idx="65">
                  <c:v>3959</c:v>
                </c:pt>
                <c:pt idx="66">
                  <c:v>2214</c:v>
                </c:pt>
                <c:pt idx="67">
                  <c:v>2857</c:v>
                </c:pt>
                <c:pt idx="68">
                  <c:v>975</c:v>
                </c:pt>
                <c:pt idx="69">
                  <c:v>527</c:v>
                </c:pt>
                <c:pt idx="70">
                  <c:v>3290</c:v>
                </c:pt>
                <c:pt idx="71">
                  <c:v>1584</c:v>
                </c:pt>
                <c:pt idx="72">
                  <c:v>2111</c:v>
                </c:pt>
                <c:pt idx="73">
                  <c:v>1220</c:v>
                </c:pt>
                <c:pt idx="74">
                  <c:v>1015</c:v>
                </c:pt>
                <c:pt idx="75">
                  <c:v>861</c:v>
                </c:pt>
                <c:pt idx="76">
                  <c:v>3620</c:v>
                </c:pt>
                <c:pt idx="77">
                  <c:v>1825</c:v>
                </c:pt>
                <c:pt idx="78">
                  <c:v>2074</c:v>
                </c:pt>
                <c:pt idx="79">
                  <c:v>2510</c:v>
                </c:pt>
                <c:pt idx="80">
                  <c:v>3179</c:v>
                </c:pt>
                <c:pt idx="81">
                  <c:v>1683</c:v>
                </c:pt>
                <c:pt idx="82">
                  <c:v>3024</c:v>
                </c:pt>
                <c:pt idx="83">
                  <c:v>2152</c:v>
                </c:pt>
                <c:pt idx="84">
                  <c:v>676</c:v>
                </c:pt>
                <c:pt idx="85">
                  <c:v>2151</c:v>
                </c:pt>
                <c:pt idx="86">
                  <c:v>1055</c:v>
                </c:pt>
                <c:pt idx="87">
                  <c:v>1163</c:v>
                </c:pt>
                <c:pt idx="88">
                  <c:v>2183</c:v>
                </c:pt>
                <c:pt idx="89">
                  <c:v>2029</c:v>
                </c:pt>
                <c:pt idx="90">
                  <c:v>2757</c:v>
                </c:pt>
                <c:pt idx="91">
                  <c:v>962</c:v>
                </c:pt>
                <c:pt idx="92">
                  <c:v>1359</c:v>
                </c:pt>
                <c:pt idx="93">
                  <c:v>2232</c:v>
                </c:pt>
                <c:pt idx="94">
                  <c:v>1828</c:v>
                </c:pt>
                <c:pt idx="95">
                  <c:v>1171</c:v>
                </c:pt>
                <c:pt idx="96">
                  <c:v>4129</c:v>
                </c:pt>
                <c:pt idx="97">
                  <c:v>6846</c:v>
                </c:pt>
                <c:pt idx="98">
                  <c:v>3441</c:v>
                </c:pt>
                <c:pt idx="99">
                  <c:v>2104</c:v>
                </c:pt>
                <c:pt idx="100">
                  <c:v>1028</c:v>
                </c:pt>
                <c:pt idx="101">
                  <c:v>1808</c:v>
                </c:pt>
                <c:pt idx="102">
                  <c:v>3861</c:v>
                </c:pt>
                <c:pt idx="103">
                  <c:v>3492</c:v>
                </c:pt>
                <c:pt idx="104">
                  <c:v>4092</c:v>
                </c:pt>
                <c:pt idx="105">
                  <c:v>2512</c:v>
                </c:pt>
                <c:pt idx="106">
                  <c:v>5227</c:v>
                </c:pt>
                <c:pt idx="107">
                  <c:v>1653</c:v>
                </c:pt>
                <c:pt idx="108">
                  <c:v>1233</c:v>
                </c:pt>
                <c:pt idx="109">
                  <c:v>2005</c:v>
                </c:pt>
                <c:pt idx="110">
                  <c:v>3538</c:v>
                </c:pt>
                <c:pt idx="111">
                  <c:v>2507</c:v>
                </c:pt>
                <c:pt idx="112">
                  <c:v>1885</c:v>
                </c:pt>
                <c:pt idx="113">
                  <c:v>2674</c:v>
                </c:pt>
                <c:pt idx="114">
                  <c:v>2022</c:v>
                </c:pt>
                <c:pt idx="115">
                  <c:v>2830</c:v>
                </c:pt>
                <c:pt idx="116">
                  <c:v>2970</c:v>
                </c:pt>
                <c:pt idx="117">
                  <c:v>2957</c:v>
                </c:pt>
                <c:pt idx="118">
                  <c:v>3132</c:v>
                </c:pt>
                <c:pt idx="119">
                  <c:v>1307</c:v>
                </c:pt>
                <c:pt idx="120">
                  <c:v>1588</c:v>
                </c:pt>
                <c:pt idx="121">
                  <c:v>1546</c:v>
                </c:pt>
                <c:pt idx="122">
                  <c:v>1365</c:v>
                </c:pt>
                <c:pt idx="123">
                  <c:v>796</c:v>
                </c:pt>
                <c:pt idx="124">
                  <c:v>1227</c:v>
                </c:pt>
                <c:pt idx="125">
                  <c:v>2581</c:v>
                </c:pt>
                <c:pt idx="126">
                  <c:v>1655</c:v>
                </c:pt>
                <c:pt idx="127">
                  <c:v>6429</c:v>
                </c:pt>
                <c:pt idx="128">
                  <c:v>8971</c:v>
                </c:pt>
                <c:pt idx="129">
                  <c:v>2277</c:v>
                </c:pt>
                <c:pt idx="130">
                  <c:v>1703</c:v>
                </c:pt>
                <c:pt idx="131">
                  <c:v>1456</c:v>
                </c:pt>
                <c:pt idx="132">
                  <c:v>938</c:v>
                </c:pt>
                <c:pt idx="133">
                  <c:v>3218</c:v>
                </c:pt>
                <c:pt idx="134">
                  <c:v>1601</c:v>
                </c:pt>
                <c:pt idx="135">
                  <c:v>1402</c:v>
                </c:pt>
                <c:pt idx="136">
                  <c:v>2797</c:v>
                </c:pt>
                <c:pt idx="137">
                  <c:v>1822</c:v>
                </c:pt>
                <c:pt idx="138">
                  <c:v>2144</c:v>
                </c:pt>
                <c:pt idx="139">
                  <c:v>2766</c:v>
                </c:pt>
                <c:pt idx="140">
                  <c:v>1381</c:v>
                </c:pt>
                <c:pt idx="141">
                  <c:v>1612</c:v>
                </c:pt>
                <c:pt idx="142">
                  <c:v>935</c:v>
                </c:pt>
                <c:pt idx="143">
                  <c:v>1884</c:v>
                </c:pt>
                <c:pt idx="144">
                  <c:v>5466</c:v>
                </c:pt>
                <c:pt idx="145">
                  <c:v>1667</c:v>
                </c:pt>
                <c:pt idx="146">
                  <c:v>1910</c:v>
                </c:pt>
                <c:pt idx="147">
                  <c:v>2077</c:v>
                </c:pt>
                <c:pt idx="148">
                  <c:v>1315</c:v>
                </c:pt>
                <c:pt idx="149">
                  <c:v>1083</c:v>
                </c:pt>
                <c:pt idx="150">
                  <c:v>7595</c:v>
                </c:pt>
                <c:pt idx="151">
                  <c:v>6480</c:v>
                </c:pt>
                <c:pt idx="152">
                  <c:v>27484</c:v>
                </c:pt>
                <c:pt idx="153">
                  <c:v>23868</c:v>
                </c:pt>
                <c:pt idx="154">
                  <c:v>11595</c:v>
                </c:pt>
                <c:pt idx="155">
                  <c:v>10105</c:v>
                </c:pt>
                <c:pt idx="156">
                  <c:v>6830</c:v>
                </c:pt>
                <c:pt idx="157">
                  <c:v>8792</c:v>
                </c:pt>
                <c:pt idx="158">
                  <c:v>4775</c:v>
                </c:pt>
                <c:pt idx="159">
                  <c:v>4760</c:v>
                </c:pt>
                <c:pt idx="160">
                  <c:v>7720</c:v>
                </c:pt>
                <c:pt idx="161">
                  <c:v>8207</c:v>
                </c:pt>
                <c:pt idx="162">
                  <c:v>8434</c:v>
                </c:pt>
                <c:pt idx="163">
                  <c:v>7188</c:v>
                </c:pt>
                <c:pt idx="164">
                  <c:v>8033</c:v>
                </c:pt>
                <c:pt idx="165">
                  <c:v>11887</c:v>
                </c:pt>
                <c:pt idx="166">
                  <c:v>12799</c:v>
                </c:pt>
                <c:pt idx="167">
                  <c:v>16970</c:v>
                </c:pt>
                <c:pt idx="168">
                  <c:v>30527</c:v>
                </c:pt>
                <c:pt idx="169">
                  <c:v>31561</c:v>
                </c:pt>
                <c:pt idx="170">
                  <c:v>22804</c:v>
                </c:pt>
                <c:pt idx="171">
                  <c:v>30634</c:v>
                </c:pt>
                <c:pt idx="172">
                  <c:v>30047</c:v>
                </c:pt>
                <c:pt idx="173">
                  <c:v>22499</c:v>
                </c:pt>
                <c:pt idx="174">
                  <c:v>30800</c:v>
                </c:pt>
                <c:pt idx="175">
                  <c:v>48268</c:v>
                </c:pt>
                <c:pt idx="176">
                  <c:v>42219</c:v>
                </c:pt>
                <c:pt idx="177">
                  <c:v>70197</c:v>
                </c:pt>
                <c:pt idx="178">
                  <c:v>37910</c:v>
                </c:pt>
                <c:pt idx="179">
                  <c:v>28534</c:v>
                </c:pt>
                <c:pt idx="180">
                  <c:v>26245</c:v>
                </c:pt>
                <c:pt idx="181">
                  <c:v>26726</c:v>
                </c:pt>
                <c:pt idx="182">
                  <c:v>16442</c:v>
                </c:pt>
                <c:pt idx="183">
                  <c:v>18052</c:v>
                </c:pt>
                <c:pt idx="184">
                  <c:v>24713</c:v>
                </c:pt>
                <c:pt idx="185">
                  <c:v>66926</c:v>
                </c:pt>
                <c:pt idx="186">
                  <c:v>54752</c:v>
                </c:pt>
                <c:pt idx="187">
                  <c:v>47457</c:v>
                </c:pt>
                <c:pt idx="188">
                  <c:v>45766</c:v>
                </c:pt>
                <c:pt idx="189">
                  <c:v>27862</c:v>
                </c:pt>
                <c:pt idx="190">
                  <c:v>26909</c:v>
                </c:pt>
                <c:pt idx="191">
                  <c:v>16577</c:v>
                </c:pt>
                <c:pt idx="192">
                  <c:v>15559</c:v>
                </c:pt>
                <c:pt idx="193">
                  <c:v>15163</c:v>
                </c:pt>
                <c:pt idx="194">
                  <c:v>15295</c:v>
                </c:pt>
                <c:pt idx="195">
                  <c:v>26605</c:v>
                </c:pt>
                <c:pt idx="196">
                  <c:v>21576</c:v>
                </c:pt>
                <c:pt idx="197">
                  <c:v>14307</c:v>
                </c:pt>
                <c:pt idx="198">
                  <c:v>2619</c:v>
                </c:pt>
                <c:pt idx="199">
                  <c:v>975</c:v>
                </c:pt>
                <c:pt idx="200">
                  <c:v>925</c:v>
                </c:pt>
                <c:pt idx="201">
                  <c:v>4660</c:v>
                </c:pt>
                <c:pt idx="202">
                  <c:v>21836</c:v>
                </c:pt>
                <c:pt idx="203">
                  <c:v>18721</c:v>
                </c:pt>
                <c:pt idx="204">
                  <c:v>18272</c:v>
                </c:pt>
                <c:pt idx="205">
                  <c:v>18457</c:v>
                </c:pt>
                <c:pt idx="206">
                  <c:v>11611</c:v>
                </c:pt>
                <c:pt idx="207">
                  <c:v>2600</c:v>
                </c:pt>
                <c:pt idx="208">
                  <c:v>8801</c:v>
                </c:pt>
                <c:pt idx="209">
                  <c:v>10300</c:v>
                </c:pt>
                <c:pt idx="210">
                  <c:v>15912</c:v>
                </c:pt>
                <c:pt idx="211">
                  <c:v>10666</c:v>
                </c:pt>
                <c:pt idx="212">
                  <c:v>9636</c:v>
                </c:pt>
                <c:pt idx="213">
                  <c:v>8041</c:v>
                </c:pt>
                <c:pt idx="214">
                  <c:v>3317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F2-4D37-AA23-01F6679193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388880"/>
        <c:axId val="290391504"/>
      </c:lineChart>
      <c:catAx>
        <c:axId val="290388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91504"/>
        <c:crosses val="autoZero"/>
        <c:auto val="1"/>
        <c:lblAlgn val="ctr"/>
        <c:lblOffset val="100"/>
        <c:noMultiLvlLbl val="0"/>
      </c:catAx>
      <c:valAx>
        <c:axId val="290391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88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Info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65-4882-8ADE-637A998CBA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Info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65-4882-8ADE-637A998CBA0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Info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D65-4882-8ADE-637A998CBA0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Info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D65-4882-8ADE-637A998CBA0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Info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471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D65-4882-8ADE-637A998CBA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0398720"/>
        <c:axId val="290401016"/>
      </c:barChart>
      <c:catAx>
        <c:axId val="290398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401016"/>
        <c:crosses val="autoZero"/>
        <c:auto val="1"/>
        <c:lblAlgn val="ctr"/>
        <c:lblOffset val="100"/>
        <c:noMultiLvlLbl val="0"/>
      </c:catAx>
      <c:valAx>
        <c:axId val="290401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98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A4BEF-8D36-43F8-8D23-2785942FF3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5BDA1C-0E45-4026-B8D6-69B6E3E569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3131047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A799F-2D48-48DF-BC2C-4600F557E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Potenz.Reichw.,Aktive Nutzer,I-Rate,Fans | NDR Info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7FBC97-2BC1-4888-8996-18FA1C52D0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29935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9683291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505950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825485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125035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468158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32765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135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0452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C790EB-F653-4A23-8CF5-08D2F801BA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01.04.2019 - 01.11.2019</a:t>
            </a:r>
          </a:p>
        </p:txBody>
      </p:sp>
    </p:spTree>
    <p:extLst>
      <p:ext uri="{BB962C8B-B14F-4D97-AF65-F5344CB8AC3E}">
        <p14:creationId xmlns:p14="http://schemas.microsoft.com/office/powerpoint/2010/main" val="1660852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EC60D-5132-42FB-A708-0A44A44E5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Anzahl Post, Reaktionen (Kommentare, Shares, Likes) - FB Insights | NDR Info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3AD244-1059-4469-88B8-2B78433C63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11612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3465859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244967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966682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910289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711246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77748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2141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(eigene Posts)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(eigene Posts)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612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146156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1582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CC5BEA-C522-4751-895D-8AC0BA9C34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01.04.2019 - 01.11.2019</a:t>
            </a:r>
          </a:p>
        </p:txBody>
      </p:sp>
    </p:spTree>
    <p:extLst>
      <p:ext uri="{BB962C8B-B14F-4D97-AF65-F5344CB8AC3E}">
        <p14:creationId xmlns:p14="http://schemas.microsoft.com/office/powerpoint/2010/main" val="2147703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4B3CF-BD79-4B1F-BA19-ED929E514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Fans | NDR Info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06C97E-A817-4F0E-9DCC-C170FA6ADA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57830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DD8B07-64B2-4F16-A3BD-3ADF471E67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01.04.2019 - 01.11.2019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B10CC1-8DF3-44AA-8559-3769B6D19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1858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76C93-1890-45EB-BF44-9A0B83C02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Potenzielle Reichweite | NDR Info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241DE7-2A4E-447D-A26B-CDBD5BC598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92721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10639B-C755-4CBA-956B-EAC8C237DD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01.04.2019 - 01.11.2019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6356B-7E20-44B4-B9DE-1DB51A72D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545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B0A8B-C5A5-4C59-8460-D1335D86F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Aktive Nutzer | NDR Info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C9CB51-12A7-4026-A640-3B89762BD8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42796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2050CA-450C-4C5F-B4BC-806DAC9DF1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01.04.2019 - 01.11.2019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6C89E9-415B-4FB4-B4CF-2B56827EC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56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F1962-80CA-4BAD-9F70-0B7180125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Video-Starts ab 10 Sek. | NDR Info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C06AA8-1C6D-489B-8E87-A5195FA4A2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19420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F9EC08-D09B-4390-A49B-E014D1DC48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01.04.2019 - 01.11.2019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BA28A6-DFFD-467E-8887-A4FA320E4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792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3FAB2-31A2-4759-91F0-C9A7E96C3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Durchschnitt Potenzi. Reichweite pro Tag | NDR Info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31F9F6-261A-4112-8269-06AE6E9D4E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30514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627638487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34505854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557386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727797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924913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855123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643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62168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9319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E29622-BF62-4E6E-AC6E-CCA24E66A8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01.04.2019 - 01.11.2019</a:t>
            </a:r>
          </a:p>
        </p:txBody>
      </p:sp>
    </p:spTree>
    <p:extLst>
      <p:ext uri="{BB962C8B-B14F-4D97-AF65-F5344CB8AC3E}">
        <p14:creationId xmlns:p14="http://schemas.microsoft.com/office/powerpoint/2010/main" val="9367454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A2DBA-9C8C-441A-AF53-4C3C3BD16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Distributionstyp - FB Insights | NDR Info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B1FD3C-6670-48E0-A8D9-D486267762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22548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F46539-C647-4608-BC6A-20DFD672EF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01.04.2019 - 01.11.2019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12529E-1269-4588-8149-FAB60528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763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FD8F6-F98C-4233-B172-C258A2072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Distributionstyp - Tabelle - FB Insights | NDR Info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A61A8F-C31B-44C7-8E99-C3916C6ECD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23098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16056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646408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7919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21546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35202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2017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55145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81412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032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04173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A8ED24-9483-4462-90BF-BB0770636F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01.04.2019 - 01.11.2019</a:t>
            </a:r>
          </a:p>
        </p:txBody>
      </p:sp>
    </p:spTree>
    <p:extLst>
      <p:ext uri="{BB962C8B-B14F-4D97-AF65-F5344CB8AC3E}">
        <p14:creationId xmlns:p14="http://schemas.microsoft.com/office/powerpoint/2010/main" val="169919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17DDB-F10D-43D0-B992-FD6E96840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Shares - Export | NDR Info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CD9CFA-31DA-4E2C-8A55-8AAA062DCD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3141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5791525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53402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3909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48135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8397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86843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02635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94483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107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- 2019-09-29 11:03:00</a:t>
                      </a:r>
                      <a:r>
                        <a:rPr lang="de-DE" sz="1000"/>
                        <a:t>
 Nichts für Menschen mit Höhenangst! In der Lüneburger Heide können Sie jetzt in 20 Metern Höhe einen Baumwipfelpfad entlang schlendern: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36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- 2019-09-09 20:12:52</a:t>
                      </a:r>
                      <a:r>
                        <a:rPr lang="de-DE" sz="1000"/>
                        <a:t>
 Kleine Katze, große Wirkung.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906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- 2019-08-04 17:11:21</a:t>
                      </a:r>
                      <a:r>
                        <a:rPr lang="de-DE" sz="1000"/>
                        <a:t>
 Nicht Borkenkäfer oder die Trockenheit, sondern Fichten-Monokulturen sind das Hauptproblem des deutschen Waldes.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786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- 2019-06-06 14:18:45</a:t>
                      </a:r>
                      <a:r>
                        <a:rPr lang="de-DE" sz="1000"/>
                        <a:t>
 Containern bleibt eine Straftat. Die Mehrheit der CDU-Länder lehnte den Legalisierungs-Vorschlag auf der Justizministerkonferenz in Lübeck-Travemünde ab.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450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- 2019-10-13 08:49:12</a:t>
                      </a:r>
                      <a:r>
                        <a:rPr lang="de-DE" sz="1000"/>
                        <a:t>
 Entsetzen und Betroffenheit sind groß nach dem offensichtlich antisemitisch motivierten Anschlag von Halle. Aber kommen viele Erklärungsversuche zur Tat zu schnell? Ein Kommentar: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2306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ED6B30-BE47-46E8-9A45-91DF652A13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01.04.2019 - 01.11.2019</a:t>
            </a:r>
          </a:p>
        </p:txBody>
      </p:sp>
    </p:spTree>
    <p:extLst>
      <p:ext uri="{BB962C8B-B14F-4D97-AF65-F5344CB8AC3E}">
        <p14:creationId xmlns:p14="http://schemas.microsoft.com/office/powerpoint/2010/main" val="25521245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0F7A2-6F2F-4FA1-80F2-55DAECF68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Kommentare - Export | NDR Info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0BD196-020C-491E-8056-10EEDC707B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49299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2421581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00554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2096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20168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01622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81767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686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62753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737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- 2019-09-09 20:12:52</a:t>
                      </a:r>
                      <a:r>
                        <a:rPr lang="de-DE" sz="1000"/>
                        <a:t>
 Kleine Katze, große Wirkung.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530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- 2019-09-09 09:13:48</a:t>
                      </a:r>
                      <a:r>
                        <a:rPr lang="de-DE" sz="1000"/>
                        <a:t>
 Nachdem in Berlin bei einem Verkehrsunfall vier Menschen ums Leben gekommen sind, fordert der Grünen-Politiker Krischer ein SUV-Verbot in Innenstädten.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276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- 2019-07-25 09:35:00</a:t>
                      </a:r>
                      <a:r>
                        <a:rPr lang="de-DE" sz="1000"/>
                        <a:t>
 Aktionsplan bei extremer Hitze: Die Grünen fordern ein Recht auf Home-Office und Hitzefrei bei Freiluftjobs. Die Merkel-Regierung lasse die Menschen mit der Hitzewelle allein.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474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- 2019-09-29 11:03:00</a:t>
                      </a:r>
                      <a:r>
                        <a:rPr lang="de-DE" sz="1000"/>
                        <a:t>
 Nichts für Menschen mit Höhenangst! In der Lüneburger Heide können Sie jetzt in 20 Metern Höhe einen Baumwipfelpfad entlang schlendern: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289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- 2019-10-13 08:49:12</a:t>
                      </a:r>
                      <a:r>
                        <a:rPr lang="de-DE" sz="1000"/>
                        <a:t>
 Entsetzen und Betroffenheit sind groß nach dem offensichtlich antisemitisch motivierten Anschlag von Halle. Aber kommen viele Erklärungsversuche zur Tat zu schnell? Ein Kommentar: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7167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4A0C24-6C51-4D0F-B97E-FD3AC4CA9A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01.04.2019 - 01.11.2019</a:t>
            </a:r>
          </a:p>
        </p:txBody>
      </p:sp>
    </p:spTree>
    <p:extLst>
      <p:ext uri="{BB962C8B-B14F-4D97-AF65-F5344CB8AC3E}">
        <p14:creationId xmlns:p14="http://schemas.microsoft.com/office/powerpoint/2010/main" val="3950288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774F7-A777-497D-A263-0B55DE1C8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Links - Export | NDR Info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B5FBB0-867C-44D4-9014-B7C706F10B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22816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001503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282758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56497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99203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22690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31718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531424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14996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 (Linkklicks)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05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- 2019-09-19 10:00:32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Jugendzeltlager in Grömitz unter Quarantäne: Feuerwehr und Rettungsdienst sind im Großeinsatz.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025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- 2019-06-15 09:11:46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Heftige Gewitter über dem Norden!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146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- 2019-05-09 12:52:00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Huch! Ein Hamburger Linienbus im Hauseingang.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0886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E7B79-CF09-451A-B581-19599DAE5F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01.04.2019 - 01.11.2019</a:t>
            </a:r>
          </a:p>
        </p:txBody>
      </p:sp>
    </p:spTree>
    <p:extLst>
      <p:ext uri="{BB962C8B-B14F-4D97-AF65-F5344CB8AC3E}">
        <p14:creationId xmlns:p14="http://schemas.microsoft.com/office/powerpoint/2010/main" val="23118221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E0F9B-535F-49CC-B0FC-F5783A045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Links - Export | NDR Info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369A6B-879F-4DFE-AF76-3870C613CB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6579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852894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975809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8330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913896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36610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943619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24235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4346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 (Linkklicks)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470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- 2019-07-31 13:40:47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Streit unter Parkplatzanbietern: Die Polizei Hamburg hat eine Serie von Autobeschädigungen am Hamburger Flughafen offenbar aufgeklärt.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224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- 2019-08-30 09:33:00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Schwerer Busunfall in Hamburg: Mindestens 15 Fahrgäste wurden dabei verletzt.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0441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DE9722-F0F8-4815-9D0C-593329C20A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01.04.2019 - 01.11.2019</a:t>
            </a:r>
          </a:p>
        </p:txBody>
      </p:sp>
    </p:spTree>
    <p:extLst>
      <p:ext uri="{BB962C8B-B14F-4D97-AF65-F5344CB8AC3E}">
        <p14:creationId xmlns:p14="http://schemas.microsoft.com/office/powerpoint/2010/main" val="40834908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AB869-5E36-4CCB-B66B-6A1B9A004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Videostartrate - Export | NDR Info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2B6008-6459-4C93-B657-E13A3C5CBD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20328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485623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12331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38174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268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76310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54449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50888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244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- 2019-06-28 07:35:44</a:t>
                      </a:r>
                      <a:r>
                        <a:rPr lang="de-DE" sz="1000"/>
                        <a:t>
 Wer sich in Braunschweig gegen Neonazis engagiert, lebt gefährlich.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990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- 2019-07-12 16:52:44</a:t>
                      </a:r>
                      <a:r>
                        <a:rPr lang="de-DE" sz="1000"/>
                        <a:t>
 Barrierefrei geht anders - das zeigt der Selbstversuch eines Blinden in Kiel.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494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- 2019-05-10 08:05:13</a:t>
                      </a:r>
                      <a:r>
                        <a:rPr lang="de-DE" sz="1000"/>
                        <a:t>
 Sie sind schwarz-braun, hart und sollen streng riechen. Nach Norderney werden auch auf Baltrum die mysteriösen Klumpen angeschwemmt.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598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- 2019-05-09 07:25:50</a:t>
                      </a:r>
                      <a:r>
                        <a:rPr lang="de-DE" sz="1000"/>
                        <a:t>
 Triste Schottergärten: So kämpft der Biologe Ulf Soltau gegen die Gärten des Grauens: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551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- 2019-04-14 09:40:09</a:t>
                      </a:r>
                      <a:r>
                        <a:rPr lang="de-DE" sz="1000"/>
                        <a:t>
 Zuckerverzicht? Wird fast als Allheilmittel propagiert. Aber stimmt das?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1070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B9464B-BB0E-4FCF-8542-DA45650B97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01.04.2019 - 01.11.2019</a:t>
            </a:r>
          </a:p>
        </p:txBody>
      </p:sp>
    </p:spTree>
    <p:extLst>
      <p:ext uri="{BB962C8B-B14F-4D97-AF65-F5344CB8AC3E}">
        <p14:creationId xmlns:p14="http://schemas.microsoft.com/office/powerpoint/2010/main" val="35912801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7DD96-57D7-4ECC-831B-B82D4C4ED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Videostartrate - Flop - Export | NDR Info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9E7E9C-18BE-47D7-A9B4-2086108E54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52731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527290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44421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71592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097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74317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64307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0330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395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- 2019-09-11 09:02:19</a:t>
                      </a:r>
                      <a:r>
                        <a:rPr lang="de-DE" sz="1000"/>
                        <a:t>
 Generaldebatte im Bundestag: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006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- 2019-05-23 15:09:36</a:t>
                      </a:r>
                      <a:r>
                        <a:rPr lang="de-DE" sz="1000"/>
                        <a:t>
 Die CDU hatte tatsächlich ein Video mit Philipp Amthor produziert, um auf das Rezo-Video zu reagieren - sich dann allerdings wieder von der Idee verabschiedet.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461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NDR Info - 2019-06-02 17:50:42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54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- 2019-10-01 05:34:54</a:t>
                      </a:r>
                      <a:r>
                        <a:rPr lang="de-DE" sz="1000"/>
                        <a:t>
 Deutschland bekommt seine Lebensmittelampel: Nutri-Score, simpel und hilft nachweislich, gesünder zu essen.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396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- 2019-10-25 10:08:05</a:t>
                      </a:r>
                      <a:r>
                        <a:rPr lang="de-DE" sz="1000"/>
                        <a:t>
 Klimaschutzdebatte im Bundestag: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2533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8F828C-E052-4CA7-B7DF-5399D0F918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01.04.2019 - 01.11.2019</a:t>
            </a:r>
          </a:p>
        </p:txBody>
      </p:sp>
    </p:spTree>
    <p:extLst>
      <p:ext uri="{BB962C8B-B14F-4D97-AF65-F5344CB8AC3E}">
        <p14:creationId xmlns:p14="http://schemas.microsoft.com/office/powerpoint/2010/main" val="36758030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0AE41-18EF-445F-A678-259DA9257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NDR Info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CE57C6-FBA6-4A37-80B4-F1F1D859DF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24085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4728472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22953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11957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4935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61007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18442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99446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21629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4291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492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- 2019-09-29 11:03:00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Nichts für Menschen mit Höhenangst! In der Lüneburger Heide können Sie jetzt in 20 Metern Höhe einen Baumwipfelpfad entlang schlendern: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1419868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1342747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1419868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48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- 2019-09-09 20:12:52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Kleine Katze, große Wirkung.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926320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926320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068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- 2019-09-01 10:55:00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 australischen Outback sind Temperaturen um die 50 Grad keine Seltenheit, deswegen leben viele Menschen dort unter der Erde.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855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C28CED-853D-41B9-B0E6-9A80C3DDA2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01.04.2019 - 01.11.2019</a:t>
            </a:r>
          </a:p>
        </p:txBody>
      </p:sp>
    </p:spTree>
    <p:extLst>
      <p:ext uri="{BB962C8B-B14F-4D97-AF65-F5344CB8AC3E}">
        <p14:creationId xmlns:p14="http://schemas.microsoft.com/office/powerpoint/2010/main" val="41931473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7D709-2898-4942-9B69-81007ED62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NDR Info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3C70BA-4EA3-4755-A3B8-EBB5ABEA6A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14612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5276235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36864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87304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855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34841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31204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60141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02769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6859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512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- 2019-09-22 17:00:01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Zahlen Sie auch am liebsten mit Bargeld? 💶🛒 Viele Händler sind davon nicht begeistert: Vor allem Münzen machen Probleme, wie diesem Bäcker in Hessen: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483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- 2019-04-25 14:45:01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Zigarettenkippen am Strand: Der NABU fordert ein Rauchverbot, damit die Giftstoffe aus den Filtern nicht ins Meer gelangen.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6182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FE703B-E834-4B71-A0E4-1619C984B4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01.04.2019 - 01.11.2019</a:t>
            </a:r>
          </a:p>
        </p:txBody>
      </p:sp>
    </p:spTree>
    <p:extLst>
      <p:ext uri="{BB962C8B-B14F-4D97-AF65-F5344CB8AC3E}">
        <p14:creationId xmlns:p14="http://schemas.microsoft.com/office/powerpoint/2010/main" val="35555612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227F1-3DFB-4184-B03D-1436BD3D1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Aktive Nutzer - Export | NDR Info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427D81-84B3-45BA-96C2-6B2699619E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7854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10492598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32988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95500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341381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97766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967669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27785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365732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100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- 2019-09-09 20:12:52</a:t>
                      </a:r>
                      <a:r>
                        <a:rPr lang="de-DE" sz="1000"/>
                        <a:t>
 Kleine Katze, große Wirkung.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926320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90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- 2019-09-29 11:03:00</a:t>
                      </a:r>
                      <a:r>
                        <a:rPr lang="de-DE" sz="1000"/>
                        <a:t>
 Nichts für Menschen mit Höhenangst! In der Lüneburger Heide können Sie jetzt in 20 Metern...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1419868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493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- 2019-09-22 17:00:01</a:t>
                      </a:r>
                      <a:r>
                        <a:rPr lang="de-DE" sz="1000"/>
                        <a:t>
 Zahlen Sie auch am liebsten mit Bargeld? 💶🛒 Viele Händler sind davon nicht begeistert: Vo...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411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- 2019-06-06 14:18:45</a:t>
                      </a:r>
                      <a:r>
                        <a:rPr lang="de-DE" sz="1000"/>
                        <a:t>
 Containern bleibt eine Straftat. Die Mehrheit der CDU-Länder lehnte den Legalisierungs-Vo...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477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- 2019-09-09 09:13:48</a:t>
                      </a:r>
                      <a:r>
                        <a:rPr lang="de-DE" sz="1000"/>
                        <a:t>
 Nachdem in Berlin bei einem Verkehrsunfall vier Menschen ums Leben gekommen sind, fordert...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1115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66BCFA-E436-4470-B1E0-021FDF6A34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01.04.2019 - 01.11.2019</a:t>
            </a:r>
          </a:p>
        </p:txBody>
      </p:sp>
    </p:spTree>
    <p:extLst>
      <p:ext uri="{BB962C8B-B14F-4D97-AF65-F5344CB8AC3E}">
        <p14:creationId xmlns:p14="http://schemas.microsoft.com/office/powerpoint/2010/main" val="6484466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36816-F50D-4267-AB6B-07D33774E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 - Export | NDR Info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07E304-6BB0-4EBC-B455-9D4DD72D18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32379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6810937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11466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1694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226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26321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77672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40157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7590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855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- 2019-09-11 07:21:00</a:t>
                      </a:r>
                      <a:r>
                        <a:rPr lang="de-DE" sz="1000"/>
                        <a:t>
 35 Jahre alte "Storchen Oma Frieda" in Wiemerstedt in Dithmarschen angeschossen.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004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- 2019-09-23 18:29:49</a:t>
                      </a:r>
                      <a:r>
                        <a:rPr lang="de-DE" sz="1000"/>
                        <a:t>
 Emotionale Rede von Greta Thunberg in New York.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618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- 2019-09-09 09:13:48</a:t>
                      </a:r>
                      <a:r>
                        <a:rPr lang="de-DE" sz="1000"/>
                        <a:t>
 Nachdem in Berlin bei einem Verkehrsunfall vier Menschen ums Leben gekommen sind, fordert der Grünen-Politiker Krischer ein SUV-Verbot in Innenstädten.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466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- 2019-05-22 13:03:00</a:t>
                      </a:r>
                      <a:r>
                        <a:rPr lang="de-DE" sz="1000"/>
                        <a:t>
 "Sie wollen tote Menschen sehen?"  Polizist stellt Gaffer auf der Autobahn zur Rede.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965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- 2019-09-26 16:20:14</a:t>
                      </a:r>
                      <a:r>
                        <a:rPr lang="de-DE" sz="1000"/>
                        <a:t>
 Juicer: Sie sammeln E-Scooter ein und laden sie über Nacht auf. Auf den ersten Blick ein flexibler Job - doch die Arbeit ist schwierig und der Stundenlohn niedrig.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1907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BDB105-6015-4260-82FE-745F4AB09B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01.04.2019 - 01.11.2019</a:t>
            </a:r>
          </a:p>
        </p:txBody>
      </p:sp>
    </p:spTree>
    <p:extLst>
      <p:ext uri="{BB962C8B-B14F-4D97-AF65-F5344CB8AC3E}">
        <p14:creationId xmlns:p14="http://schemas.microsoft.com/office/powerpoint/2010/main" val="27016666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1E41B-FCC6-4114-802D-99F71DC0B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Nutzer-Flop - Export | NDR Info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479BC3-4427-4E83-8427-13CBC40137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39133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2976767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184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38795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21466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45650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25916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33594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02564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046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- 2019-10-08 20:14:31</a:t>
                      </a:r>
                      <a:r>
                        <a:rPr lang="de-DE" sz="1000"/>
                        <a:t>
 Viele Menschen klagen über Schlafstörungen. Was sind die Ursachen? Kann Stress dabei eine Rolle spielen? In der Redezeit beantworten Expertinnen Fragen zum Thema.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826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- 2019-04-26 08:21:00</a:t>
                      </a:r>
                      <a:r>
                        <a:rPr lang="de-DE" sz="1000"/>
                        <a:t>
 Waschen ist Würde - Duschbus für Obdachlose in Hamburg. Mehr als 150.000 Euro Spenden sind schon für den Ausbau zusammengekommen. Ideengeber Dominik Bloh sammelt weiter.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373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- 2019-07-15 14:05:00</a:t>
                      </a:r>
                      <a:r>
                        <a:rPr lang="de-DE" sz="1000"/>
                        <a:t>
 Ursula von der Leyen möchte neue EU-Kommissionspräsidentin werden. Wie läuft die Wahl eigentlich ab?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562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- 2019-04-14 10:22:40</a:t>
                      </a:r>
                      <a:r>
                        <a:rPr lang="de-DE" sz="1000"/>
                        <a:t>
 Eine Psychotherapeutin wird im Kellerverschlag eines Stuttgarter Mietshauses tot aufgefunden -tiefgefroren in einer Kühltruhe. Ein Fall für Brändle und Finkbeiner.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873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- 2019-05-05 09:01:00</a:t>
                      </a:r>
                      <a:r>
                        <a:rPr lang="de-DE" sz="1000"/>
                        <a:t>
 Hamburg versucht den Spagat zwischen digitaler Revolution, Datenschutz und technischer Umsetzung. Wird die Hansestadt zum Leuchtturm global vernetzter Smart Citys? (Podcast)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8892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55802C-8DCA-4361-B6A0-507C5FADC7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01.04.2019 - 01.11.2019</a:t>
            </a:r>
          </a:p>
        </p:txBody>
      </p:sp>
    </p:spTree>
    <p:extLst>
      <p:ext uri="{BB962C8B-B14F-4D97-AF65-F5344CB8AC3E}">
        <p14:creationId xmlns:p14="http://schemas.microsoft.com/office/powerpoint/2010/main" val="18895461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60408-D214-43FB-9F64-EC6E0E23A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 - Summe Interaktionen - Export | NDR Info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CDB336-2C65-422C-8834-ADF300B762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6432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29588449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181807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092555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390168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70573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412692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650407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009323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9031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- 2019-09-29 11:03:00</a:t>
                      </a:r>
                      <a:r>
                        <a:rPr lang="de-DE" sz="1000"/>
                        <a:t>
 Nichts für Menschen mit Höhenangst! In der Lüneburger Heide können Sie jetzt in 20 M...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778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- 2019-06-06 14:18:45</a:t>
                      </a:r>
                      <a:r>
                        <a:rPr lang="de-DE" sz="1000"/>
                        <a:t>
 Containern bleibt eine Straftat. Die Mehrheit der CDU-Länder lehnte den Legalisierun...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620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- 2019-04-25 14:45:01</a:t>
                      </a:r>
                      <a:r>
                        <a:rPr lang="de-DE" sz="1000"/>
                        <a:t>
 Zigarettenkippen am Strand: Der NABU fordert ein Rauchverbot, damit die Giftstoffe a...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229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- 2019-09-09 20:12:52</a:t>
                      </a:r>
                      <a:r>
                        <a:rPr lang="de-DE" sz="1000"/>
                        <a:t>
 Kleine Katze, große Wirkung.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55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- 2019-10-17 15:37:12</a:t>
                      </a:r>
                      <a:r>
                        <a:rPr lang="de-DE" sz="1000"/>
                        <a:t>
 Weiterhin kein Tempolimit auf deutschen Autobahnen.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315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BD1AFE-18E2-4CA4-8091-953C577BD8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01.04.2019 - 01.11.2019</a:t>
            </a:r>
          </a:p>
        </p:txBody>
      </p:sp>
    </p:spTree>
    <p:extLst>
      <p:ext uri="{BB962C8B-B14F-4D97-AF65-F5344CB8AC3E}">
        <p14:creationId xmlns:p14="http://schemas.microsoft.com/office/powerpoint/2010/main" val="30391303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F2F3D-D89D-42EC-BB21-68C9313AD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NDR Info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56A45F-3938-430F-94A3-14BA76F8B9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91851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1">
                  <a:extLst>
                    <a:ext uri="{9D8B030D-6E8A-4147-A177-3AD203B41FA5}">
                      <a16:colId xmlns:a16="http://schemas.microsoft.com/office/drawing/2014/main" val="262011083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621363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8402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67214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66554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72927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50617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9253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70028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9716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07189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021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- 2019-09-29 11:03:00</a:t>
                      </a:r>
                      <a:r>
                        <a:rPr lang="de-DE" sz="1000"/>
                        <a:t>
 Nichts für Menschen mit Höhenangst! In der Lüneburger Heide können Sie jetzt in 20 Metern Höhe einen Baumwipfelpfad entlang schlendern: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667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- 2019-04-25 14:45:01</a:t>
                      </a:r>
                      <a:r>
                        <a:rPr lang="de-DE" sz="1000"/>
                        <a:t>
 Zigarettenkippen am Strand: Der NABU fordert ein Rauchverbot, damit die Giftstoffe aus den Filtern nicht ins Meer gelangen.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365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- 2019-06-06 14:18:45</a:t>
                      </a:r>
                      <a:r>
                        <a:rPr lang="de-DE" sz="1000"/>
                        <a:t>
 Containern bleibt eine Straftat. Die Mehrheit der CDU-Länder lehnte den Legalisierungs-Vorschlag auf der Justizministerkonferenz in Lübeck-Travemünde ab.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840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- 2019-10-17 15:37:12</a:t>
                      </a:r>
                      <a:r>
                        <a:rPr lang="de-DE" sz="1000"/>
                        <a:t>
 Weiterhin kein Tempolimit auf deutschen Autobahnen.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308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- 2019-10-08 08:27:14</a:t>
                      </a:r>
                      <a:r>
                        <a:rPr lang="de-DE" sz="1000"/>
                        <a:t>
 Niedersachsens Ministerpräsident kritisiert den CO2-Preis im Klimaschutzpaket als zu niedrig, warnt aber gleichzeitig vor zu radikalen Einschnitten beim Klimaschutz.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7596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A15872-D92E-477C-A35A-925CA10786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01.04.2019 - 01.11.2019</a:t>
            </a:r>
          </a:p>
        </p:txBody>
      </p:sp>
    </p:spTree>
    <p:extLst>
      <p:ext uri="{BB962C8B-B14F-4D97-AF65-F5344CB8AC3E}">
        <p14:creationId xmlns:p14="http://schemas.microsoft.com/office/powerpoint/2010/main" val="3285214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1586F-ADE4-4435-957E-920BE02DA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Videostarts - Profil-bezogene Nutzung | NDR Info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BC5C14-4B64-462B-8A4D-0B0F0A746E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98178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264669250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493360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285212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702167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47544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08290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905004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Video-Post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Starts ab 10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Starts ab 3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Crosspost-Video?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149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- 2019-09-29 11:03:00</a:t>
                      </a:r>
                      <a:r>
                        <a:rPr lang="de-DE" sz="1000"/>
                        <a:t>
 Nichts für Menschen mit Höhenangst! In der Lüneburger Heide können Si...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621563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759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- 2019-09-09 20:12:52</a:t>
                      </a:r>
                      <a:r>
                        <a:rPr lang="de-DE" sz="1000"/>
                        <a:t>
 Kleine Katze, große Wirkung.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441439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459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- 2019-09-22 17:00:01</a:t>
                      </a:r>
                      <a:r>
                        <a:rPr lang="de-DE" sz="1000"/>
                        <a:t>
 Zahlen Sie auch am liebsten mit Bargeld? 💶🛒 Viele Händler sind davon 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314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- 2019-09-01 10:55:00</a:t>
                      </a:r>
                      <a:r>
                        <a:rPr lang="de-DE" sz="1000"/>
                        <a:t>
 Im australischen Outback sind Temperaturen um die 50 Grad keine Selte...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072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- 2019-08-30 10:33:00</a:t>
                      </a:r>
                      <a:r>
                        <a:rPr lang="de-DE" sz="1000"/>
                        <a:t>
 Kämpfen und Töten, Verwundung und Sterben. In unserem neuen Podcast g...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72063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D32991-9828-40FC-9A5D-E7F80F2773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01.04.2019 - 01.11.2019</a:t>
            </a:r>
          </a:p>
        </p:txBody>
      </p:sp>
    </p:spTree>
    <p:extLst>
      <p:ext uri="{BB962C8B-B14F-4D97-AF65-F5344CB8AC3E}">
        <p14:creationId xmlns:p14="http://schemas.microsoft.com/office/powerpoint/2010/main" val="42809235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FAAA7-0CCE-42C7-9C3A-DE6CE4860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(ohne Ersteller) - Export | NDR Info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2B60C9-9774-422B-A506-686A942174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97462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5626181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322905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26390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29514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31664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5025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39475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48071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8173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1753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02642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349664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5153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Eigener Post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516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- 2019-09-27 14:30:21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Nichts für Menschen mit Höhenangst! In der Lüneburger Heide können Sie jetzt in 20 Metern Höhe einen Baumwipfelpfad entlang schlendern: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1422232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399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- 2019-09-09 16:00:11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Kleine Katze, große Wirkung.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933300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0087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DE5F27-3F94-452F-9CE3-F5DB3D78D9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01.04.2019 - 01.11.2019</a:t>
            </a:r>
          </a:p>
        </p:txBody>
      </p:sp>
    </p:spTree>
    <p:extLst>
      <p:ext uri="{BB962C8B-B14F-4D97-AF65-F5344CB8AC3E}">
        <p14:creationId xmlns:p14="http://schemas.microsoft.com/office/powerpoint/2010/main" val="20619680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E7B41-F320-4E5A-9D1B-E12B23B90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(ohne Ersteller) - Export | NDR Info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06A672-9EFC-4DCD-87EB-F741F6B883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12530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0680083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63641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5456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5950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47042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20119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10603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11733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61969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5759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54484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26553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12095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Eigener Post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590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- 2019-09-20 13:26:17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Zahlen Sie auch am liebsten mit Bargeld? 💶🛒 Viele Händler sind davon nicht begeistert: Vor allem Münzen machen Probleme, wie diesem Bäcker in Hessen: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7684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431163-6485-4F4B-A06B-515050D639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01.04.2019 - 01.11.2019</a:t>
            </a:r>
          </a:p>
        </p:txBody>
      </p:sp>
    </p:spTree>
    <p:extLst>
      <p:ext uri="{BB962C8B-B14F-4D97-AF65-F5344CB8AC3E}">
        <p14:creationId xmlns:p14="http://schemas.microsoft.com/office/powerpoint/2010/main" val="34011887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49CCC-3AAD-4A30-B022-430F664B6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(ohne Ersteller) - Export | NDR Info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69B2C2-E00D-4D18-950C-18CE5B1545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69508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41263248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666690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44039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78731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1023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76523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94933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171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94608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75166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9181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15348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77349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Eigener Post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088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- 2019-08-30 13:55:14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 australischen Outback sind Temperaturen um die 50 Grad keine Seltenheit, deswegen leben viele Menschen dort unter der Erde.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814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 - 2019-09-24 15:34:30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Açai, Chia, Goji, Quinoa… Die Liste der “Superfoods” ist lang. Braucht nur kein Mensch.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4775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14F6DF-F428-4838-AE3B-1487CE92EC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01.04.2019 - 01.11.2019</a:t>
            </a:r>
          </a:p>
        </p:txBody>
      </p:sp>
    </p:spTree>
    <p:extLst>
      <p:ext uri="{BB962C8B-B14F-4D97-AF65-F5344CB8AC3E}">
        <p14:creationId xmlns:p14="http://schemas.microsoft.com/office/powerpoint/2010/main" val="31215629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62D83-22D1-4F25-A51B-CEE4574B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Gesamt - Export | NDR Info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1180AA-02D7-408C-B021-0DEC766986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13074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3131235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319036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54279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72773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871269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39444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1987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309374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32796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2989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04166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29619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90446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Ersteller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Starts ab 10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Starts ab 3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Eigener Post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378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- 2019-05-31 14:14:25</a:t>
                      </a:r>
                      <a:r>
                        <a:rPr lang="de-DE" sz="1000"/>
                        <a:t>
 Bei dem Zugunglück von Eschede vor 21 Jahren starben 101 Menschen. Unter ihnen auch die Mutter 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956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- 2019-08-22 16:04:33</a:t>
                      </a:r>
                      <a:r>
                        <a:rPr lang="de-DE" sz="1000"/>
                        <a:t>
 Kämpfen und Töten, Verwundung und Sterben. In unserem neuen Podcast geht es um den Wandel der B...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402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- 2019-04-26 09:55:27</a:t>
                      </a:r>
                      <a:r>
                        <a:rPr lang="de-DE" sz="1000"/>
                        <a:t>
 Waschen ist Würde - Duschbus für Obdachlose in Hamburg. Mehr als 150.000 Euro Spenden sind scho...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86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- 2019-10-21 12:33:24</a:t>
                      </a:r>
                      <a:r>
                        <a:rPr lang="de-DE" sz="1000"/>
                        <a:t>
 15 Minuten kostenlos parken - aber nur mit Sanduhr. Die Erfolgsgeschichte aus Cloppenburg.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872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Info - 2019-08-22 17:06:55</a:t>
                      </a:r>
                      <a:r>
                        <a:rPr lang="de-DE" sz="1000"/>
                        <a:t>
 So einfach funktioniert das Geschäft mit dem Bernstein am Strand.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6455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57E2C-48A3-40BC-AE87-219160879F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01.04.2019 - 01.11.2019</a:t>
            </a:r>
          </a:p>
        </p:txBody>
      </p:sp>
    </p:spTree>
    <p:extLst>
      <p:ext uri="{BB962C8B-B14F-4D97-AF65-F5344CB8AC3E}">
        <p14:creationId xmlns:p14="http://schemas.microsoft.com/office/powerpoint/2010/main" val="22043579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1921</Words>
  <Application>Microsoft Office PowerPoint</Application>
  <PresentationFormat>On-screen Show (4:3)</PresentationFormat>
  <Paragraphs>896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quintly_template</vt:lpstr>
      <vt:lpstr>MeFo - Facebook - Social Media - Evaluation</vt:lpstr>
      <vt:lpstr>Facebook Profil - Potenz.Reichw.,Aktive Nutzer,I-Rate,Fans | NDR Info</vt:lpstr>
      <vt:lpstr>Facebook Anzahl Post, Reaktionen (Kommentare, Shares, Likes) - FB Insights | NDR Info</vt:lpstr>
      <vt:lpstr>Facebook Profil - Fans | NDR Info</vt:lpstr>
      <vt:lpstr>Facebook Profil - Potenzielle Reichweite | NDR Info</vt:lpstr>
      <vt:lpstr>Facebook Profil - Aktive Nutzer | NDR Info</vt:lpstr>
      <vt:lpstr>Facebook Profil - Video-Starts ab 10 Sek. | NDR Info</vt:lpstr>
      <vt:lpstr>Facebook Profil - Durchschnitt Potenzi. Reichweite pro Tag | NDR Info</vt:lpstr>
      <vt:lpstr>Facebook Distributionstyp - FB Insights | NDR Info</vt:lpstr>
      <vt:lpstr>Facebook Distributionstyp - Tabelle - FB Insights | NDR Info</vt:lpstr>
      <vt:lpstr>Facebook Eigene Posts - Shares - Export | NDR Info</vt:lpstr>
      <vt:lpstr>Facebook Eigene Posts - Kommentare - Export | NDR Info</vt:lpstr>
      <vt:lpstr>Facebook Eigene Posts - Links - Export | NDR Info - 1 of 2</vt:lpstr>
      <vt:lpstr>Facebook Eigene Posts - Links - Export | NDR Info - 2 of 2</vt:lpstr>
      <vt:lpstr>Facebook Eigene Posts - Videostartrate - Export | NDR Info</vt:lpstr>
      <vt:lpstr>Facebook Eigene Posts - Videostartrate - Flop - Export | NDR Info</vt:lpstr>
      <vt:lpstr>Facebook Eigene Posts - Potenzielle Reichweite - Export | NDR Info - 1 of 2</vt:lpstr>
      <vt:lpstr>Facebook Eigene Posts - Potenzielle Reichweite - Export | NDR Info - 2 of 2</vt:lpstr>
      <vt:lpstr>Facebook Eigene Posts - Aktive Nutzer - Export | NDR Info</vt:lpstr>
      <vt:lpstr>Facebook Eigene Posts - I-Rate Aktive Nutzer - Export | NDR Info</vt:lpstr>
      <vt:lpstr>Facebook Eigene Posts - I-Rate Aktive Nutzer-Flop - Export | NDR Info</vt:lpstr>
      <vt:lpstr>Facebook Eigene Post - Summe Interaktionen - Export | NDR Info</vt:lpstr>
      <vt:lpstr>Facebook Eigene Posts - Reaktionen - Export | NDR Info</vt:lpstr>
      <vt:lpstr>Facebook Eigene Posts - Videostarts - Profil-bezogene Nutzung | NDR Info</vt:lpstr>
      <vt:lpstr>Facebook Eigene Videos - Crossposts (ohne Ersteller) - Export | NDR Info - 1 of 3</vt:lpstr>
      <vt:lpstr>Facebook Eigene Videos - Crossposts (ohne Ersteller) - Export | NDR Info - 2 of 3</vt:lpstr>
      <vt:lpstr>Facebook Eigene Videos - Crossposts (ohne Ersteller) - Export | NDR Info - 3 of 3</vt:lpstr>
      <vt:lpstr>Facebook Eigene Videos - Crossposts Gesamt - Export | NDR Info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Frederik Peiniger</dc:creator>
  <cp:lastModifiedBy>Frederik Peiniger</cp:lastModifiedBy>
  <cp:revision>1</cp:revision>
  <dcterms:created xsi:type="dcterms:W3CDTF">2020-06-08T15:07:19Z</dcterms:created>
  <dcterms:modified xsi:type="dcterms:W3CDTF">2020-06-08T15:08:44Z</dcterms:modified>
</cp:coreProperties>
</file>