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  <c:pt idx="30">
                  <c:v>01.12.2019</c:v>
                </c:pt>
                <c:pt idx="31">
                  <c:v>02.12.2019</c:v>
                </c:pt>
                <c:pt idx="32">
                  <c:v>03.12.2019</c:v>
                </c:pt>
                <c:pt idx="33">
                  <c:v>04.12.2019</c:v>
                </c:pt>
                <c:pt idx="34">
                  <c:v>05.12.2019</c:v>
                </c:pt>
                <c:pt idx="35">
                  <c:v>06.12.2019</c:v>
                </c:pt>
                <c:pt idx="36">
                  <c:v>07.12.2019</c:v>
                </c:pt>
                <c:pt idx="37">
                  <c:v>08.12.2019</c:v>
                </c:pt>
                <c:pt idx="38">
                  <c:v>09.12.2019</c:v>
                </c:pt>
                <c:pt idx="39">
                  <c:v>10.12.2019</c:v>
                </c:pt>
                <c:pt idx="40">
                  <c:v>11.12.2019</c:v>
                </c:pt>
                <c:pt idx="41">
                  <c:v>12.12.2019</c:v>
                </c:pt>
                <c:pt idx="42">
                  <c:v>13.12.2019</c:v>
                </c:pt>
                <c:pt idx="43">
                  <c:v>14.12.2019</c:v>
                </c:pt>
                <c:pt idx="44">
                  <c:v>15.12.2019</c:v>
                </c:pt>
                <c:pt idx="45">
                  <c:v>16.12.2019</c:v>
                </c:pt>
                <c:pt idx="46">
                  <c:v>17.12.2019</c:v>
                </c:pt>
                <c:pt idx="47">
                  <c:v>18.12.2019</c:v>
                </c:pt>
                <c:pt idx="48">
                  <c:v>19.12.2019</c:v>
                </c:pt>
                <c:pt idx="49">
                  <c:v>20.12.2019</c:v>
                </c:pt>
                <c:pt idx="50">
                  <c:v>21.12.2019</c:v>
                </c:pt>
                <c:pt idx="51">
                  <c:v>22.12.2019</c:v>
                </c:pt>
                <c:pt idx="52">
                  <c:v>23.12.2019</c:v>
                </c:pt>
                <c:pt idx="53">
                  <c:v>24.12.2019</c:v>
                </c:pt>
                <c:pt idx="54">
                  <c:v>25.12.2019</c:v>
                </c:pt>
                <c:pt idx="55">
                  <c:v>26.12.2019</c:v>
                </c:pt>
                <c:pt idx="56">
                  <c:v>27.12.2019</c:v>
                </c:pt>
                <c:pt idx="57">
                  <c:v>28.12.2019</c:v>
                </c:pt>
                <c:pt idx="58">
                  <c:v>29.12.2019</c:v>
                </c:pt>
                <c:pt idx="59">
                  <c:v>30.12.2019</c:v>
                </c:pt>
                <c:pt idx="60">
                  <c:v>31.12.2019</c:v>
                </c:pt>
                <c:pt idx="61">
                  <c:v>01.01.2020</c:v>
                </c:pt>
                <c:pt idx="62">
                  <c:v>02.01.2020</c:v>
                </c:pt>
                <c:pt idx="63">
                  <c:v>03.01.2020</c:v>
                </c:pt>
                <c:pt idx="64">
                  <c:v>04.01.2020</c:v>
                </c:pt>
                <c:pt idx="65">
                  <c:v>05.01.2020</c:v>
                </c:pt>
                <c:pt idx="66">
                  <c:v>06.01.2020</c:v>
                </c:pt>
                <c:pt idx="67">
                  <c:v>07.01.2020</c:v>
                </c:pt>
                <c:pt idx="68">
                  <c:v>08.01.2020</c:v>
                </c:pt>
                <c:pt idx="69">
                  <c:v>09.01.2020</c:v>
                </c:pt>
                <c:pt idx="70">
                  <c:v>10.01.2020</c:v>
                </c:pt>
                <c:pt idx="71">
                  <c:v>11.01.2020</c:v>
                </c:pt>
                <c:pt idx="72">
                  <c:v>12.01.2020</c:v>
                </c:pt>
                <c:pt idx="73">
                  <c:v>13.01.2020</c:v>
                </c:pt>
                <c:pt idx="74">
                  <c:v>14.01.2020</c:v>
                </c:pt>
                <c:pt idx="75">
                  <c:v>15.01.2020</c:v>
                </c:pt>
                <c:pt idx="76">
                  <c:v>16.01.2020</c:v>
                </c:pt>
                <c:pt idx="77">
                  <c:v>17.01.2020</c:v>
                </c:pt>
                <c:pt idx="78">
                  <c:v>18.01.2020</c:v>
                </c:pt>
                <c:pt idx="79">
                  <c:v>19.01.2020</c:v>
                </c:pt>
                <c:pt idx="80">
                  <c:v>20.01.2020</c:v>
                </c:pt>
                <c:pt idx="81">
                  <c:v>21.01.2020</c:v>
                </c:pt>
                <c:pt idx="82">
                  <c:v>22.01.2020</c:v>
                </c:pt>
                <c:pt idx="83">
                  <c:v>23.01.2020</c:v>
                </c:pt>
                <c:pt idx="84">
                  <c:v>24.01.2020</c:v>
                </c:pt>
                <c:pt idx="85">
                  <c:v>25.01.2020</c:v>
                </c:pt>
                <c:pt idx="86">
                  <c:v>26.01.2020</c:v>
                </c:pt>
                <c:pt idx="87">
                  <c:v>27.01.2020</c:v>
                </c:pt>
                <c:pt idx="88">
                  <c:v>28.01.2020</c:v>
                </c:pt>
                <c:pt idx="89">
                  <c:v>29.01.2020</c:v>
                </c:pt>
                <c:pt idx="90">
                  <c:v>30.01.2020</c:v>
                </c:pt>
                <c:pt idx="91">
                  <c:v>31.01.2020</c:v>
                </c:pt>
                <c:pt idx="92">
                  <c:v>01.02.2020</c:v>
                </c:pt>
                <c:pt idx="93">
                  <c:v>02.02.2020</c:v>
                </c:pt>
                <c:pt idx="94">
                  <c:v>03.02.2020</c:v>
                </c:pt>
                <c:pt idx="95">
                  <c:v>04.02.2020</c:v>
                </c:pt>
                <c:pt idx="96">
                  <c:v>05.02.2020</c:v>
                </c:pt>
                <c:pt idx="97">
                  <c:v>06.02.2020</c:v>
                </c:pt>
                <c:pt idx="98">
                  <c:v>07.02.2020</c:v>
                </c:pt>
                <c:pt idx="99">
                  <c:v>08.02.2020</c:v>
                </c:pt>
                <c:pt idx="100">
                  <c:v>09.02.2020</c:v>
                </c:pt>
                <c:pt idx="101">
                  <c:v>10.02.2020</c:v>
                </c:pt>
                <c:pt idx="102">
                  <c:v>11.02.2020</c:v>
                </c:pt>
                <c:pt idx="103">
                  <c:v>12.02.2020</c:v>
                </c:pt>
                <c:pt idx="104">
                  <c:v>13.02.2020</c:v>
                </c:pt>
                <c:pt idx="105">
                  <c:v>14.02.2020</c:v>
                </c:pt>
                <c:pt idx="106">
                  <c:v>15.02.2020</c:v>
                </c:pt>
                <c:pt idx="107">
                  <c:v>16.02.2020</c:v>
                </c:pt>
                <c:pt idx="108">
                  <c:v>17.02.2020</c:v>
                </c:pt>
                <c:pt idx="109">
                  <c:v>18.02.2020</c:v>
                </c:pt>
                <c:pt idx="110">
                  <c:v>19.02.2020</c:v>
                </c:pt>
                <c:pt idx="111">
                  <c:v>20.02.2020</c:v>
                </c:pt>
                <c:pt idx="112">
                  <c:v>21.02.2020</c:v>
                </c:pt>
                <c:pt idx="113">
                  <c:v>22.02.2020</c:v>
                </c:pt>
                <c:pt idx="114">
                  <c:v>23.02.2020</c:v>
                </c:pt>
                <c:pt idx="115">
                  <c:v>24.02.2020</c:v>
                </c:pt>
                <c:pt idx="116">
                  <c:v>25.02.2020</c:v>
                </c:pt>
                <c:pt idx="117">
                  <c:v>26.02.2020</c:v>
                </c:pt>
                <c:pt idx="118">
                  <c:v>27.02.2020</c:v>
                </c:pt>
                <c:pt idx="119">
                  <c:v>28.02.2020</c:v>
                </c:pt>
                <c:pt idx="120">
                  <c:v>29.02.2020</c:v>
                </c:pt>
                <c:pt idx="121">
                  <c:v>01.03.2020</c:v>
                </c:pt>
                <c:pt idx="122">
                  <c:v>02.03.2020</c:v>
                </c:pt>
                <c:pt idx="123">
                  <c:v>03.03.2020</c:v>
                </c:pt>
                <c:pt idx="124">
                  <c:v>04.03.2020</c:v>
                </c:pt>
                <c:pt idx="125">
                  <c:v>05.03.2020</c:v>
                </c:pt>
                <c:pt idx="126">
                  <c:v>06.03.2020</c:v>
                </c:pt>
                <c:pt idx="127">
                  <c:v>07.03.2020</c:v>
                </c:pt>
                <c:pt idx="128">
                  <c:v>08.03.2020</c:v>
                </c:pt>
                <c:pt idx="129">
                  <c:v>09.03.2020</c:v>
                </c:pt>
                <c:pt idx="130">
                  <c:v>10.03.2020</c:v>
                </c:pt>
                <c:pt idx="131">
                  <c:v>11.03.2020</c:v>
                </c:pt>
                <c:pt idx="132">
                  <c:v>12.03.2020</c:v>
                </c:pt>
                <c:pt idx="133">
                  <c:v>13.03.2020</c:v>
                </c:pt>
                <c:pt idx="134">
                  <c:v>14.03.2020</c:v>
                </c:pt>
                <c:pt idx="135">
                  <c:v>15.03.2020</c:v>
                </c:pt>
                <c:pt idx="136">
                  <c:v>16.03.2020</c:v>
                </c:pt>
                <c:pt idx="137">
                  <c:v>17.03.2020</c:v>
                </c:pt>
                <c:pt idx="138">
                  <c:v>18.03.2020</c:v>
                </c:pt>
                <c:pt idx="139">
                  <c:v>19.03.2020</c:v>
                </c:pt>
                <c:pt idx="140">
                  <c:v>20.03.2020</c:v>
                </c:pt>
                <c:pt idx="141">
                  <c:v>21.03.2020</c:v>
                </c:pt>
                <c:pt idx="142">
                  <c:v>22.03.2020</c:v>
                </c:pt>
                <c:pt idx="143">
                  <c:v>23.03.2020</c:v>
                </c:pt>
                <c:pt idx="144">
                  <c:v>24.03.2020</c:v>
                </c:pt>
                <c:pt idx="145">
                  <c:v>25.03.2020</c:v>
                </c:pt>
                <c:pt idx="146">
                  <c:v>26.03.2020</c:v>
                </c:pt>
                <c:pt idx="147">
                  <c:v>27.03.2020</c:v>
                </c:pt>
                <c:pt idx="148">
                  <c:v>28.03.2020</c:v>
                </c:pt>
                <c:pt idx="149">
                  <c:v>29.03.2020</c:v>
                </c:pt>
                <c:pt idx="150">
                  <c:v>30.03.2020</c:v>
                </c:pt>
                <c:pt idx="151">
                  <c:v>31.03.2020</c:v>
                </c:pt>
                <c:pt idx="152">
                  <c:v>01.04.2020</c:v>
                </c:pt>
                <c:pt idx="153">
                  <c:v>02.04.2020</c:v>
                </c:pt>
                <c:pt idx="154">
                  <c:v>03.04.2020</c:v>
                </c:pt>
                <c:pt idx="155">
                  <c:v>04.04.2020</c:v>
                </c:pt>
                <c:pt idx="156">
                  <c:v>05.04.2020</c:v>
                </c:pt>
                <c:pt idx="157">
                  <c:v>06.04.2020</c:v>
                </c:pt>
                <c:pt idx="158">
                  <c:v>07.04.2020</c:v>
                </c:pt>
                <c:pt idx="159">
                  <c:v>08.04.2020</c:v>
                </c:pt>
                <c:pt idx="160">
                  <c:v>09.04.2020</c:v>
                </c:pt>
                <c:pt idx="161">
                  <c:v>10.04.2020</c:v>
                </c:pt>
                <c:pt idx="162">
                  <c:v>11.04.2020</c:v>
                </c:pt>
                <c:pt idx="163">
                  <c:v>12.04.2020</c:v>
                </c:pt>
                <c:pt idx="164">
                  <c:v>13.04.2020</c:v>
                </c:pt>
                <c:pt idx="165">
                  <c:v>14.04.2020</c:v>
                </c:pt>
                <c:pt idx="166">
                  <c:v>15.04.2020</c:v>
                </c:pt>
                <c:pt idx="167">
                  <c:v>16.04.2020</c:v>
                </c:pt>
                <c:pt idx="168">
                  <c:v>17.04.2020</c:v>
                </c:pt>
                <c:pt idx="169">
                  <c:v>18.04.2020</c:v>
                </c:pt>
                <c:pt idx="170">
                  <c:v>19.04.2020</c:v>
                </c:pt>
                <c:pt idx="171">
                  <c:v>20.04.2020</c:v>
                </c:pt>
                <c:pt idx="172">
                  <c:v>21.04.2020</c:v>
                </c:pt>
                <c:pt idx="173">
                  <c:v>22.04.2020</c:v>
                </c:pt>
                <c:pt idx="174">
                  <c:v>23.04.2020</c:v>
                </c:pt>
                <c:pt idx="175">
                  <c:v>24.04.2020</c:v>
                </c:pt>
                <c:pt idx="176">
                  <c:v>25.04.2020</c:v>
                </c:pt>
                <c:pt idx="177">
                  <c:v>26.04.2020</c:v>
                </c:pt>
                <c:pt idx="178">
                  <c:v>27.04.2020</c:v>
                </c:pt>
                <c:pt idx="179">
                  <c:v>28.04.2020</c:v>
                </c:pt>
                <c:pt idx="180">
                  <c:v>29.04.2020</c:v>
                </c:pt>
                <c:pt idx="181">
                  <c:v>30.04.2020</c:v>
                </c:pt>
                <c:pt idx="182">
                  <c:v>01.05.2020</c:v>
                </c:pt>
                <c:pt idx="183">
                  <c:v>02.05.2020</c:v>
                </c:pt>
                <c:pt idx="184">
                  <c:v>03.05.2020</c:v>
                </c:pt>
                <c:pt idx="185">
                  <c:v>04.05.2020</c:v>
                </c:pt>
                <c:pt idx="186">
                  <c:v>05.05.2020</c:v>
                </c:pt>
                <c:pt idx="187">
                  <c:v>06.05.2020</c:v>
                </c:pt>
                <c:pt idx="188">
                  <c:v>07.05.2020</c:v>
                </c:pt>
                <c:pt idx="189">
                  <c:v>08.05.2020</c:v>
                </c:pt>
                <c:pt idx="190">
                  <c:v>09.05.2020</c:v>
                </c:pt>
                <c:pt idx="191">
                  <c:v>10.05.2020</c:v>
                </c:pt>
                <c:pt idx="192">
                  <c:v>11.05.2020</c:v>
                </c:pt>
                <c:pt idx="193">
                  <c:v>12.05.2020</c:v>
                </c:pt>
                <c:pt idx="194">
                  <c:v>13.05.2020</c:v>
                </c:pt>
                <c:pt idx="195">
                  <c:v>14.05.2020</c:v>
                </c:pt>
                <c:pt idx="196">
                  <c:v>15.05.2020</c:v>
                </c:pt>
                <c:pt idx="197">
                  <c:v>16.05.2020</c:v>
                </c:pt>
                <c:pt idx="198">
                  <c:v>17.05.2020</c:v>
                </c:pt>
                <c:pt idx="199">
                  <c:v>18.05.2020</c:v>
                </c:pt>
                <c:pt idx="200">
                  <c:v>19.05.2020</c:v>
                </c:pt>
                <c:pt idx="201">
                  <c:v>20.05.2020</c:v>
                </c:pt>
                <c:pt idx="202">
                  <c:v>21.05.2020</c:v>
                </c:pt>
                <c:pt idx="203">
                  <c:v>22.05.2020</c:v>
                </c:pt>
                <c:pt idx="204">
                  <c:v>23.05.2020</c:v>
                </c:pt>
                <c:pt idx="205">
                  <c:v>24.05.2020</c:v>
                </c:pt>
                <c:pt idx="206">
                  <c:v>25.05.2020</c:v>
                </c:pt>
                <c:pt idx="207">
                  <c:v>26.05.2020</c:v>
                </c:pt>
                <c:pt idx="208">
                  <c:v>27.05.2020</c:v>
                </c:pt>
                <c:pt idx="209">
                  <c:v>28.05.2020</c:v>
                </c:pt>
                <c:pt idx="210">
                  <c:v>29.05.2020</c:v>
                </c:pt>
                <c:pt idx="211">
                  <c:v>30.05.2020</c:v>
                </c:pt>
                <c:pt idx="212">
                  <c:v>31.05.2020</c:v>
                </c:pt>
                <c:pt idx="213">
                  <c:v>01.06.2020</c:v>
                </c:pt>
                <c:pt idx="214">
                  <c:v>02.06.2020</c:v>
                </c:pt>
                <c:pt idx="215">
                  <c:v>03.06.2020</c:v>
                </c:pt>
                <c:pt idx="216">
                  <c:v>04.06.2020</c:v>
                </c:pt>
                <c:pt idx="217">
                  <c:v>05.06.2020</c:v>
                </c:pt>
                <c:pt idx="218">
                  <c:v>06.06.2020</c:v>
                </c:pt>
                <c:pt idx="219">
                  <c:v>07.06.2020</c:v>
                </c:pt>
              </c:strCache>
            </c:str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38052</c:v>
                </c:pt>
                <c:pt idx="1">
                  <c:v>38063</c:v>
                </c:pt>
                <c:pt idx="2">
                  <c:v>38070</c:v>
                </c:pt>
                <c:pt idx="3">
                  <c:v>38126</c:v>
                </c:pt>
                <c:pt idx="4">
                  <c:v>38148</c:v>
                </c:pt>
                <c:pt idx="5">
                  <c:v>38164</c:v>
                </c:pt>
                <c:pt idx="6">
                  <c:v>38173</c:v>
                </c:pt>
                <c:pt idx="7">
                  <c:v>38191</c:v>
                </c:pt>
                <c:pt idx="8">
                  <c:v>38215</c:v>
                </c:pt>
                <c:pt idx="9">
                  <c:v>38234</c:v>
                </c:pt>
                <c:pt idx="10">
                  <c:v>38292</c:v>
                </c:pt>
                <c:pt idx="11">
                  <c:v>38338</c:v>
                </c:pt>
                <c:pt idx="12">
                  <c:v>38392</c:v>
                </c:pt>
                <c:pt idx="13">
                  <c:v>38411</c:v>
                </c:pt>
                <c:pt idx="14">
                  <c:v>38434</c:v>
                </c:pt>
                <c:pt idx="15">
                  <c:v>38454</c:v>
                </c:pt>
                <c:pt idx="16">
                  <c:v>38498</c:v>
                </c:pt>
                <c:pt idx="17">
                  <c:v>38515</c:v>
                </c:pt>
                <c:pt idx="18">
                  <c:v>38529</c:v>
                </c:pt>
                <c:pt idx="19">
                  <c:v>38601</c:v>
                </c:pt>
                <c:pt idx="20">
                  <c:v>38629</c:v>
                </c:pt>
                <c:pt idx="21">
                  <c:v>38670</c:v>
                </c:pt>
                <c:pt idx="22">
                  <c:v>38726</c:v>
                </c:pt>
                <c:pt idx="23">
                  <c:v>38744</c:v>
                </c:pt>
                <c:pt idx="24">
                  <c:v>38759</c:v>
                </c:pt>
                <c:pt idx="25">
                  <c:v>38912</c:v>
                </c:pt>
                <c:pt idx="26">
                  <c:v>38953</c:v>
                </c:pt>
                <c:pt idx="27">
                  <c:v>38961</c:v>
                </c:pt>
                <c:pt idx="28">
                  <c:v>38972</c:v>
                </c:pt>
                <c:pt idx="29">
                  <c:v>38975</c:v>
                </c:pt>
                <c:pt idx="30">
                  <c:v>38994</c:v>
                </c:pt>
                <c:pt idx="31">
                  <c:v>39021</c:v>
                </c:pt>
                <c:pt idx="32">
                  <c:v>39037</c:v>
                </c:pt>
                <c:pt idx="33">
                  <c:v>39057</c:v>
                </c:pt>
                <c:pt idx="34">
                  <c:v>39083</c:v>
                </c:pt>
                <c:pt idx="35">
                  <c:v>39105</c:v>
                </c:pt>
                <c:pt idx="36">
                  <c:v>39124</c:v>
                </c:pt>
                <c:pt idx="37">
                  <c:v>39224</c:v>
                </c:pt>
                <c:pt idx="38">
                  <c:v>39279</c:v>
                </c:pt>
                <c:pt idx="39">
                  <c:v>39329</c:v>
                </c:pt>
                <c:pt idx="40">
                  <c:v>39356</c:v>
                </c:pt>
                <c:pt idx="41">
                  <c:v>39381</c:v>
                </c:pt>
                <c:pt idx="42">
                  <c:v>39412</c:v>
                </c:pt>
                <c:pt idx="43">
                  <c:v>39475</c:v>
                </c:pt>
                <c:pt idx="44">
                  <c:v>39496</c:v>
                </c:pt>
                <c:pt idx="45">
                  <c:v>39536</c:v>
                </c:pt>
                <c:pt idx="46">
                  <c:v>39612</c:v>
                </c:pt>
                <c:pt idx="47">
                  <c:v>39660</c:v>
                </c:pt>
                <c:pt idx="48">
                  <c:v>39691</c:v>
                </c:pt>
                <c:pt idx="49">
                  <c:v>39722</c:v>
                </c:pt>
                <c:pt idx="50">
                  <c:v>39752</c:v>
                </c:pt>
                <c:pt idx="51">
                  <c:v>39790</c:v>
                </c:pt>
                <c:pt idx="52">
                  <c:v>39814</c:v>
                </c:pt>
                <c:pt idx="53">
                  <c:v>39831</c:v>
                </c:pt>
                <c:pt idx="54">
                  <c:v>39840</c:v>
                </c:pt>
                <c:pt idx="55">
                  <c:v>39847</c:v>
                </c:pt>
                <c:pt idx="56">
                  <c:v>39895</c:v>
                </c:pt>
                <c:pt idx="57">
                  <c:v>39931</c:v>
                </c:pt>
                <c:pt idx="58">
                  <c:v>39968</c:v>
                </c:pt>
                <c:pt idx="59">
                  <c:v>39984</c:v>
                </c:pt>
                <c:pt idx="60">
                  <c:v>40009</c:v>
                </c:pt>
                <c:pt idx="61">
                  <c:v>40024</c:v>
                </c:pt>
                <c:pt idx="62">
                  <c:v>40033</c:v>
                </c:pt>
                <c:pt idx="63">
                  <c:v>40042</c:v>
                </c:pt>
                <c:pt idx="64">
                  <c:v>40049</c:v>
                </c:pt>
                <c:pt idx="65">
                  <c:v>40061</c:v>
                </c:pt>
                <c:pt idx="66">
                  <c:v>40105</c:v>
                </c:pt>
                <c:pt idx="67">
                  <c:v>40133</c:v>
                </c:pt>
                <c:pt idx="68">
                  <c:v>40164</c:v>
                </c:pt>
                <c:pt idx="69">
                  <c:v>40237</c:v>
                </c:pt>
                <c:pt idx="70">
                  <c:v>40281</c:v>
                </c:pt>
                <c:pt idx="71">
                  <c:v>40299</c:v>
                </c:pt>
                <c:pt idx="72">
                  <c:v>40314</c:v>
                </c:pt>
                <c:pt idx="73">
                  <c:v>40330</c:v>
                </c:pt>
                <c:pt idx="74">
                  <c:v>40406</c:v>
                </c:pt>
                <c:pt idx="75">
                  <c:v>40471</c:v>
                </c:pt>
                <c:pt idx="76">
                  <c:v>40528</c:v>
                </c:pt>
                <c:pt idx="77">
                  <c:v>40562</c:v>
                </c:pt>
                <c:pt idx="78">
                  <c:v>40574</c:v>
                </c:pt>
                <c:pt idx="79">
                  <c:v>40605</c:v>
                </c:pt>
                <c:pt idx="80">
                  <c:v>40609</c:v>
                </c:pt>
                <c:pt idx="81">
                  <c:v>40671</c:v>
                </c:pt>
                <c:pt idx="82">
                  <c:v>40685</c:v>
                </c:pt>
                <c:pt idx="83">
                  <c:v>40692</c:v>
                </c:pt>
                <c:pt idx="84">
                  <c:v>40702</c:v>
                </c:pt>
                <c:pt idx="85">
                  <c:v>40713</c:v>
                </c:pt>
                <c:pt idx="86">
                  <c:v>40732</c:v>
                </c:pt>
                <c:pt idx="87">
                  <c:v>40768</c:v>
                </c:pt>
                <c:pt idx="88">
                  <c:v>40803</c:v>
                </c:pt>
                <c:pt idx="89">
                  <c:v>40831</c:v>
                </c:pt>
                <c:pt idx="90">
                  <c:v>40872</c:v>
                </c:pt>
                <c:pt idx="91">
                  <c:v>40892</c:v>
                </c:pt>
                <c:pt idx="92">
                  <c:v>40920</c:v>
                </c:pt>
                <c:pt idx="93">
                  <c:v>40977</c:v>
                </c:pt>
                <c:pt idx="94">
                  <c:v>41023</c:v>
                </c:pt>
                <c:pt idx="95">
                  <c:v>41044</c:v>
                </c:pt>
                <c:pt idx="96">
                  <c:v>41056</c:v>
                </c:pt>
                <c:pt idx="97">
                  <c:v>41065</c:v>
                </c:pt>
                <c:pt idx="98">
                  <c:v>41176</c:v>
                </c:pt>
                <c:pt idx="99">
                  <c:v>41302</c:v>
                </c:pt>
                <c:pt idx="100">
                  <c:v>41366</c:v>
                </c:pt>
                <c:pt idx="101">
                  <c:v>41425</c:v>
                </c:pt>
                <c:pt idx="102">
                  <c:v>41470</c:v>
                </c:pt>
                <c:pt idx="103">
                  <c:v>41565</c:v>
                </c:pt>
                <c:pt idx="104">
                  <c:v>41596</c:v>
                </c:pt>
                <c:pt idx="105">
                  <c:v>41613</c:v>
                </c:pt>
                <c:pt idx="106">
                  <c:v>41636</c:v>
                </c:pt>
                <c:pt idx="107">
                  <c:v>41682</c:v>
                </c:pt>
                <c:pt idx="108">
                  <c:v>41701</c:v>
                </c:pt>
                <c:pt idx="109">
                  <c:v>41717</c:v>
                </c:pt>
                <c:pt idx="110">
                  <c:v>41782</c:v>
                </c:pt>
                <c:pt idx="111">
                  <c:v>41789</c:v>
                </c:pt>
                <c:pt idx="112">
                  <c:v>41798</c:v>
                </c:pt>
                <c:pt idx="113">
                  <c:v>41807</c:v>
                </c:pt>
                <c:pt idx="114">
                  <c:v>41855</c:v>
                </c:pt>
                <c:pt idx="115">
                  <c:v>41875</c:v>
                </c:pt>
                <c:pt idx="116">
                  <c:v>41918</c:v>
                </c:pt>
                <c:pt idx="117">
                  <c:v>41956</c:v>
                </c:pt>
                <c:pt idx="118">
                  <c:v>42033</c:v>
                </c:pt>
                <c:pt idx="119">
                  <c:v>42207</c:v>
                </c:pt>
                <c:pt idx="120">
                  <c:v>42329</c:v>
                </c:pt>
                <c:pt idx="121">
                  <c:v>42416</c:v>
                </c:pt>
                <c:pt idx="122">
                  <c:v>42525</c:v>
                </c:pt>
                <c:pt idx="123">
                  <c:v>42619</c:v>
                </c:pt>
                <c:pt idx="124">
                  <c:v>42672</c:v>
                </c:pt>
                <c:pt idx="125">
                  <c:v>42708</c:v>
                </c:pt>
                <c:pt idx="126">
                  <c:v>42771</c:v>
                </c:pt>
                <c:pt idx="127">
                  <c:v>42814</c:v>
                </c:pt>
                <c:pt idx="128">
                  <c:v>42831</c:v>
                </c:pt>
                <c:pt idx="129">
                  <c:v>42927</c:v>
                </c:pt>
                <c:pt idx="130">
                  <c:v>43126</c:v>
                </c:pt>
                <c:pt idx="131">
                  <c:v>43524</c:v>
                </c:pt>
                <c:pt idx="132">
                  <c:v>44413</c:v>
                </c:pt>
                <c:pt idx="133">
                  <c:v>45213</c:v>
                </c:pt>
                <c:pt idx="134">
                  <c:v>45850</c:v>
                </c:pt>
                <c:pt idx="135">
                  <c:v>46457</c:v>
                </c:pt>
                <c:pt idx="136">
                  <c:v>46909</c:v>
                </c:pt>
                <c:pt idx="137">
                  <c:v>47333</c:v>
                </c:pt>
                <c:pt idx="138">
                  <c:v>47647</c:v>
                </c:pt>
                <c:pt idx="139">
                  <c:v>48077</c:v>
                </c:pt>
                <c:pt idx="140">
                  <c:v>48633</c:v>
                </c:pt>
                <c:pt idx="141">
                  <c:v>48950</c:v>
                </c:pt>
                <c:pt idx="142">
                  <c:v>49522</c:v>
                </c:pt>
                <c:pt idx="143">
                  <c:v>49689</c:v>
                </c:pt>
                <c:pt idx="144">
                  <c:v>50105</c:v>
                </c:pt>
                <c:pt idx="145">
                  <c:v>50597</c:v>
                </c:pt>
                <c:pt idx="146">
                  <c:v>50763</c:v>
                </c:pt>
                <c:pt idx="147">
                  <c:v>50842</c:v>
                </c:pt>
                <c:pt idx="148">
                  <c:v>50928</c:v>
                </c:pt>
                <c:pt idx="149">
                  <c:v>50995</c:v>
                </c:pt>
                <c:pt idx="150">
                  <c:v>51168</c:v>
                </c:pt>
                <c:pt idx="151">
                  <c:v>51303</c:v>
                </c:pt>
                <c:pt idx="152">
                  <c:v>51473</c:v>
                </c:pt>
                <c:pt idx="153">
                  <c:v>51560</c:v>
                </c:pt>
                <c:pt idx="154">
                  <c:v>51620</c:v>
                </c:pt>
                <c:pt idx="155">
                  <c:v>51683</c:v>
                </c:pt>
                <c:pt idx="156">
                  <c:v>51733</c:v>
                </c:pt>
                <c:pt idx="157">
                  <c:v>51836</c:v>
                </c:pt>
                <c:pt idx="158">
                  <c:v>51951</c:v>
                </c:pt>
                <c:pt idx="159">
                  <c:v>52026</c:v>
                </c:pt>
                <c:pt idx="160">
                  <c:v>52370</c:v>
                </c:pt>
                <c:pt idx="161">
                  <c:v>52770</c:v>
                </c:pt>
                <c:pt idx="162">
                  <c:v>52850</c:v>
                </c:pt>
                <c:pt idx="163">
                  <c:v>52981</c:v>
                </c:pt>
                <c:pt idx="164">
                  <c:v>53222</c:v>
                </c:pt>
                <c:pt idx="165">
                  <c:v>53383</c:v>
                </c:pt>
                <c:pt idx="166">
                  <c:v>53564</c:v>
                </c:pt>
                <c:pt idx="167">
                  <c:v>53698</c:v>
                </c:pt>
                <c:pt idx="168">
                  <c:v>53760</c:v>
                </c:pt>
                <c:pt idx="169">
                  <c:v>53809</c:v>
                </c:pt>
                <c:pt idx="170">
                  <c:v>53888</c:v>
                </c:pt>
                <c:pt idx="171">
                  <c:v>53985</c:v>
                </c:pt>
                <c:pt idx="172">
                  <c:v>54069</c:v>
                </c:pt>
                <c:pt idx="173">
                  <c:v>54145</c:v>
                </c:pt>
                <c:pt idx="174">
                  <c:v>54182</c:v>
                </c:pt>
                <c:pt idx="175">
                  <c:v>54257</c:v>
                </c:pt>
                <c:pt idx="176">
                  <c:v>54318</c:v>
                </c:pt>
                <c:pt idx="177">
                  <c:v>54366</c:v>
                </c:pt>
                <c:pt idx="178">
                  <c:v>54436</c:v>
                </c:pt>
                <c:pt idx="179">
                  <c:v>54490</c:v>
                </c:pt>
                <c:pt idx="180">
                  <c:v>54547</c:v>
                </c:pt>
                <c:pt idx="181">
                  <c:v>54596</c:v>
                </c:pt>
                <c:pt idx="182">
                  <c:v>54668</c:v>
                </c:pt>
                <c:pt idx="183">
                  <c:v>54721</c:v>
                </c:pt>
                <c:pt idx="184">
                  <c:v>54838</c:v>
                </c:pt>
                <c:pt idx="185">
                  <c:v>54923</c:v>
                </c:pt>
                <c:pt idx="186">
                  <c:v>54966</c:v>
                </c:pt>
                <c:pt idx="187">
                  <c:v>55111</c:v>
                </c:pt>
                <c:pt idx="188">
                  <c:v>55161</c:v>
                </c:pt>
                <c:pt idx="189">
                  <c:v>55194</c:v>
                </c:pt>
                <c:pt idx="190">
                  <c:v>55241</c:v>
                </c:pt>
                <c:pt idx="191">
                  <c:v>55263</c:v>
                </c:pt>
                <c:pt idx="192">
                  <c:v>55284</c:v>
                </c:pt>
                <c:pt idx="193">
                  <c:v>55418</c:v>
                </c:pt>
                <c:pt idx="194">
                  <c:v>55489</c:v>
                </c:pt>
                <c:pt idx="195">
                  <c:v>55533</c:v>
                </c:pt>
                <c:pt idx="196">
                  <c:v>55575</c:v>
                </c:pt>
                <c:pt idx="197">
                  <c:v>55609</c:v>
                </c:pt>
                <c:pt idx="198">
                  <c:v>55674</c:v>
                </c:pt>
                <c:pt idx="199">
                  <c:v>55744</c:v>
                </c:pt>
                <c:pt idx="200">
                  <c:v>55781</c:v>
                </c:pt>
                <c:pt idx="201">
                  <c:v>55819</c:v>
                </c:pt>
                <c:pt idx="202">
                  <c:v>55835</c:v>
                </c:pt>
                <c:pt idx="203">
                  <c:v>55866</c:v>
                </c:pt>
                <c:pt idx="204">
                  <c:v>55906</c:v>
                </c:pt>
                <c:pt idx="205">
                  <c:v>55926</c:v>
                </c:pt>
                <c:pt idx="206">
                  <c:v>55996</c:v>
                </c:pt>
                <c:pt idx="207">
                  <c:v>56048</c:v>
                </c:pt>
                <c:pt idx="208">
                  <c:v>56100</c:v>
                </c:pt>
                <c:pt idx="209">
                  <c:v>56147</c:v>
                </c:pt>
                <c:pt idx="210">
                  <c:v>56220</c:v>
                </c:pt>
                <c:pt idx="211">
                  <c:v>56240</c:v>
                </c:pt>
                <c:pt idx="212">
                  <c:v>56263</c:v>
                </c:pt>
                <c:pt idx="213">
                  <c:v>56285</c:v>
                </c:pt>
                <c:pt idx="214">
                  <c:v>56321</c:v>
                </c:pt>
                <c:pt idx="215">
                  <c:v>56401</c:v>
                </c:pt>
                <c:pt idx="216">
                  <c:v>56516</c:v>
                </c:pt>
                <c:pt idx="217">
                  <c:v>56586</c:v>
                </c:pt>
                <c:pt idx="218">
                  <c:v>56614</c:v>
                </c:pt>
                <c:pt idx="219">
                  <c:v>56673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F2-4350-9679-4E6460DF4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66656"/>
        <c:axId val="306665344"/>
      </c:lineChart>
      <c:catAx>
        <c:axId val="30666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65344"/>
        <c:crosses val="autoZero"/>
        <c:auto val="1"/>
        <c:lblAlgn val="ctr"/>
        <c:lblOffset val="100"/>
        <c:noMultiLvlLbl val="0"/>
      </c:catAx>
      <c:valAx>
        <c:axId val="30666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6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  <c:pt idx="30">
                  <c:v>01.12.2019</c:v>
                </c:pt>
                <c:pt idx="31">
                  <c:v>02.12.2019</c:v>
                </c:pt>
                <c:pt idx="32">
                  <c:v>03.12.2019</c:v>
                </c:pt>
                <c:pt idx="33">
                  <c:v>04.12.2019</c:v>
                </c:pt>
                <c:pt idx="34">
                  <c:v>05.12.2019</c:v>
                </c:pt>
                <c:pt idx="35">
                  <c:v>06.12.2019</c:v>
                </c:pt>
                <c:pt idx="36">
                  <c:v>07.12.2019</c:v>
                </c:pt>
                <c:pt idx="37">
                  <c:v>08.12.2019</c:v>
                </c:pt>
                <c:pt idx="38">
                  <c:v>09.12.2019</c:v>
                </c:pt>
                <c:pt idx="39">
                  <c:v>10.12.2019</c:v>
                </c:pt>
                <c:pt idx="40">
                  <c:v>11.12.2019</c:v>
                </c:pt>
                <c:pt idx="41">
                  <c:v>12.12.2019</c:v>
                </c:pt>
                <c:pt idx="42">
                  <c:v>13.12.2019</c:v>
                </c:pt>
                <c:pt idx="43">
                  <c:v>14.12.2019</c:v>
                </c:pt>
                <c:pt idx="44">
                  <c:v>15.12.2019</c:v>
                </c:pt>
                <c:pt idx="45">
                  <c:v>16.12.2019</c:v>
                </c:pt>
                <c:pt idx="46">
                  <c:v>17.12.2019</c:v>
                </c:pt>
                <c:pt idx="47">
                  <c:v>18.12.2019</c:v>
                </c:pt>
                <c:pt idx="48">
                  <c:v>19.12.2019</c:v>
                </c:pt>
                <c:pt idx="49">
                  <c:v>20.12.2019</c:v>
                </c:pt>
                <c:pt idx="50">
                  <c:v>21.12.2019</c:v>
                </c:pt>
                <c:pt idx="51">
                  <c:v>22.12.2019</c:v>
                </c:pt>
                <c:pt idx="52">
                  <c:v>23.12.2019</c:v>
                </c:pt>
                <c:pt idx="53">
                  <c:v>24.12.2019</c:v>
                </c:pt>
                <c:pt idx="54">
                  <c:v>25.12.2019</c:v>
                </c:pt>
                <c:pt idx="55">
                  <c:v>26.12.2019</c:v>
                </c:pt>
                <c:pt idx="56">
                  <c:v>27.12.2019</c:v>
                </c:pt>
                <c:pt idx="57">
                  <c:v>28.12.2019</c:v>
                </c:pt>
                <c:pt idx="58">
                  <c:v>29.12.2019</c:v>
                </c:pt>
                <c:pt idx="59">
                  <c:v>30.12.2019</c:v>
                </c:pt>
                <c:pt idx="60">
                  <c:v>31.12.2019</c:v>
                </c:pt>
                <c:pt idx="61">
                  <c:v>01.01.2020</c:v>
                </c:pt>
                <c:pt idx="62">
                  <c:v>02.01.2020</c:v>
                </c:pt>
                <c:pt idx="63">
                  <c:v>03.01.2020</c:v>
                </c:pt>
                <c:pt idx="64">
                  <c:v>04.01.2020</c:v>
                </c:pt>
                <c:pt idx="65">
                  <c:v>05.01.2020</c:v>
                </c:pt>
                <c:pt idx="66">
                  <c:v>06.01.2020</c:v>
                </c:pt>
                <c:pt idx="67">
                  <c:v>07.01.2020</c:v>
                </c:pt>
                <c:pt idx="68">
                  <c:v>08.01.2020</c:v>
                </c:pt>
                <c:pt idx="69">
                  <c:v>09.01.2020</c:v>
                </c:pt>
                <c:pt idx="70">
                  <c:v>10.01.2020</c:v>
                </c:pt>
                <c:pt idx="71">
                  <c:v>11.01.2020</c:v>
                </c:pt>
                <c:pt idx="72">
                  <c:v>12.01.2020</c:v>
                </c:pt>
                <c:pt idx="73">
                  <c:v>13.01.2020</c:v>
                </c:pt>
                <c:pt idx="74">
                  <c:v>14.01.2020</c:v>
                </c:pt>
                <c:pt idx="75">
                  <c:v>15.01.2020</c:v>
                </c:pt>
                <c:pt idx="76">
                  <c:v>16.01.2020</c:v>
                </c:pt>
                <c:pt idx="77">
                  <c:v>17.01.2020</c:v>
                </c:pt>
                <c:pt idx="78">
                  <c:v>18.01.2020</c:v>
                </c:pt>
                <c:pt idx="79">
                  <c:v>19.01.2020</c:v>
                </c:pt>
                <c:pt idx="80">
                  <c:v>20.01.2020</c:v>
                </c:pt>
                <c:pt idx="81">
                  <c:v>21.01.2020</c:v>
                </c:pt>
                <c:pt idx="82">
                  <c:v>22.01.2020</c:v>
                </c:pt>
                <c:pt idx="83">
                  <c:v>23.01.2020</c:v>
                </c:pt>
                <c:pt idx="84">
                  <c:v>24.01.2020</c:v>
                </c:pt>
                <c:pt idx="85">
                  <c:v>25.01.2020</c:v>
                </c:pt>
                <c:pt idx="86">
                  <c:v>26.01.2020</c:v>
                </c:pt>
                <c:pt idx="87">
                  <c:v>27.01.2020</c:v>
                </c:pt>
                <c:pt idx="88">
                  <c:v>28.01.2020</c:v>
                </c:pt>
                <c:pt idx="89">
                  <c:v>29.01.2020</c:v>
                </c:pt>
                <c:pt idx="90">
                  <c:v>30.01.2020</c:v>
                </c:pt>
                <c:pt idx="91">
                  <c:v>31.01.2020</c:v>
                </c:pt>
                <c:pt idx="92">
                  <c:v>01.02.2020</c:v>
                </c:pt>
                <c:pt idx="93">
                  <c:v>02.02.2020</c:v>
                </c:pt>
                <c:pt idx="94">
                  <c:v>03.02.2020</c:v>
                </c:pt>
                <c:pt idx="95">
                  <c:v>04.02.2020</c:v>
                </c:pt>
                <c:pt idx="96">
                  <c:v>05.02.2020</c:v>
                </c:pt>
                <c:pt idx="97">
                  <c:v>06.02.2020</c:v>
                </c:pt>
                <c:pt idx="98">
                  <c:v>07.02.2020</c:v>
                </c:pt>
                <c:pt idx="99">
                  <c:v>08.02.2020</c:v>
                </c:pt>
                <c:pt idx="100">
                  <c:v>09.02.2020</c:v>
                </c:pt>
                <c:pt idx="101">
                  <c:v>10.02.2020</c:v>
                </c:pt>
                <c:pt idx="102">
                  <c:v>11.02.2020</c:v>
                </c:pt>
                <c:pt idx="103">
                  <c:v>12.02.2020</c:v>
                </c:pt>
                <c:pt idx="104">
                  <c:v>13.02.2020</c:v>
                </c:pt>
                <c:pt idx="105">
                  <c:v>14.02.2020</c:v>
                </c:pt>
                <c:pt idx="106">
                  <c:v>15.02.2020</c:v>
                </c:pt>
                <c:pt idx="107">
                  <c:v>16.02.2020</c:v>
                </c:pt>
                <c:pt idx="108">
                  <c:v>17.02.2020</c:v>
                </c:pt>
                <c:pt idx="109">
                  <c:v>18.02.2020</c:v>
                </c:pt>
                <c:pt idx="110">
                  <c:v>19.02.2020</c:v>
                </c:pt>
                <c:pt idx="111">
                  <c:v>20.02.2020</c:v>
                </c:pt>
                <c:pt idx="112">
                  <c:v>21.02.2020</c:v>
                </c:pt>
                <c:pt idx="113">
                  <c:v>22.02.2020</c:v>
                </c:pt>
                <c:pt idx="114">
                  <c:v>23.02.2020</c:v>
                </c:pt>
                <c:pt idx="115">
                  <c:v>24.02.2020</c:v>
                </c:pt>
                <c:pt idx="116">
                  <c:v>25.02.2020</c:v>
                </c:pt>
                <c:pt idx="117">
                  <c:v>26.02.2020</c:v>
                </c:pt>
                <c:pt idx="118">
                  <c:v>27.02.2020</c:v>
                </c:pt>
                <c:pt idx="119">
                  <c:v>28.02.2020</c:v>
                </c:pt>
                <c:pt idx="120">
                  <c:v>29.02.2020</c:v>
                </c:pt>
                <c:pt idx="121">
                  <c:v>01.03.2020</c:v>
                </c:pt>
                <c:pt idx="122">
                  <c:v>02.03.2020</c:v>
                </c:pt>
                <c:pt idx="123">
                  <c:v>03.03.2020</c:v>
                </c:pt>
                <c:pt idx="124">
                  <c:v>04.03.2020</c:v>
                </c:pt>
                <c:pt idx="125">
                  <c:v>05.03.2020</c:v>
                </c:pt>
                <c:pt idx="126">
                  <c:v>06.03.2020</c:v>
                </c:pt>
                <c:pt idx="127">
                  <c:v>07.03.2020</c:v>
                </c:pt>
                <c:pt idx="128">
                  <c:v>08.03.2020</c:v>
                </c:pt>
                <c:pt idx="129">
                  <c:v>09.03.2020</c:v>
                </c:pt>
                <c:pt idx="130">
                  <c:v>10.03.2020</c:v>
                </c:pt>
                <c:pt idx="131">
                  <c:v>11.03.2020</c:v>
                </c:pt>
                <c:pt idx="132">
                  <c:v>12.03.2020</c:v>
                </c:pt>
                <c:pt idx="133">
                  <c:v>13.03.2020</c:v>
                </c:pt>
                <c:pt idx="134">
                  <c:v>14.03.2020</c:v>
                </c:pt>
                <c:pt idx="135">
                  <c:v>15.03.2020</c:v>
                </c:pt>
                <c:pt idx="136">
                  <c:v>16.03.2020</c:v>
                </c:pt>
                <c:pt idx="137">
                  <c:v>17.03.2020</c:v>
                </c:pt>
                <c:pt idx="138">
                  <c:v>18.03.2020</c:v>
                </c:pt>
                <c:pt idx="139">
                  <c:v>19.03.2020</c:v>
                </c:pt>
                <c:pt idx="140">
                  <c:v>20.03.2020</c:v>
                </c:pt>
                <c:pt idx="141">
                  <c:v>21.03.2020</c:v>
                </c:pt>
                <c:pt idx="142">
                  <c:v>22.03.2020</c:v>
                </c:pt>
                <c:pt idx="143">
                  <c:v>23.03.2020</c:v>
                </c:pt>
                <c:pt idx="144">
                  <c:v>24.03.2020</c:v>
                </c:pt>
                <c:pt idx="145">
                  <c:v>25.03.2020</c:v>
                </c:pt>
                <c:pt idx="146">
                  <c:v>26.03.2020</c:v>
                </c:pt>
                <c:pt idx="147">
                  <c:v>27.03.2020</c:v>
                </c:pt>
                <c:pt idx="148">
                  <c:v>28.03.2020</c:v>
                </c:pt>
                <c:pt idx="149">
                  <c:v>29.03.2020</c:v>
                </c:pt>
                <c:pt idx="150">
                  <c:v>30.03.2020</c:v>
                </c:pt>
                <c:pt idx="151">
                  <c:v>31.03.2020</c:v>
                </c:pt>
                <c:pt idx="152">
                  <c:v>01.04.2020</c:v>
                </c:pt>
                <c:pt idx="153">
                  <c:v>02.04.2020</c:v>
                </c:pt>
                <c:pt idx="154">
                  <c:v>03.04.2020</c:v>
                </c:pt>
                <c:pt idx="155">
                  <c:v>04.04.2020</c:v>
                </c:pt>
                <c:pt idx="156">
                  <c:v>05.04.2020</c:v>
                </c:pt>
                <c:pt idx="157">
                  <c:v>06.04.2020</c:v>
                </c:pt>
                <c:pt idx="158">
                  <c:v>07.04.2020</c:v>
                </c:pt>
                <c:pt idx="159">
                  <c:v>08.04.2020</c:v>
                </c:pt>
                <c:pt idx="160">
                  <c:v>09.04.2020</c:v>
                </c:pt>
                <c:pt idx="161">
                  <c:v>10.04.2020</c:v>
                </c:pt>
                <c:pt idx="162">
                  <c:v>11.04.2020</c:v>
                </c:pt>
                <c:pt idx="163">
                  <c:v>12.04.2020</c:v>
                </c:pt>
                <c:pt idx="164">
                  <c:v>13.04.2020</c:v>
                </c:pt>
                <c:pt idx="165">
                  <c:v>14.04.2020</c:v>
                </c:pt>
                <c:pt idx="166">
                  <c:v>15.04.2020</c:v>
                </c:pt>
                <c:pt idx="167">
                  <c:v>16.04.2020</c:v>
                </c:pt>
                <c:pt idx="168">
                  <c:v>17.04.2020</c:v>
                </c:pt>
                <c:pt idx="169">
                  <c:v>18.04.2020</c:v>
                </c:pt>
                <c:pt idx="170">
                  <c:v>19.04.2020</c:v>
                </c:pt>
                <c:pt idx="171">
                  <c:v>20.04.2020</c:v>
                </c:pt>
                <c:pt idx="172">
                  <c:v>21.04.2020</c:v>
                </c:pt>
                <c:pt idx="173">
                  <c:v>22.04.2020</c:v>
                </c:pt>
                <c:pt idx="174">
                  <c:v>23.04.2020</c:v>
                </c:pt>
                <c:pt idx="175">
                  <c:v>24.04.2020</c:v>
                </c:pt>
                <c:pt idx="176">
                  <c:v>25.04.2020</c:v>
                </c:pt>
                <c:pt idx="177">
                  <c:v>26.04.2020</c:v>
                </c:pt>
                <c:pt idx="178">
                  <c:v>27.04.2020</c:v>
                </c:pt>
                <c:pt idx="179">
                  <c:v>28.04.2020</c:v>
                </c:pt>
                <c:pt idx="180">
                  <c:v>29.04.2020</c:v>
                </c:pt>
                <c:pt idx="181">
                  <c:v>30.04.2020</c:v>
                </c:pt>
                <c:pt idx="182">
                  <c:v>01.05.2020</c:v>
                </c:pt>
                <c:pt idx="183">
                  <c:v>02.05.2020</c:v>
                </c:pt>
                <c:pt idx="184">
                  <c:v>03.05.2020</c:v>
                </c:pt>
                <c:pt idx="185">
                  <c:v>04.05.2020</c:v>
                </c:pt>
                <c:pt idx="186">
                  <c:v>05.05.2020</c:v>
                </c:pt>
                <c:pt idx="187">
                  <c:v>06.05.2020</c:v>
                </c:pt>
                <c:pt idx="188">
                  <c:v>07.05.2020</c:v>
                </c:pt>
                <c:pt idx="189">
                  <c:v>08.05.2020</c:v>
                </c:pt>
                <c:pt idx="190">
                  <c:v>09.05.2020</c:v>
                </c:pt>
                <c:pt idx="191">
                  <c:v>10.05.2020</c:v>
                </c:pt>
                <c:pt idx="192">
                  <c:v>11.05.2020</c:v>
                </c:pt>
                <c:pt idx="193">
                  <c:v>12.05.2020</c:v>
                </c:pt>
                <c:pt idx="194">
                  <c:v>13.05.2020</c:v>
                </c:pt>
                <c:pt idx="195">
                  <c:v>14.05.2020</c:v>
                </c:pt>
                <c:pt idx="196">
                  <c:v>15.05.2020</c:v>
                </c:pt>
                <c:pt idx="197">
                  <c:v>16.05.2020</c:v>
                </c:pt>
                <c:pt idx="198">
                  <c:v>17.05.2020</c:v>
                </c:pt>
                <c:pt idx="199">
                  <c:v>18.05.2020</c:v>
                </c:pt>
                <c:pt idx="200">
                  <c:v>19.05.2020</c:v>
                </c:pt>
                <c:pt idx="201">
                  <c:v>20.05.2020</c:v>
                </c:pt>
                <c:pt idx="202">
                  <c:v>21.05.2020</c:v>
                </c:pt>
                <c:pt idx="203">
                  <c:v>22.05.2020</c:v>
                </c:pt>
                <c:pt idx="204">
                  <c:v>23.05.2020</c:v>
                </c:pt>
                <c:pt idx="205">
                  <c:v>24.05.2020</c:v>
                </c:pt>
                <c:pt idx="206">
                  <c:v>25.05.2020</c:v>
                </c:pt>
                <c:pt idx="207">
                  <c:v>26.05.2020</c:v>
                </c:pt>
                <c:pt idx="208">
                  <c:v>27.05.2020</c:v>
                </c:pt>
                <c:pt idx="209">
                  <c:v>28.05.2020</c:v>
                </c:pt>
                <c:pt idx="210">
                  <c:v>29.05.2020</c:v>
                </c:pt>
                <c:pt idx="211">
                  <c:v>30.05.2020</c:v>
                </c:pt>
                <c:pt idx="212">
                  <c:v>31.05.2020</c:v>
                </c:pt>
                <c:pt idx="213">
                  <c:v>01.06.2020</c:v>
                </c:pt>
                <c:pt idx="214">
                  <c:v>02.06.2020</c:v>
                </c:pt>
                <c:pt idx="215">
                  <c:v>03.06.2020</c:v>
                </c:pt>
                <c:pt idx="216">
                  <c:v>04.06.2020</c:v>
                </c:pt>
                <c:pt idx="217">
                  <c:v>05.06.2020</c:v>
                </c:pt>
                <c:pt idx="218">
                  <c:v>06.06.2020</c:v>
                </c:pt>
                <c:pt idx="219">
                  <c:v>07.06.2020</c:v>
                </c:pt>
              </c:strCache>
            </c:str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91568</c:v>
                </c:pt>
                <c:pt idx="1">
                  <c:v>420995</c:v>
                </c:pt>
                <c:pt idx="2">
                  <c:v>396654</c:v>
                </c:pt>
                <c:pt idx="3">
                  <c:v>287092</c:v>
                </c:pt>
                <c:pt idx="4">
                  <c:v>258158</c:v>
                </c:pt>
                <c:pt idx="5">
                  <c:v>215347</c:v>
                </c:pt>
                <c:pt idx="6">
                  <c:v>58098</c:v>
                </c:pt>
                <c:pt idx="7">
                  <c:v>227819</c:v>
                </c:pt>
                <c:pt idx="8">
                  <c:v>155177</c:v>
                </c:pt>
                <c:pt idx="9">
                  <c:v>124867</c:v>
                </c:pt>
                <c:pt idx="10">
                  <c:v>168260</c:v>
                </c:pt>
                <c:pt idx="11">
                  <c:v>130890</c:v>
                </c:pt>
                <c:pt idx="12">
                  <c:v>118112</c:v>
                </c:pt>
                <c:pt idx="13">
                  <c:v>71509</c:v>
                </c:pt>
                <c:pt idx="14">
                  <c:v>77173</c:v>
                </c:pt>
                <c:pt idx="15">
                  <c:v>85879</c:v>
                </c:pt>
                <c:pt idx="16">
                  <c:v>96353</c:v>
                </c:pt>
                <c:pt idx="17">
                  <c:v>86627</c:v>
                </c:pt>
                <c:pt idx="18">
                  <c:v>43058</c:v>
                </c:pt>
                <c:pt idx="19">
                  <c:v>168063</c:v>
                </c:pt>
                <c:pt idx="20">
                  <c:v>96555</c:v>
                </c:pt>
                <c:pt idx="21">
                  <c:v>101515</c:v>
                </c:pt>
                <c:pt idx="22">
                  <c:v>184024</c:v>
                </c:pt>
                <c:pt idx="23">
                  <c:v>86252</c:v>
                </c:pt>
                <c:pt idx="24">
                  <c:v>68622</c:v>
                </c:pt>
                <c:pt idx="25">
                  <c:v>177900</c:v>
                </c:pt>
                <c:pt idx="26">
                  <c:v>106783</c:v>
                </c:pt>
                <c:pt idx="27">
                  <c:v>53626</c:v>
                </c:pt>
                <c:pt idx="28">
                  <c:v>75405</c:v>
                </c:pt>
                <c:pt idx="29">
                  <c:v>68809</c:v>
                </c:pt>
                <c:pt idx="30">
                  <c:v>124534</c:v>
                </c:pt>
                <c:pt idx="31">
                  <c:v>111020</c:v>
                </c:pt>
                <c:pt idx="32">
                  <c:v>106310</c:v>
                </c:pt>
                <c:pt idx="33">
                  <c:v>105261</c:v>
                </c:pt>
                <c:pt idx="34">
                  <c:v>139655</c:v>
                </c:pt>
                <c:pt idx="35">
                  <c:v>108506</c:v>
                </c:pt>
                <c:pt idx="36">
                  <c:v>162274</c:v>
                </c:pt>
                <c:pt idx="37">
                  <c:v>361923</c:v>
                </c:pt>
                <c:pt idx="38">
                  <c:v>178513</c:v>
                </c:pt>
                <c:pt idx="39">
                  <c:v>192626</c:v>
                </c:pt>
                <c:pt idx="40">
                  <c:v>180829</c:v>
                </c:pt>
                <c:pt idx="41">
                  <c:v>177623</c:v>
                </c:pt>
                <c:pt idx="42">
                  <c:v>165013</c:v>
                </c:pt>
                <c:pt idx="43">
                  <c:v>180525</c:v>
                </c:pt>
                <c:pt idx="44">
                  <c:v>103542</c:v>
                </c:pt>
                <c:pt idx="45">
                  <c:v>133478</c:v>
                </c:pt>
                <c:pt idx="46">
                  <c:v>172357</c:v>
                </c:pt>
                <c:pt idx="47">
                  <c:v>154260</c:v>
                </c:pt>
                <c:pt idx="48">
                  <c:v>129541</c:v>
                </c:pt>
                <c:pt idx="49">
                  <c:v>130173</c:v>
                </c:pt>
                <c:pt idx="50">
                  <c:v>138068</c:v>
                </c:pt>
                <c:pt idx="51">
                  <c:v>141941</c:v>
                </c:pt>
                <c:pt idx="52">
                  <c:v>115253</c:v>
                </c:pt>
                <c:pt idx="53">
                  <c:v>105368</c:v>
                </c:pt>
                <c:pt idx="54">
                  <c:v>96309</c:v>
                </c:pt>
                <c:pt idx="55">
                  <c:v>96918</c:v>
                </c:pt>
                <c:pt idx="56">
                  <c:v>190324</c:v>
                </c:pt>
                <c:pt idx="57">
                  <c:v>95686</c:v>
                </c:pt>
                <c:pt idx="58">
                  <c:v>165465</c:v>
                </c:pt>
                <c:pt idx="59">
                  <c:v>111660</c:v>
                </c:pt>
                <c:pt idx="60">
                  <c:v>121250</c:v>
                </c:pt>
                <c:pt idx="61">
                  <c:v>132059</c:v>
                </c:pt>
                <c:pt idx="62">
                  <c:v>142580</c:v>
                </c:pt>
                <c:pt idx="63">
                  <c:v>131556</c:v>
                </c:pt>
                <c:pt idx="64">
                  <c:v>110114</c:v>
                </c:pt>
                <c:pt idx="65">
                  <c:v>120448</c:v>
                </c:pt>
                <c:pt idx="66">
                  <c:v>189917</c:v>
                </c:pt>
                <c:pt idx="67">
                  <c:v>203193</c:v>
                </c:pt>
                <c:pt idx="68">
                  <c:v>206387</c:v>
                </c:pt>
                <c:pt idx="69">
                  <c:v>279293</c:v>
                </c:pt>
                <c:pt idx="70">
                  <c:v>216202</c:v>
                </c:pt>
                <c:pt idx="71">
                  <c:v>151506</c:v>
                </c:pt>
                <c:pt idx="72">
                  <c:v>126469</c:v>
                </c:pt>
                <c:pt idx="73">
                  <c:v>92361</c:v>
                </c:pt>
                <c:pt idx="74">
                  <c:v>174937</c:v>
                </c:pt>
                <c:pt idx="75">
                  <c:v>268488</c:v>
                </c:pt>
                <c:pt idx="76">
                  <c:v>219312</c:v>
                </c:pt>
                <c:pt idx="77">
                  <c:v>142488</c:v>
                </c:pt>
                <c:pt idx="78">
                  <c:v>128776</c:v>
                </c:pt>
                <c:pt idx="79">
                  <c:v>137174</c:v>
                </c:pt>
                <c:pt idx="80">
                  <c:v>78321</c:v>
                </c:pt>
                <c:pt idx="81">
                  <c:v>143462</c:v>
                </c:pt>
                <c:pt idx="82">
                  <c:v>109060</c:v>
                </c:pt>
                <c:pt idx="83">
                  <c:v>62506</c:v>
                </c:pt>
                <c:pt idx="84">
                  <c:v>90754</c:v>
                </c:pt>
                <c:pt idx="85">
                  <c:v>109453</c:v>
                </c:pt>
                <c:pt idx="86">
                  <c:v>192424</c:v>
                </c:pt>
                <c:pt idx="87">
                  <c:v>209894</c:v>
                </c:pt>
                <c:pt idx="88">
                  <c:v>183954</c:v>
                </c:pt>
                <c:pt idx="89">
                  <c:v>253815</c:v>
                </c:pt>
                <c:pt idx="90">
                  <c:v>445232</c:v>
                </c:pt>
                <c:pt idx="91">
                  <c:v>303902</c:v>
                </c:pt>
                <c:pt idx="92">
                  <c:v>417524</c:v>
                </c:pt>
                <c:pt idx="93">
                  <c:v>751970</c:v>
                </c:pt>
                <c:pt idx="94">
                  <c:v>327636</c:v>
                </c:pt>
                <c:pt idx="95">
                  <c:v>225126</c:v>
                </c:pt>
                <c:pt idx="96">
                  <c:v>180196</c:v>
                </c:pt>
                <c:pt idx="97">
                  <c:v>141071</c:v>
                </c:pt>
                <c:pt idx="98">
                  <c:v>170666</c:v>
                </c:pt>
                <c:pt idx="99">
                  <c:v>150476</c:v>
                </c:pt>
                <c:pt idx="100">
                  <c:v>138443</c:v>
                </c:pt>
                <c:pt idx="101">
                  <c:v>153425</c:v>
                </c:pt>
                <c:pt idx="102">
                  <c:v>112006</c:v>
                </c:pt>
                <c:pt idx="103">
                  <c:v>150933</c:v>
                </c:pt>
                <c:pt idx="104">
                  <c:v>140580</c:v>
                </c:pt>
                <c:pt idx="105">
                  <c:v>104563</c:v>
                </c:pt>
                <c:pt idx="106">
                  <c:v>191312</c:v>
                </c:pt>
                <c:pt idx="107">
                  <c:v>408480</c:v>
                </c:pt>
                <c:pt idx="108">
                  <c:v>290286</c:v>
                </c:pt>
                <c:pt idx="109">
                  <c:v>253802</c:v>
                </c:pt>
                <c:pt idx="110">
                  <c:v>283594</c:v>
                </c:pt>
                <c:pt idx="111">
                  <c:v>193782</c:v>
                </c:pt>
                <c:pt idx="112">
                  <c:v>183932</c:v>
                </c:pt>
                <c:pt idx="113">
                  <c:v>154414</c:v>
                </c:pt>
                <c:pt idx="114">
                  <c:v>132826</c:v>
                </c:pt>
                <c:pt idx="115">
                  <c:v>100141</c:v>
                </c:pt>
                <c:pt idx="116">
                  <c:v>115489</c:v>
                </c:pt>
                <c:pt idx="117">
                  <c:v>173562</c:v>
                </c:pt>
                <c:pt idx="118">
                  <c:v>137257</c:v>
                </c:pt>
                <c:pt idx="119">
                  <c:v>204663</c:v>
                </c:pt>
                <c:pt idx="120">
                  <c:v>150664</c:v>
                </c:pt>
                <c:pt idx="121">
                  <c:v>247188</c:v>
                </c:pt>
                <c:pt idx="122">
                  <c:v>349723</c:v>
                </c:pt>
                <c:pt idx="123">
                  <c:v>371336</c:v>
                </c:pt>
                <c:pt idx="124">
                  <c:v>286018</c:v>
                </c:pt>
                <c:pt idx="125">
                  <c:v>233840</c:v>
                </c:pt>
                <c:pt idx="126">
                  <c:v>220025</c:v>
                </c:pt>
                <c:pt idx="127">
                  <c:v>187058</c:v>
                </c:pt>
                <c:pt idx="128">
                  <c:v>213558</c:v>
                </c:pt>
                <c:pt idx="129">
                  <c:v>265395</c:v>
                </c:pt>
                <c:pt idx="130">
                  <c:v>346245</c:v>
                </c:pt>
                <c:pt idx="131">
                  <c:v>635876</c:v>
                </c:pt>
                <c:pt idx="132">
                  <c:v>906441</c:v>
                </c:pt>
                <c:pt idx="133">
                  <c:v>666186</c:v>
                </c:pt>
                <c:pt idx="134">
                  <c:v>499572</c:v>
                </c:pt>
                <c:pt idx="135">
                  <c:v>384227</c:v>
                </c:pt>
                <c:pt idx="136">
                  <c:v>391749</c:v>
                </c:pt>
                <c:pt idx="137">
                  <c:v>341618</c:v>
                </c:pt>
                <c:pt idx="138">
                  <c:v>234727</c:v>
                </c:pt>
                <c:pt idx="139">
                  <c:v>400900</c:v>
                </c:pt>
                <c:pt idx="140">
                  <c:v>621228</c:v>
                </c:pt>
                <c:pt idx="141">
                  <c:v>576502</c:v>
                </c:pt>
                <c:pt idx="142">
                  <c:v>571544</c:v>
                </c:pt>
                <c:pt idx="143">
                  <c:v>458799</c:v>
                </c:pt>
                <c:pt idx="144">
                  <c:v>572777</c:v>
                </c:pt>
                <c:pt idx="145">
                  <c:v>822016</c:v>
                </c:pt>
                <c:pt idx="146">
                  <c:v>356914</c:v>
                </c:pt>
                <c:pt idx="147">
                  <c:v>416159</c:v>
                </c:pt>
                <c:pt idx="148">
                  <c:v>301541</c:v>
                </c:pt>
                <c:pt idx="149">
                  <c:v>220124</c:v>
                </c:pt>
                <c:pt idx="150">
                  <c:v>288535</c:v>
                </c:pt>
                <c:pt idx="151">
                  <c:v>258522</c:v>
                </c:pt>
                <c:pt idx="152">
                  <c:v>216158</c:v>
                </c:pt>
                <c:pt idx="153">
                  <c:v>150050</c:v>
                </c:pt>
                <c:pt idx="154">
                  <c:v>138876</c:v>
                </c:pt>
                <c:pt idx="155">
                  <c:v>167831</c:v>
                </c:pt>
                <c:pt idx="156">
                  <c:v>149091</c:v>
                </c:pt>
                <c:pt idx="157">
                  <c:v>190943</c:v>
                </c:pt>
                <c:pt idx="158">
                  <c:v>181425</c:v>
                </c:pt>
                <c:pt idx="159">
                  <c:v>265314</c:v>
                </c:pt>
                <c:pt idx="160">
                  <c:v>431218</c:v>
                </c:pt>
                <c:pt idx="161">
                  <c:v>662720</c:v>
                </c:pt>
                <c:pt idx="162">
                  <c:v>168129</c:v>
                </c:pt>
                <c:pt idx="163">
                  <c:v>229810</c:v>
                </c:pt>
                <c:pt idx="164">
                  <c:v>271548</c:v>
                </c:pt>
                <c:pt idx="165">
                  <c:v>212138</c:v>
                </c:pt>
                <c:pt idx="166">
                  <c:v>191888</c:v>
                </c:pt>
                <c:pt idx="167">
                  <c:v>179972</c:v>
                </c:pt>
                <c:pt idx="168">
                  <c:v>139502</c:v>
                </c:pt>
                <c:pt idx="169">
                  <c:v>130776</c:v>
                </c:pt>
                <c:pt idx="170">
                  <c:v>135428</c:v>
                </c:pt>
                <c:pt idx="171">
                  <c:v>208006</c:v>
                </c:pt>
                <c:pt idx="172">
                  <c:v>168799</c:v>
                </c:pt>
                <c:pt idx="173">
                  <c:v>170498</c:v>
                </c:pt>
                <c:pt idx="174">
                  <c:v>158622</c:v>
                </c:pt>
                <c:pt idx="175">
                  <c:v>205042</c:v>
                </c:pt>
                <c:pt idx="176">
                  <c:v>185513</c:v>
                </c:pt>
                <c:pt idx="177">
                  <c:v>138068</c:v>
                </c:pt>
                <c:pt idx="178">
                  <c:v>161180</c:v>
                </c:pt>
                <c:pt idx="179">
                  <c:v>137354</c:v>
                </c:pt>
                <c:pt idx="180">
                  <c:v>136572</c:v>
                </c:pt>
                <c:pt idx="181">
                  <c:v>158839</c:v>
                </c:pt>
                <c:pt idx="182">
                  <c:v>183384</c:v>
                </c:pt>
                <c:pt idx="183">
                  <c:v>218874</c:v>
                </c:pt>
                <c:pt idx="184">
                  <c:v>624873</c:v>
                </c:pt>
                <c:pt idx="185">
                  <c:v>555749</c:v>
                </c:pt>
                <c:pt idx="186">
                  <c:v>422902</c:v>
                </c:pt>
                <c:pt idx="187">
                  <c:v>298861</c:v>
                </c:pt>
                <c:pt idx="188">
                  <c:v>175868</c:v>
                </c:pt>
                <c:pt idx="189">
                  <c:v>132601</c:v>
                </c:pt>
                <c:pt idx="190">
                  <c:v>198536</c:v>
                </c:pt>
                <c:pt idx="191">
                  <c:v>107925</c:v>
                </c:pt>
                <c:pt idx="192">
                  <c:v>84797</c:v>
                </c:pt>
                <c:pt idx="193">
                  <c:v>165864</c:v>
                </c:pt>
                <c:pt idx="194">
                  <c:v>181584</c:v>
                </c:pt>
                <c:pt idx="195">
                  <c:v>127199</c:v>
                </c:pt>
                <c:pt idx="196">
                  <c:v>131423</c:v>
                </c:pt>
                <c:pt idx="197">
                  <c:v>122774</c:v>
                </c:pt>
                <c:pt idx="198">
                  <c:v>174040</c:v>
                </c:pt>
                <c:pt idx="199">
                  <c:v>212826</c:v>
                </c:pt>
                <c:pt idx="200">
                  <c:v>500847</c:v>
                </c:pt>
                <c:pt idx="201">
                  <c:v>445045</c:v>
                </c:pt>
                <c:pt idx="202">
                  <c:v>337132</c:v>
                </c:pt>
                <c:pt idx="203">
                  <c:v>284009</c:v>
                </c:pt>
                <c:pt idx="204">
                  <c:v>252036</c:v>
                </c:pt>
                <c:pt idx="205">
                  <c:v>162131</c:v>
                </c:pt>
                <c:pt idx="206">
                  <c:v>244413</c:v>
                </c:pt>
                <c:pt idx="207">
                  <c:v>160179</c:v>
                </c:pt>
                <c:pt idx="208">
                  <c:v>140719</c:v>
                </c:pt>
                <c:pt idx="209">
                  <c:v>129974</c:v>
                </c:pt>
                <c:pt idx="210">
                  <c:v>176439</c:v>
                </c:pt>
                <c:pt idx="211">
                  <c:v>127172</c:v>
                </c:pt>
                <c:pt idx="212">
                  <c:v>97375</c:v>
                </c:pt>
                <c:pt idx="213">
                  <c:v>127578</c:v>
                </c:pt>
                <c:pt idx="214">
                  <c:v>209934</c:v>
                </c:pt>
                <c:pt idx="215">
                  <c:v>270631</c:v>
                </c:pt>
                <c:pt idx="216">
                  <c:v>316050</c:v>
                </c:pt>
                <c:pt idx="217">
                  <c:v>238822</c:v>
                </c:pt>
                <c:pt idx="218">
                  <c:v>199468</c:v>
                </c:pt>
                <c:pt idx="219">
                  <c:v>205325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D-4E90-8412-276974E85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66328"/>
        <c:axId val="306069040"/>
      </c:lineChart>
      <c:catAx>
        <c:axId val="30666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69040"/>
        <c:crosses val="autoZero"/>
        <c:auto val="1"/>
        <c:lblAlgn val="ctr"/>
        <c:lblOffset val="100"/>
        <c:noMultiLvlLbl val="0"/>
      </c:catAx>
      <c:valAx>
        <c:axId val="30606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6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  <c:pt idx="30">
                  <c:v>01.12.2019</c:v>
                </c:pt>
                <c:pt idx="31">
                  <c:v>02.12.2019</c:v>
                </c:pt>
                <c:pt idx="32">
                  <c:v>03.12.2019</c:v>
                </c:pt>
                <c:pt idx="33">
                  <c:v>04.12.2019</c:v>
                </c:pt>
                <c:pt idx="34">
                  <c:v>05.12.2019</c:v>
                </c:pt>
                <c:pt idx="35">
                  <c:v>06.12.2019</c:v>
                </c:pt>
                <c:pt idx="36">
                  <c:v>07.12.2019</c:v>
                </c:pt>
                <c:pt idx="37">
                  <c:v>08.12.2019</c:v>
                </c:pt>
                <c:pt idx="38">
                  <c:v>09.12.2019</c:v>
                </c:pt>
                <c:pt idx="39">
                  <c:v>10.12.2019</c:v>
                </c:pt>
                <c:pt idx="40">
                  <c:v>11.12.2019</c:v>
                </c:pt>
                <c:pt idx="41">
                  <c:v>12.12.2019</c:v>
                </c:pt>
                <c:pt idx="42">
                  <c:v>13.12.2019</c:v>
                </c:pt>
                <c:pt idx="43">
                  <c:v>14.12.2019</c:v>
                </c:pt>
                <c:pt idx="44">
                  <c:v>15.12.2019</c:v>
                </c:pt>
                <c:pt idx="45">
                  <c:v>16.12.2019</c:v>
                </c:pt>
                <c:pt idx="46">
                  <c:v>17.12.2019</c:v>
                </c:pt>
                <c:pt idx="47">
                  <c:v>18.12.2019</c:v>
                </c:pt>
                <c:pt idx="48">
                  <c:v>19.12.2019</c:v>
                </c:pt>
                <c:pt idx="49">
                  <c:v>20.12.2019</c:v>
                </c:pt>
                <c:pt idx="50">
                  <c:v>21.12.2019</c:v>
                </c:pt>
                <c:pt idx="51">
                  <c:v>22.12.2019</c:v>
                </c:pt>
                <c:pt idx="52">
                  <c:v>23.12.2019</c:v>
                </c:pt>
                <c:pt idx="53">
                  <c:v>24.12.2019</c:v>
                </c:pt>
                <c:pt idx="54">
                  <c:v>25.12.2019</c:v>
                </c:pt>
                <c:pt idx="55">
                  <c:v>26.12.2019</c:v>
                </c:pt>
                <c:pt idx="56">
                  <c:v>27.12.2019</c:v>
                </c:pt>
                <c:pt idx="57">
                  <c:v>28.12.2019</c:v>
                </c:pt>
                <c:pt idx="58">
                  <c:v>29.12.2019</c:v>
                </c:pt>
                <c:pt idx="59">
                  <c:v>30.12.2019</c:v>
                </c:pt>
                <c:pt idx="60">
                  <c:v>31.12.2019</c:v>
                </c:pt>
                <c:pt idx="61">
                  <c:v>01.01.2020</c:v>
                </c:pt>
                <c:pt idx="62">
                  <c:v>02.01.2020</c:v>
                </c:pt>
                <c:pt idx="63">
                  <c:v>03.01.2020</c:v>
                </c:pt>
                <c:pt idx="64">
                  <c:v>04.01.2020</c:v>
                </c:pt>
                <c:pt idx="65">
                  <c:v>05.01.2020</c:v>
                </c:pt>
                <c:pt idx="66">
                  <c:v>06.01.2020</c:v>
                </c:pt>
                <c:pt idx="67">
                  <c:v>07.01.2020</c:v>
                </c:pt>
                <c:pt idx="68">
                  <c:v>08.01.2020</c:v>
                </c:pt>
                <c:pt idx="69">
                  <c:v>09.01.2020</c:v>
                </c:pt>
                <c:pt idx="70">
                  <c:v>10.01.2020</c:v>
                </c:pt>
                <c:pt idx="71">
                  <c:v>11.01.2020</c:v>
                </c:pt>
                <c:pt idx="72">
                  <c:v>12.01.2020</c:v>
                </c:pt>
                <c:pt idx="73">
                  <c:v>13.01.2020</c:v>
                </c:pt>
                <c:pt idx="74">
                  <c:v>14.01.2020</c:v>
                </c:pt>
                <c:pt idx="75">
                  <c:v>15.01.2020</c:v>
                </c:pt>
                <c:pt idx="76">
                  <c:v>16.01.2020</c:v>
                </c:pt>
                <c:pt idx="77">
                  <c:v>17.01.2020</c:v>
                </c:pt>
                <c:pt idx="78">
                  <c:v>18.01.2020</c:v>
                </c:pt>
                <c:pt idx="79">
                  <c:v>19.01.2020</c:v>
                </c:pt>
                <c:pt idx="80">
                  <c:v>20.01.2020</c:v>
                </c:pt>
                <c:pt idx="81">
                  <c:v>21.01.2020</c:v>
                </c:pt>
                <c:pt idx="82">
                  <c:v>22.01.2020</c:v>
                </c:pt>
                <c:pt idx="83">
                  <c:v>23.01.2020</c:v>
                </c:pt>
                <c:pt idx="84">
                  <c:v>24.01.2020</c:v>
                </c:pt>
                <c:pt idx="85">
                  <c:v>25.01.2020</c:v>
                </c:pt>
                <c:pt idx="86">
                  <c:v>26.01.2020</c:v>
                </c:pt>
                <c:pt idx="87">
                  <c:v>27.01.2020</c:v>
                </c:pt>
                <c:pt idx="88">
                  <c:v>28.01.2020</c:v>
                </c:pt>
                <c:pt idx="89">
                  <c:v>29.01.2020</c:v>
                </c:pt>
                <c:pt idx="90">
                  <c:v>30.01.2020</c:v>
                </c:pt>
                <c:pt idx="91">
                  <c:v>31.01.2020</c:v>
                </c:pt>
                <c:pt idx="92">
                  <c:v>01.02.2020</c:v>
                </c:pt>
                <c:pt idx="93">
                  <c:v>02.02.2020</c:v>
                </c:pt>
                <c:pt idx="94">
                  <c:v>03.02.2020</c:v>
                </c:pt>
                <c:pt idx="95">
                  <c:v>04.02.2020</c:v>
                </c:pt>
                <c:pt idx="96">
                  <c:v>05.02.2020</c:v>
                </c:pt>
                <c:pt idx="97">
                  <c:v>06.02.2020</c:v>
                </c:pt>
                <c:pt idx="98">
                  <c:v>07.02.2020</c:v>
                </c:pt>
                <c:pt idx="99">
                  <c:v>08.02.2020</c:v>
                </c:pt>
                <c:pt idx="100">
                  <c:v>09.02.2020</c:v>
                </c:pt>
                <c:pt idx="101">
                  <c:v>10.02.2020</c:v>
                </c:pt>
                <c:pt idx="102">
                  <c:v>11.02.2020</c:v>
                </c:pt>
                <c:pt idx="103">
                  <c:v>12.02.2020</c:v>
                </c:pt>
                <c:pt idx="104">
                  <c:v>13.02.2020</c:v>
                </c:pt>
                <c:pt idx="105">
                  <c:v>14.02.2020</c:v>
                </c:pt>
                <c:pt idx="106">
                  <c:v>15.02.2020</c:v>
                </c:pt>
                <c:pt idx="107">
                  <c:v>16.02.2020</c:v>
                </c:pt>
                <c:pt idx="108">
                  <c:v>17.02.2020</c:v>
                </c:pt>
                <c:pt idx="109">
                  <c:v>18.02.2020</c:v>
                </c:pt>
                <c:pt idx="110">
                  <c:v>19.02.2020</c:v>
                </c:pt>
                <c:pt idx="111">
                  <c:v>20.02.2020</c:v>
                </c:pt>
                <c:pt idx="112">
                  <c:v>21.02.2020</c:v>
                </c:pt>
                <c:pt idx="113">
                  <c:v>22.02.2020</c:v>
                </c:pt>
                <c:pt idx="114">
                  <c:v>23.02.2020</c:v>
                </c:pt>
                <c:pt idx="115">
                  <c:v>24.02.2020</c:v>
                </c:pt>
                <c:pt idx="116">
                  <c:v>25.02.2020</c:v>
                </c:pt>
                <c:pt idx="117">
                  <c:v>26.02.2020</c:v>
                </c:pt>
                <c:pt idx="118">
                  <c:v>27.02.2020</c:v>
                </c:pt>
                <c:pt idx="119">
                  <c:v>28.02.2020</c:v>
                </c:pt>
                <c:pt idx="120">
                  <c:v>29.02.2020</c:v>
                </c:pt>
                <c:pt idx="121">
                  <c:v>01.03.2020</c:v>
                </c:pt>
                <c:pt idx="122">
                  <c:v>02.03.2020</c:v>
                </c:pt>
                <c:pt idx="123">
                  <c:v>03.03.2020</c:v>
                </c:pt>
                <c:pt idx="124">
                  <c:v>04.03.2020</c:v>
                </c:pt>
                <c:pt idx="125">
                  <c:v>05.03.2020</c:v>
                </c:pt>
                <c:pt idx="126">
                  <c:v>06.03.2020</c:v>
                </c:pt>
                <c:pt idx="127">
                  <c:v>07.03.2020</c:v>
                </c:pt>
                <c:pt idx="128">
                  <c:v>08.03.2020</c:v>
                </c:pt>
                <c:pt idx="129">
                  <c:v>09.03.2020</c:v>
                </c:pt>
                <c:pt idx="130">
                  <c:v>10.03.2020</c:v>
                </c:pt>
                <c:pt idx="131">
                  <c:v>11.03.2020</c:v>
                </c:pt>
                <c:pt idx="132">
                  <c:v>12.03.2020</c:v>
                </c:pt>
                <c:pt idx="133">
                  <c:v>13.03.2020</c:v>
                </c:pt>
                <c:pt idx="134">
                  <c:v>14.03.2020</c:v>
                </c:pt>
                <c:pt idx="135">
                  <c:v>15.03.2020</c:v>
                </c:pt>
                <c:pt idx="136">
                  <c:v>16.03.2020</c:v>
                </c:pt>
                <c:pt idx="137">
                  <c:v>17.03.2020</c:v>
                </c:pt>
                <c:pt idx="138">
                  <c:v>18.03.2020</c:v>
                </c:pt>
                <c:pt idx="139">
                  <c:v>19.03.2020</c:v>
                </c:pt>
                <c:pt idx="140">
                  <c:v>20.03.2020</c:v>
                </c:pt>
                <c:pt idx="141">
                  <c:v>21.03.2020</c:v>
                </c:pt>
                <c:pt idx="142">
                  <c:v>22.03.2020</c:v>
                </c:pt>
                <c:pt idx="143">
                  <c:v>23.03.2020</c:v>
                </c:pt>
                <c:pt idx="144">
                  <c:v>24.03.2020</c:v>
                </c:pt>
                <c:pt idx="145">
                  <c:v>25.03.2020</c:v>
                </c:pt>
                <c:pt idx="146">
                  <c:v>26.03.2020</c:v>
                </c:pt>
                <c:pt idx="147">
                  <c:v>27.03.2020</c:v>
                </c:pt>
                <c:pt idx="148">
                  <c:v>28.03.2020</c:v>
                </c:pt>
                <c:pt idx="149">
                  <c:v>29.03.2020</c:v>
                </c:pt>
                <c:pt idx="150">
                  <c:v>30.03.2020</c:v>
                </c:pt>
                <c:pt idx="151">
                  <c:v>31.03.2020</c:v>
                </c:pt>
                <c:pt idx="152">
                  <c:v>01.04.2020</c:v>
                </c:pt>
                <c:pt idx="153">
                  <c:v>02.04.2020</c:v>
                </c:pt>
                <c:pt idx="154">
                  <c:v>03.04.2020</c:v>
                </c:pt>
                <c:pt idx="155">
                  <c:v>04.04.2020</c:v>
                </c:pt>
                <c:pt idx="156">
                  <c:v>05.04.2020</c:v>
                </c:pt>
                <c:pt idx="157">
                  <c:v>06.04.2020</c:v>
                </c:pt>
                <c:pt idx="158">
                  <c:v>07.04.2020</c:v>
                </c:pt>
                <c:pt idx="159">
                  <c:v>08.04.2020</c:v>
                </c:pt>
                <c:pt idx="160">
                  <c:v>09.04.2020</c:v>
                </c:pt>
                <c:pt idx="161">
                  <c:v>10.04.2020</c:v>
                </c:pt>
                <c:pt idx="162">
                  <c:v>11.04.2020</c:v>
                </c:pt>
                <c:pt idx="163">
                  <c:v>12.04.2020</c:v>
                </c:pt>
                <c:pt idx="164">
                  <c:v>13.04.2020</c:v>
                </c:pt>
                <c:pt idx="165">
                  <c:v>14.04.2020</c:v>
                </c:pt>
                <c:pt idx="166">
                  <c:v>15.04.2020</c:v>
                </c:pt>
                <c:pt idx="167">
                  <c:v>16.04.2020</c:v>
                </c:pt>
                <c:pt idx="168">
                  <c:v>17.04.2020</c:v>
                </c:pt>
                <c:pt idx="169">
                  <c:v>18.04.2020</c:v>
                </c:pt>
                <c:pt idx="170">
                  <c:v>19.04.2020</c:v>
                </c:pt>
                <c:pt idx="171">
                  <c:v>20.04.2020</c:v>
                </c:pt>
                <c:pt idx="172">
                  <c:v>21.04.2020</c:v>
                </c:pt>
                <c:pt idx="173">
                  <c:v>22.04.2020</c:v>
                </c:pt>
                <c:pt idx="174">
                  <c:v>23.04.2020</c:v>
                </c:pt>
                <c:pt idx="175">
                  <c:v>24.04.2020</c:v>
                </c:pt>
                <c:pt idx="176">
                  <c:v>25.04.2020</c:v>
                </c:pt>
                <c:pt idx="177">
                  <c:v>26.04.2020</c:v>
                </c:pt>
                <c:pt idx="178">
                  <c:v>27.04.2020</c:v>
                </c:pt>
                <c:pt idx="179">
                  <c:v>28.04.2020</c:v>
                </c:pt>
                <c:pt idx="180">
                  <c:v>29.04.2020</c:v>
                </c:pt>
                <c:pt idx="181">
                  <c:v>30.04.2020</c:v>
                </c:pt>
                <c:pt idx="182">
                  <c:v>01.05.2020</c:v>
                </c:pt>
                <c:pt idx="183">
                  <c:v>02.05.2020</c:v>
                </c:pt>
                <c:pt idx="184">
                  <c:v>03.05.2020</c:v>
                </c:pt>
                <c:pt idx="185">
                  <c:v>04.05.2020</c:v>
                </c:pt>
                <c:pt idx="186">
                  <c:v>05.05.2020</c:v>
                </c:pt>
                <c:pt idx="187">
                  <c:v>06.05.2020</c:v>
                </c:pt>
                <c:pt idx="188">
                  <c:v>07.05.2020</c:v>
                </c:pt>
                <c:pt idx="189">
                  <c:v>08.05.2020</c:v>
                </c:pt>
                <c:pt idx="190">
                  <c:v>09.05.2020</c:v>
                </c:pt>
                <c:pt idx="191">
                  <c:v>10.05.2020</c:v>
                </c:pt>
                <c:pt idx="192">
                  <c:v>11.05.2020</c:v>
                </c:pt>
                <c:pt idx="193">
                  <c:v>12.05.2020</c:v>
                </c:pt>
                <c:pt idx="194">
                  <c:v>13.05.2020</c:v>
                </c:pt>
                <c:pt idx="195">
                  <c:v>14.05.2020</c:v>
                </c:pt>
                <c:pt idx="196">
                  <c:v>15.05.2020</c:v>
                </c:pt>
                <c:pt idx="197">
                  <c:v>16.05.2020</c:v>
                </c:pt>
                <c:pt idx="198">
                  <c:v>17.05.2020</c:v>
                </c:pt>
                <c:pt idx="199">
                  <c:v>18.05.2020</c:v>
                </c:pt>
                <c:pt idx="200">
                  <c:v>19.05.2020</c:v>
                </c:pt>
                <c:pt idx="201">
                  <c:v>20.05.2020</c:v>
                </c:pt>
                <c:pt idx="202">
                  <c:v>21.05.2020</c:v>
                </c:pt>
                <c:pt idx="203">
                  <c:v>22.05.2020</c:v>
                </c:pt>
                <c:pt idx="204">
                  <c:v>23.05.2020</c:v>
                </c:pt>
                <c:pt idx="205">
                  <c:v>24.05.2020</c:v>
                </c:pt>
                <c:pt idx="206">
                  <c:v>25.05.2020</c:v>
                </c:pt>
                <c:pt idx="207">
                  <c:v>26.05.2020</c:v>
                </c:pt>
                <c:pt idx="208">
                  <c:v>27.05.2020</c:v>
                </c:pt>
                <c:pt idx="209">
                  <c:v>28.05.2020</c:v>
                </c:pt>
                <c:pt idx="210">
                  <c:v>29.05.2020</c:v>
                </c:pt>
                <c:pt idx="211">
                  <c:v>30.05.2020</c:v>
                </c:pt>
                <c:pt idx="212">
                  <c:v>31.05.2020</c:v>
                </c:pt>
                <c:pt idx="213">
                  <c:v>01.06.2020</c:v>
                </c:pt>
                <c:pt idx="214">
                  <c:v>02.06.2020</c:v>
                </c:pt>
                <c:pt idx="215">
                  <c:v>03.06.2020</c:v>
                </c:pt>
                <c:pt idx="216">
                  <c:v>04.06.2020</c:v>
                </c:pt>
                <c:pt idx="217">
                  <c:v>05.06.2020</c:v>
                </c:pt>
                <c:pt idx="218">
                  <c:v>06.06.2020</c:v>
                </c:pt>
                <c:pt idx="219">
                  <c:v>07.06.2020</c:v>
                </c:pt>
              </c:strCache>
            </c:str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7594</c:v>
                </c:pt>
                <c:pt idx="1">
                  <c:v>3941</c:v>
                </c:pt>
                <c:pt idx="2">
                  <c:v>3397</c:v>
                </c:pt>
                <c:pt idx="3">
                  <c:v>3764</c:v>
                </c:pt>
                <c:pt idx="4">
                  <c:v>3340</c:v>
                </c:pt>
                <c:pt idx="5">
                  <c:v>3880</c:v>
                </c:pt>
                <c:pt idx="6">
                  <c:v>4734</c:v>
                </c:pt>
                <c:pt idx="7">
                  <c:v>10675</c:v>
                </c:pt>
                <c:pt idx="8">
                  <c:v>7528</c:v>
                </c:pt>
                <c:pt idx="9">
                  <c:v>7542</c:v>
                </c:pt>
                <c:pt idx="10">
                  <c:v>16816</c:v>
                </c:pt>
                <c:pt idx="11">
                  <c:v>9049</c:v>
                </c:pt>
                <c:pt idx="12">
                  <c:v>11602</c:v>
                </c:pt>
                <c:pt idx="13">
                  <c:v>7063</c:v>
                </c:pt>
                <c:pt idx="14">
                  <c:v>7117</c:v>
                </c:pt>
                <c:pt idx="15">
                  <c:v>6525</c:v>
                </c:pt>
                <c:pt idx="16">
                  <c:v>10199</c:v>
                </c:pt>
                <c:pt idx="17">
                  <c:v>5747</c:v>
                </c:pt>
                <c:pt idx="18">
                  <c:v>3982</c:v>
                </c:pt>
                <c:pt idx="19">
                  <c:v>20496</c:v>
                </c:pt>
                <c:pt idx="20">
                  <c:v>10593</c:v>
                </c:pt>
                <c:pt idx="21">
                  <c:v>10418</c:v>
                </c:pt>
                <c:pt idx="22">
                  <c:v>11463</c:v>
                </c:pt>
                <c:pt idx="23">
                  <c:v>5527</c:v>
                </c:pt>
                <c:pt idx="24">
                  <c:v>5402</c:v>
                </c:pt>
                <c:pt idx="25">
                  <c:v>21260</c:v>
                </c:pt>
                <c:pt idx="26">
                  <c:v>10453</c:v>
                </c:pt>
                <c:pt idx="27">
                  <c:v>4560</c:v>
                </c:pt>
                <c:pt idx="28">
                  <c:v>6508</c:v>
                </c:pt>
                <c:pt idx="29">
                  <c:v>4645</c:v>
                </c:pt>
                <c:pt idx="30">
                  <c:v>6901</c:v>
                </c:pt>
                <c:pt idx="31">
                  <c:v>8321</c:v>
                </c:pt>
                <c:pt idx="32">
                  <c:v>7579</c:v>
                </c:pt>
                <c:pt idx="33">
                  <c:v>7391</c:v>
                </c:pt>
                <c:pt idx="34">
                  <c:v>9786</c:v>
                </c:pt>
                <c:pt idx="35">
                  <c:v>7405</c:v>
                </c:pt>
                <c:pt idx="36">
                  <c:v>9568</c:v>
                </c:pt>
                <c:pt idx="37">
                  <c:v>23557</c:v>
                </c:pt>
                <c:pt idx="38">
                  <c:v>11857</c:v>
                </c:pt>
                <c:pt idx="39">
                  <c:v>14505</c:v>
                </c:pt>
                <c:pt idx="40">
                  <c:v>13298</c:v>
                </c:pt>
                <c:pt idx="41">
                  <c:v>10256</c:v>
                </c:pt>
                <c:pt idx="42">
                  <c:v>10964</c:v>
                </c:pt>
                <c:pt idx="43">
                  <c:v>17170</c:v>
                </c:pt>
                <c:pt idx="44">
                  <c:v>7783</c:v>
                </c:pt>
                <c:pt idx="45">
                  <c:v>14152</c:v>
                </c:pt>
                <c:pt idx="46">
                  <c:v>16582</c:v>
                </c:pt>
                <c:pt idx="47">
                  <c:v>15063</c:v>
                </c:pt>
                <c:pt idx="48">
                  <c:v>10581</c:v>
                </c:pt>
                <c:pt idx="49">
                  <c:v>12686</c:v>
                </c:pt>
                <c:pt idx="50">
                  <c:v>9897</c:v>
                </c:pt>
                <c:pt idx="51">
                  <c:v>8809</c:v>
                </c:pt>
                <c:pt idx="52">
                  <c:v>7304</c:v>
                </c:pt>
                <c:pt idx="53">
                  <c:v>5223</c:v>
                </c:pt>
                <c:pt idx="54">
                  <c:v>5165</c:v>
                </c:pt>
                <c:pt idx="55">
                  <c:v>6940</c:v>
                </c:pt>
                <c:pt idx="56">
                  <c:v>13789</c:v>
                </c:pt>
                <c:pt idx="57">
                  <c:v>8411</c:v>
                </c:pt>
                <c:pt idx="58">
                  <c:v>9713</c:v>
                </c:pt>
                <c:pt idx="59">
                  <c:v>9644</c:v>
                </c:pt>
                <c:pt idx="60">
                  <c:v>9030</c:v>
                </c:pt>
                <c:pt idx="61">
                  <c:v>7569</c:v>
                </c:pt>
                <c:pt idx="62">
                  <c:v>9830</c:v>
                </c:pt>
                <c:pt idx="63">
                  <c:v>9204</c:v>
                </c:pt>
                <c:pt idx="64">
                  <c:v>5605</c:v>
                </c:pt>
                <c:pt idx="65">
                  <c:v>7698</c:v>
                </c:pt>
                <c:pt idx="66">
                  <c:v>14246</c:v>
                </c:pt>
                <c:pt idx="67">
                  <c:v>16379</c:v>
                </c:pt>
                <c:pt idx="68">
                  <c:v>13588</c:v>
                </c:pt>
                <c:pt idx="69">
                  <c:v>20223</c:v>
                </c:pt>
                <c:pt idx="70">
                  <c:v>13199</c:v>
                </c:pt>
                <c:pt idx="71">
                  <c:v>8472</c:v>
                </c:pt>
                <c:pt idx="72">
                  <c:v>7366</c:v>
                </c:pt>
                <c:pt idx="73">
                  <c:v>6423</c:v>
                </c:pt>
                <c:pt idx="74">
                  <c:v>17077</c:v>
                </c:pt>
                <c:pt idx="75">
                  <c:v>30726</c:v>
                </c:pt>
                <c:pt idx="76">
                  <c:v>22084</c:v>
                </c:pt>
                <c:pt idx="77">
                  <c:v>10843</c:v>
                </c:pt>
                <c:pt idx="78">
                  <c:v>9333</c:v>
                </c:pt>
                <c:pt idx="79">
                  <c:v>9230</c:v>
                </c:pt>
                <c:pt idx="80">
                  <c:v>7172</c:v>
                </c:pt>
                <c:pt idx="81">
                  <c:v>13737</c:v>
                </c:pt>
                <c:pt idx="82">
                  <c:v>8246</c:v>
                </c:pt>
                <c:pt idx="83">
                  <c:v>3913</c:v>
                </c:pt>
                <c:pt idx="84">
                  <c:v>6046</c:v>
                </c:pt>
                <c:pt idx="85">
                  <c:v>6546</c:v>
                </c:pt>
                <c:pt idx="86">
                  <c:v>9036</c:v>
                </c:pt>
                <c:pt idx="87">
                  <c:v>14274</c:v>
                </c:pt>
                <c:pt idx="88">
                  <c:v>15352</c:v>
                </c:pt>
                <c:pt idx="89">
                  <c:v>15355</c:v>
                </c:pt>
                <c:pt idx="90">
                  <c:v>23818</c:v>
                </c:pt>
                <c:pt idx="91">
                  <c:v>17421</c:v>
                </c:pt>
                <c:pt idx="92">
                  <c:v>21328</c:v>
                </c:pt>
                <c:pt idx="93">
                  <c:v>36979</c:v>
                </c:pt>
                <c:pt idx="94">
                  <c:v>19332</c:v>
                </c:pt>
                <c:pt idx="95">
                  <c:v>12892</c:v>
                </c:pt>
                <c:pt idx="96">
                  <c:v>12298</c:v>
                </c:pt>
                <c:pt idx="97">
                  <c:v>10591</c:v>
                </c:pt>
                <c:pt idx="98">
                  <c:v>12423</c:v>
                </c:pt>
                <c:pt idx="99">
                  <c:v>11151</c:v>
                </c:pt>
                <c:pt idx="100">
                  <c:v>9098</c:v>
                </c:pt>
                <c:pt idx="101">
                  <c:v>11457</c:v>
                </c:pt>
                <c:pt idx="102">
                  <c:v>8453</c:v>
                </c:pt>
                <c:pt idx="103">
                  <c:v>11478</c:v>
                </c:pt>
                <c:pt idx="104">
                  <c:v>10382</c:v>
                </c:pt>
                <c:pt idx="105">
                  <c:v>7956</c:v>
                </c:pt>
                <c:pt idx="106">
                  <c:v>13369</c:v>
                </c:pt>
                <c:pt idx="107">
                  <c:v>27204</c:v>
                </c:pt>
                <c:pt idx="108">
                  <c:v>17489</c:v>
                </c:pt>
                <c:pt idx="109">
                  <c:v>16874</c:v>
                </c:pt>
                <c:pt idx="110">
                  <c:v>22113</c:v>
                </c:pt>
                <c:pt idx="111">
                  <c:v>11685</c:v>
                </c:pt>
                <c:pt idx="112">
                  <c:v>12663</c:v>
                </c:pt>
                <c:pt idx="113">
                  <c:v>8582</c:v>
                </c:pt>
                <c:pt idx="114">
                  <c:v>11345</c:v>
                </c:pt>
                <c:pt idx="115">
                  <c:v>11705</c:v>
                </c:pt>
                <c:pt idx="116">
                  <c:v>12476</c:v>
                </c:pt>
                <c:pt idx="117">
                  <c:v>17824</c:v>
                </c:pt>
                <c:pt idx="118">
                  <c:v>11978</c:v>
                </c:pt>
                <c:pt idx="119">
                  <c:v>16576</c:v>
                </c:pt>
                <c:pt idx="120">
                  <c:v>12887</c:v>
                </c:pt>
                <c:pt idx="121">
                  <c:v>16387</c:v>
                </c:pt>
                <c:pt idx="122">
                  <c:v>21105</c:v>
                </c:pt>
                <c:pt idx="123">
                  <c:v>21188</c:v>
                </c:pt>
                <c:pt idx="124">
                  <c:v>19615</c:v>
                </c:pt>
                <c:pt idx="125">
                  <c:v>12603</c:v>
                </c:pt>
                <c:pt idx="126">
                  <c:v>13360</c:v>
                </c:pt>
                <c:pt idx="127">
                  <c:v>12094</c:v>
                </c:pt>
                <c:pt idx="128">
                  <c:v>11313</c:v>
                </c:pt>
                <c:pt idx="129">
                  <c:v>18611</c:v>
                </c:pt>
                <c:pt idx="130">
                  <c:v>22296</c:v>
                </c:pt>
                <c:pt idx="131">
                  <c:v>38633</c:v>
                </c:pt>
                <c:pt idx="132">
                  <c:v>54707</c:v>
                </c:pt>
                <c:pt idx="133">
                  <c:v>55226</c:v>
                </c:pt>
                <c:pt idx="134">
                  <c:v>39701</c:v>
                </c:pt>
                <c:pt idx="135">
                  <c:v>28142</c:v>
                </c:pt>
                <c:pt idx="136">
                  <c:v>27708</c:v>
                </c:pt>
                <c:pt idx="137">
                  <c:v>27291</c:v>
                </c:pt>
                <c:pt idx="138">
                  <c:v>17665</c:v>
                </c:pt>
                <c:pt idx="139">
                  <c:v>34119</c:v>
                </c:pt>
                <c:pt idx="140">
                  <c:v>54855</c:v>
                </c:pt>
                <c:pt idx="141">
                  <c:v>38299</c:v>
                </c:pt>
                <c:pt idx="142">
                  <c:v>56081</c:v>
                </c:pt>
                <c:pt idx="143">
                  <c:v>31735</c:v>
                </c:pt>
                <c:pt idx="144">
                  <c:v>41646</c:v>
                </c:pt>
                <c:pt idx="145">
                  <c:v>59668</c:v>
                </c:pt>
                <c:pt idx="146">
                  <c:v>22557</c:v>
                </c:pt>
                <c:pt idx="147">
                  <c:v>29069</c:v>
                </c:pt>
                <c:pt idx="148">
                  <c:v>22586</c:v>
                </c:pt>
                <c:pt idx="149">
                  <c:v>15922</c:v>
                </c:pt>
                <c:pt idx="150">
                  <c:v>25436</c:v>
                </c:pt>
                <c:pt idx="151">
                  <c:v>21213</c:v>
                </c:pt>
                <c:pt idx="152">
                  <c:v>17372</c:v>
                </c:pt>
                <c:pt idx="153">
                  <c:v>10978</c:v>
                </c:pt>
                <c:pt idx="154">
                  <c:v>10045</c:v>
                </c:pt>
                <c:pt idx="155">
                  <c:v>10577</c:v>
                </c:pt>
                <c:pt idx="156">
                  <c:v>12266</c:v>
                </c:pt>
                <c:pt idx="157">
                  <c:v>20224</c:v>
                </c:pt>
                <c:pt idx="158">
                  <c:v>15473</c:v>
                </c:pt>
                <c:pt idx="159">
                  <c:v>24725</c:v>
                </c:pt>
                <c:pt idx="160">
                  <c:v>37327</c:v>
                </c:pt>
                <c:pt idx="161">
                  <c:v>46982</c:v>
                </c:pt>
                <c:pt idx="162">
                  <c:v>10829</c:v>
                </c:pt>
                <c:pt idx="163">
                  <c:v>21945</c:v>
                </c:pt>
                <c:pt idx="164">
                  <c:v>33091</c:v>
                </c:pt>
                <c:pt idx="165">
                  <c:v>23625</c:v>
                </c:pt>
                <c:pt idx="166">
                  <c:v>26065</c:v>
                </c:pt>
                <c:pt idx="167">
                  <c:v>17203</c:v>
                </c:pt>
                <c:pt idx="168">
                  <c:v>14829</c:v>
                </c:pt>
                <c:pt idx="169">
                  <c:v>14716</c:v>
                </c:pt>
                <c:pt idx="170">
                  <c:v>14980</c:v>
                </c:pt>
                <c:pt idx="171">
                  <c:v>17140</c:v>
                </c:pt>
                <c:pt idx="172">
                  <c:v>13215</c:v>
                </c:pt>
                <c:pt idx="173">
                  <c:v>14091</c:v>
                </c:pt>
                <c:pt idx="174">
                  <c:v>11424</c:v>
                </c:pt>
                <c:pt idx="175">
                  <c:v>20002</c:v>
                </c:pt>
                <c:pt idx="176">
                  <c:v>10959</c:v>
                </c:pt>
                <c:pt idx="177">
                  <c:v>9972</c:v>
                </c:pt>
                <c:pt idx="178">
                  <c:v>15685</c:v>
                </c:pt>
                <c:pt idx="179">
                  <c:v>11005</c:v>
                </c:pt>
                <c:pt idx="180">
                  <c:v>14535</c:v>
                </c:pt>
                <c:pt idx="181">
                  <c:v>11054</c:v>
                </c:pt>
                <c:pt idx="182">
                  <c:v>11347</c:v>
                </c:pt>
                <c:pt idx="183">
                  <c:v>20066</c:v>
                </c:pt>
                <c:pt idx="184">
                  <c:v>53278</c:v>
                </c:pt>
                <c:pt idx="185">
                  <c:v>42542</c:v>
                </c:pt>
                <c:pt idx="186">
                  <c:v>26717</c:v>
                </c:pt>
                <c:pt idx="187">
                  <c:v>19649</c:v>
                </c:pt>
                <c:pt idx="188">
                  <c:v>10751</c:v>
                </c:pt>
                <c:pt idx="189">
                  <c:v>10525</c:v>
                </c:pt>
                <c:pt idx="190">
                  <c:v>17862</c:v>
                </c:pt>
                <c:pt idx="191">
                  <c:v>7975</c:v>
                </c:pt>
                <c:pt idx="192">
                  <c:v>6120</c:v>
                </c:pt>
                <c:pt idx="193">
                  <c:v>20117</c:v>
                </c:pt>
                <c:pt idx="194">
                  <c:v>16083</c:v>
                </c:pt>
                <c:pt idx="195">
                  <c:v>10177</c:v>
                </c:pt>
                <c:pt idx="196">
                  <c:v>11919</c:v>
                </c:pt>
                <c:pt idx="197">
                  <c:v>10368</c:v>
                </c:pt>
                <c:pt idx="198">
                  <c:v>13915</c:v>
                </c:pt>
                <c:pt idx="199">
                  <c:v>18672</c:v>
                </c:pt>
                <c:pt idx="200">
                  <c:v>25801</c:v>
                </c:pt>
                <c:pt idx="201">
                  <c:v>25190</c:v>
                </c:pt>
                <c:pt idx="202">
                  <c:v>19426</c:v>
                </c:pt>
                <c:pt idx="203">
                  <c:v>18062</c:v>
                </c:pt>
                <c:pt idx="204">
                  <c:v>17681</c:v>
                </c:pt>
                <c:pt idx="205">
                  <c:v>11621</c:v>
                </c:pt>
                <c:pt idx="206">
                  <c:v>16690</c:v>
                </c:pt>
                <c:pt idx="207">
                  <c:v>13979</c:v>
                </c:pt>
                <c:pt idx="208">
                  <c:v>11852</c:v>
                </c:pt>
                <c:pt idx="209">
                  <c:v>11567</c:v>
                </c:pt>
                <c:pt idx="210">
                  <c:v>14107</c:v>
                </c:pt>
                <c:pt idx="211">
                  <c:v>7599</c:v>
                </c:pt>
                <c:pt idx="212">
                  <c:v>6460</c:v>
                </c:pt>
                <c:pt idx="213">
                  <c:v>9080</c:v>
                </c:pt>
                <c:pt idx="214">
                  <c:v>14771</c:v>
                </c:pt>
                <c:pt idx="215">
                  <c:v>20350</c:v>
                </c:pt>
                <c:pt idx="216">
                  <c:v>25090</c:v>
                </c:pt>
                <c:pt idx="217">
                  <c:v>17572</c:v>
                </c:pt>
                <c:pt idx="218">
                  <c:v>9362</c:v>
                </c:pt>
                <c:pt idx="219">
                  <c:v>11578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EE-4C5F-A781-512C3E846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745136"/>
        <c:axId val="308740544"/>
      </c:lineChart>
      <c:catAx>
        <c:axId val="30874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40544"/>
        <c:crosses val="autoZero"/>
        <c:auto val="1"/>
        <c:lblAlgn val="ctr"/>
        <c:lblOffset val="100"/>
        <c:noMultiLvlLbl val="0"/>
      </c:catAx>
      <c:valAx>
        <c:axId val="30874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4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01.11.2019</c:v>
                </c:pt>
                <c:pt idx="1">
                  <c:v>02.11.2019</c:v>
                </c:pt>
                <c:pt idx="2">
                  <c:v>03.11.2019</c:v>
                </c:pt>
                <c:pt idx="3">
                  <c:v>04.11.2019</c:v>
                </c:pt>
                <c:pt idx="4">
                  <c:v>05.11.2019</c:v>
                </c:pt>
                <c:pt idx="5">
                  <c:v>06.11.2019</c:v>
                </c:pt>
                <c:pt idx="6">
                  <c:v>07.11.2019</c:v>
                </c:pt>
                <c:pt idx="7">
                  <c:v>08.11.2019</c:v>
                </c:pt>
                <c:pt idx="8">
                  <c:v>09.11.2019</c:v>
                </c:pt>
                <c:pt idx="9">
                  <c:v>10.11.2019</c:v>
                </c:pt>
                <c:pt idx="10">
                  <c:v>11.11.2019</c:v>
                </c:pt>
                <c:pt idx="11">
                  <c:v>12.11.2019</c:v>
                </c:pt>
                <c:pt idx="12">
                  <c:v>13.11.2019</c:v>
                </c:pt>
                <c:pt idx="13">
                  <c:v>14.11.2019</c:v>
                </c:pt>
                <c:pt idx="14">
                  <c:v>15.11.2019</c:v>
                </c:pt>
                <c:pt idx="15">
                  <c:v>16.11.2019</c:v>
                </c:pt>
                <c:pt idx="16">
                  <c:v>17.11.2019</c:v>
                </c:pt>
                <c:pt idx="17">
                  <c:v>18.11.2019</c:v>
                </c:pt>
                <c:pt idx="18">
                  <c:v>19.11.2019</c:v>
                </c:pt>
                <c:pt idx="19">
                  <c:v>20.11.2019</c:v>
                </c:pt>
                <c:pt idx="20">
                  <c:v>21.11.2019</c:v>
                </c:pt>
                <c:pt idx="21">
                  <c:v>22.11.2019</c:v>
                </c:pt>
                <c:pt idx="22">
                  <c:v>23.11.2019</c:v>
                </c:pt>
                <c:pt idx="23">
                  <c:v>24.11.2019</c:v>
                </c:pt>
                <c:pt idx="24">
                  <c:v>25.11.2019</c:v>
                </c:pt>
                <c:pt idx="25">
                  <c:v>26.11.2019</c:v>
                </c:pt>
                <c:pt idx="26">
                  <c:v>27.11.2019</c:v>
                </c:pt>
                <c:pt idx="27">
                  <c:v>28.11.2019</c:v>
                </c:pt>
                <c:pt idx="28">
                  <c:v>29.11.2019</c:v>
                </c:pt>
                <c:pt idx="29">
                  <c:v>30.11.2019</c:v>
                </c:pt>
                <c:pt idx="30">
                  <c:v>01.12.2019</c:v>
                </c:pt>
                <c:pt idx="31">
                  <c:v>02.12.2019</c:v>
                </c:pt>
                <c:pt idx="32">
                  <c:v>03.12.2019</c:v>
                </c:pt>
                <c:pt idx="33">
                  <c:v>04.12.2019</c:v>
                </c:pt>
                <c:pt idx="34">
                  <c:v>05.12.2019</c:v>
                </c:pt>
                <c:pt idx="35">
                  <c:v>06.12.2019</c:v>
                </c:pt>
                <c:pt idx="36">
                  <c:v>07.12.2019</c:v>
                </c:pt>
                <c:pt idx="37">
                  <c:v>08.12.2019</c:v>
                </c:pt>
                <c:pt idx="38">
                  <c:v>09.12.2019</c:v>
                </c:pt>
                <c:pt idx="39">
                  <c:v>10.12.2019</c:v>
                </c:pt>
                <c:pt idx="40">
                  <c:v>11.12.2019</c:v>
                </c:pt>
                <c:pt idx="41">
                  <c:v>12.12.2019</c:v>
                </c:pt>
                <c:pt idx="42">
                  <c:v>13.12.2019</c:v>
                </c:pt>
                <c:pt idx="43">
                  <c:v>14.12.2019</c:v>
                </c:pt>
                <c:pt idx="44">
                  <c:v>15.12.2019</c:v>
                </c:pt>
                <c:pt idx="45">
                  <c:v>16.12.2019</c:v>
                </c:pt>
                <c:pt idx="46">
                  <c:v>17.12.2019</c:v>
                </c:pt>
                <c:pt idx="47">
                  <c:v>18.12.2019</c:v>
                </c:pt>
                <c:pt idx="48">
                  <c:v>19.12.2019</c:v>
                </c:pt>
                <c:pt idx="49">
                  <c:v>20.12.2019</c:v>
                </c:pt>
                <c:pt idx="50">
                  <c:v>21.12.2019</c:v>
                </c:pt>
                <c:pt idx="51">
                  <c:v>22.12.2019</c:v>
                </c:pt>
                <c:pt idx="52">
                  <c:v>23.12.2019</c:v>
                </c:pt>
                <c:pt idx="53">
                  <c:v>24.12.2019</c:v>
                </c:pt>
                <c:pt idx="54">
                  <c:v>25.12.2019</c:v>
                </c:pt>
                <c:pt idx="55">
                  <c:v>26.12.2019</c:v>
                </c:pt>
                <c:pt idx="56">
                  <c:v>27.12.2019</c:v>
                </c:pt>
                <c:pt idx="57">
                  <c:v>28.12.2019</c:v>
                </c:pt>
                <c:pt idx="58">
                  <c:v>29.12.2019</c:v>
                </c:pt>
                <c:pt idx="59">
                  <c:v>30.12.2019</c:v>
                </c:pt>
                <c:pt idx="60">
                  <c:v>31.12.2019</c:v>
                </c:pt>
                <c:pt idx="61">
                  <c:v>01.01.2020</c:v>
                </c:pt>
                <c:pt idx="62">
                  <c:v>02.01.2020</c:v>
                </c:pt>
                <c:pt idx="63">
                  <c:v>03.01.2020</c:v>
                </c:pt>
                <c:pt idx="64">
                  <c:v>04.01.2020</c:v>
                </c:pt>
                <c:pt idx="65">
                  <c:v>05.01.2020</c:v>
                </c:pt>
                <c:pt idx="66">
                  <c:v>06.01.2020</c:v>
                </c:pt>
                <c:pt idx="67">
                  <c:v>07.01.2020</c:v>
                </c:pt>
                <c:pt idx="68">
                  <c:v>08.01.2020</c:v>
                </c:pt>
                <c:pt idx="69">
                  <c:v>09.01.2020</c:v>
                </c:pt>
                <c:pt idx="70">
                  <c:v>10.01.2020</c:v>
                </c:pt>
                <c:pt idx="71">
                  <c:v>11.01.2020</c:v>
                </c:pt>
                <c:pt idx="72">
                  <c:v>12.01.2020</c:v>
                </c:pt>
                <c:pt idx="73">
                  <c:v>13.01.2020</c:v>
                </c:pt>
                <c:pt idx="74">
                  <c:v>14.01.2020</c:v>
                </c:pt>
                <c:pt idx="75">
                  <c:v>15.01.2020</c:v>
                </c:pt>
                <c:pt idx="76">
                  <c:v>16.01.2020</c:v>
                </c:pt>
                <c:pt idx="77">
                  <c:v>17.01.2020</c:v>
                </c:pt>
                <c:pt idx="78">
                  <c:v>18.01.2020</c:v>
                </c:pt>
                <c:pt idx="79">
                  <c:v>19.01.2020</c:v>
                </c:pt>
                <c:pt idx="80">
                  <c:v>20.01.2020</c:v>
                </c:pt>
                <c:pt idx="81">
                  <c:v>21.01.2020</c:v>
                </c:pt>
                <c:pt idx="82">
                  <c:v>22.01.2020</c:v>
                </c:pt>
                <c:pt idx="83">
                  <c:v>23.01.2020</c:v>
                </c:pt>
                <c:pt idx="84">
                  <c:v>24.01.2020</c:v>
                </c:pt>
                <c:pt idx="85">
                  <c:v>25.01.2020</c:v>
                </c:pt>
                <c:pt idx="86">
                  <c:v>26.01.2020</c:v>
                </c:pt>
                <c:pt idx="87">
                  <c:v>27.01.2020</c:v>
                </c:pt>
                <c:pt idx="88">
                  <c:v>28.01.2020</c:v>
                </c:pt>
                <c:pt idx="89">
                  <c:v>29.01.2020</c:v>
                </c:pt>
                <c:pt idx="90">
                  <c:v>30.01.2020</c:v>
                </c:pt>
                <c:pt idx="91">
                  <c:v>31.01.2020</c:v>
                </c:pt>
                <c:pt idx="92">
                  <c:v>01.02.2020</c:v>
                </c:pt>
                <c:pt idx="93">
                  <c:v>02.02.2020</c:v>
                </c:pt>
                <c:pt idx="94">
                  <c:v>03.02.2020</c:v>
                </c:pt>
                <c:pt idx="95">
                  <c:v>04.02.2020</c:v>
                </c:pt>
                <c:pt idx="96">
                  <c:v>05.02.2020</c:v>
                </c:pt>
                <c:pt idx="97">
                  <c:v>06.02.2020</c:v>
                </c:pt>
                <c:pt idx="98">
                  <c:v>07.02.2020</c:v>
                </c:pt>
                <c:pt idx="99">
                  <c:v>08.02.2020</c:v>
                </c:pt>
                <c:pt idx="100">
                  <c:v>09.02.2020</c:v>
                </c:pt>
                <c:pt idx="101">
                  <c:v>10.02.2020</c:v>
                </c:pt>
                <c:pt idx="102">
                  <c:v>11.02.2020</c:v>
                </c:pt>
                <c:pt idx="103">
                  <c:v>12.02.2020</c:v>
                </c:pt>
                <c:pt idx="104">
                  <c:v>13.02.2020</c:v>
                </c:pt>
                <c:pt idx="105">
                  <c:v>14.02.2020</c:v>
                </c:pt>
                <c:pt idx="106">
                  <c:v>15.02.2020</c:v>
                </c:pt>
                <c:pt idx="107">
                  <c:v>16.02.2020</c:v>
                </c:pt>
                <c:pt idx="108">
                  <c:v>17.02.2020</c:v>
                </c:pt>
                <c:pt idx="109">
                  <c:v>18.02.2020</c:v>
                </c:pt>
                <c:pt idx="110">
                  <c:v>19.02.2020</c:v>
                </c:pt>
                <c:pt idx="111">
                  <c:v>20.02.2020</c:v>
                </c:pt>
                <c:pt idx="112">
                  <c:v>21.02.2020</c:v>
                </c:pt>
                <c:pt idx="113">
                  <c:v>22.02.2020</c:v>
                </c:pt>
                <c:pt idx="114">
                  <c:v>23.02.2020</c:v>
                </c:pt>
                <c:pt idx="115">
                  <c:v>24.02.2020</c:v>
                </c:pt>
                <c:pt idx="116">
                  <c:v>25.02.2020</c:v>
                </c:pt>
                <c:pt idx="117">
                  <c:v>26.02.2020</c:v>
                </c:pt>
                <c:pt idx="118">
                  <c:v>27.02.2020</c:v>
                </c:pt>
                <c:pt idx="119">
                  <c:v>28.02.2020</c:v>
                </c:pt>
                <c:pt idx="120">
                  <c:v>29.02.2020</c:v>
                </c:pt>
                <c:pt idx="121">
                  <c:v>01.03.2020</c:v>
                </c:pt>
                <c:pt idx="122">
                  <c:v>02.03.2020</c:v>
                </c:pt>
                <c:pt idx="123">
                  <c:v>03.03.2020</c:v>
                </c:pt>
                <c:pt idx="124">
                  <c:v>04.03.2020</c:v>
                </c:pt>
                <c:pt idx="125">
                  <c:v>05.03.2020</c:v>
                </c:pt>
                <c:pt idx="126">
                  <c:v>06.03.2020</c:v>
                </c:pt>
                <c:pt idx="127">
                  <c:v>07.03.2020</c:v>
                </c:pt>
                <c:pt idx="128">
                  <c:v>08.03.2020</c:v>
                </c:pt>
                <c:pt idx="129">
                  <c:v>09.03.2020</c:v>
                </c:pt>
                <c:pt idx="130">
                  <c:v>10.03.2020</c:v>
                </c:pt>
                <c:pt idx="131">
                  <c:v>11.03.2020</c:v>
                </c:pt>
                <c:pt idx="132">
                  <c:v>12.03.2020</c:v>
                </c:pt>
                <c:pt idx="133">
                  <c:v>13.03.2020</c:v>
                </c:pt>
                <c:pt idx="134">
                  <c:v>14.03.2020</c:v>
                </c:pt>
                <c:pt idx="135">
                  <c:v>15.03.2020</c:v>
                </c:pt>
                <c:pt idx="136">
                  <c:v>16.03.2020</c:v>
                </c:pt>
                <c:pt idx="137">
                  <c:v>17.03.2020</c:v>
                </c:pt>
                <c:pt idx="138">
                  <c:v>18.03.2020</c:v>
                </c:pt>
                <c:pt idx="139">
                  <c:v>19.03.2020</c:v>
                </c:pt>
                <c:pt idx="140">
                  <c:v>20.03.2020</c:v>
                </c:pt>
                <c:pt idx="141">
                  <c:v>21.03.2020</c:v>
                </c:pt>
                <c:pt idx="142">
                  <c:v>22.03.2020</c:v>
                </c:pt>
                <c:pt idx="143">
                  <c:v>23.03.2020</c:v>
                </c:pt>
                <c:pt idx="144">
                  <c:v>24.03.2020</c:v>
                </c:pt>
                <c:pt idx="145">
                  <c:v>25.03.2020</c:v>
                </c:pt>
                <c:pt idx="146">
                  <c:v>26.03.2020</c:v>
                </c:pt>
                <c:pt idx="147">
                  <c:v>27.03.2020</c:v>
                </c:pt>
                <c:pt idx="148">
                  <c:v>28.03.2020</c:v>
                </c:pt>
                <c:pt idx="149">
                  <c:v>29.03.2020</c:v>
                </c:pt>
                <c:pt idx="150">
                  <c:v>30.03.2020</c:v>
                </c:pt>
                <c:pt idx="151">
                  <c:v>31.03.2020</c:v>
                </c:pt>
                <c:pt idx="152">
                  <c:v>01.04.2020</c:v>
                </c:pt>
                <c:pt idx="153">
                  <c:v>02.04.2020</c:v>
                </c:pt>
                <c:pt idx="154">
                  <c:v>03.04.2020</c:v>
                </c:pt>
                <c:pt idx="155">
                  <c:v>04.04.2020</c:v>
                </c:pt>
                <c:pt idx="156">
                  <c:v>05.04.2020</c:v>
                </c:pt>
                <c:pt idx="157">
                  <c:v>06.04.2020</c:v>
                </c:pt>
                <c:pt idx="158">
                  <c:v>07.04.2020</c:v>
                </c:pt>
                <c:pt idx="159">
                  <c:v>08.04.2020</c:v>
                </c:pt>
                <c:pt idx="160">
                  <c:v>09.04.2020</c:v>
                </c:pt>
                <c:pt idx="161">
                  <c:v>10.04.2020</c:v>
                </c:pt>
                <c:pt idx="162">
                  <c:v>11.04.2020</c:v>
                </c:pt>
                <c:pt idx="163">
                  <c:v>12.04.2020</c:v>
                </c:pt>
                <c:pt idx="164">
                  <c:v>13.04.2020</c:v>
                </c:pt>
                <c:pt idx="165">
                  <c:v>14.04.2020</c:v>
                </c:pt>
                <c:pt idx="166">
                  <c:v>15.04.2020</c:v>
                </c:pt>
                <c:pt idx="167">
                  <c:v>16.04.2020</c:v>
                </c:pt>
                <c:pt idx="168">
                  <c:v>17.04.2020</c:v>
                </c:pt>
                <c:pt idx="169">
                  <c:v>18.04.2020</c:v>
                </c:pt>
                <c:pt idx="170">
                  <c:v>19.04.2020</c:v>
                </c:pt>
                <c:pt idx="171">
                  <c:v>20.04.2020</c:v>
                </c:pt>
                <c:pt idx="172">
                  <c:v>21.04.2020</c:v>
                </c:pt>
                <c:pt idx="173">
                  <c:v>22.04.2020</c:v>
                </c:pt>
                <c:pt idx="174">
                  <c:v>23.04.2020</c:v>
                </c:pt>
                <c:pt idx="175">
                  <c:v>24.04.2020</c:v>
                </c:pt>
                <c:pt idx="176">
                  <c:v>25.04.2020</c:v>
                </c:pt>
                <c:pt idx="177">
                  <c:v>26.04.2020</c:v>
                </c:pt>
                <c:pt idx="178">
                  <c:v>27.04.2020</c:v>
                </c:pt>
                <c:pt idx="179">
                  <c:v>28.04.2020</c:v>
                </c:pt>
                <c:pt idx="180">
                  <c:v>29.04.2020</c:v>
                </c:pt>
                <c:pt idx="181">
                  <c:v>30.04.2020</c:v>
                </c:pt>
                <c:pt idx="182">
                  <c:v>01.05.2020</c:v>
                </c:pt>
                <c:pt idx="183">
                  <c:v>02.05.2020</c:v>
                </c:pt>
                <c:pt idx="184">
                  <c:v>03.05.2020</c:v>
                </c:pt>
                <c:pt idx="185">
                  <c:v>04.05.2020</c:v>
                </c:pt>
                <c:pt idx="186">
                  <c:v>05.05.2020</c:v>
                </c:pt>
                <c:pt idx="187">
                  <c:v>06.05.2020</c:v>
                </c:pt>
                <c:pt idx="188">
                  <c:v>07.05.2020</c:v>
                </c:pt>
                <c:pt idx="189">
                  <c:v>08.05.2020</c:v>
                </c:pt>
                <c:pt idx="190">
                  <c:v>09.05.2020</c:v>
                </c:pt>
                <c:pt idx="191">
                  <c:v>10.05.2020</c:v>
                </c:pt>
                <c:pt idx="192">
                  <c:v>11.05.2020</c:v>
                </c:pt>
                <c:pt idx="193">
                  <c:v>12.05.2020</c:v>
                </c:pt>
                <c:pt idx="194">
                  <c:v>13.05.2020</c:v>
                </c:pt>
                <c:pt idx="195">
                  <c:v>14.05.2020</c:v>
                </c:pt>
                <c:pt idx="196">
                  <c:v>15.05.2020</c:v>
                </c:pt>
                <c:pt idx="197">
                  <c:v>16.05.2020</c:v>
                </c:pt>
                <c:pt idx="198">
                  <c:v>17.05.2020</c:v>
                </c:pt>
                <c:pt idx="199">
                  <c:v>18.05.2020</c:v>
                </c:pt>
                <c:pt idx="200">
                  <c:v>19.05.2020</c:v>
                </c:pt>
                <c:pt idx="201">
                  <c:v>20.05.2020</c:v>
                </c:pt>
                <c:pt idx="202">
                  <c:v>21.05.2020</c:v>
                </c:pt>
                <c:pt idx="203">
                  <c:v>22.05.2020</c:v>
                </c:pt>
                <c:pt idx="204">
                  <c:v>23.05.2020</c:v>
                </c:pt>
                <c:pt idx="205">
                  <c:v>24.05.2020</c:v>
                </c:pt>
                <c:pt idx="206">
                  <c:v>25.05.2020</c:v>
                </c:pt>
                <c:pt idx="207">
                  <c:v>26.05.2020</c:v>
                </c:pt>
                <c:pt idx="208">
                  <c:v>27.05.2020</c:v>
                </c:pt>
                <c:pt idx="209">
                  <c:v>28.05.2020</c:v>
                </c:pt>
                <c:pt idx="210">
                  <c:v>29.05.2020</c:v>
                </c:pt>
                <c:pt idx="211">
                  <c:v>30.05.2020</c:v>
                </c:pt>
                <c:pt idx="212">
                  <c:v>31.05.2020</c:v>
                </c:pt>
                <c:pt idx="213">
                  <c:v>01.06.2020</c:v>
                </c:pt>
                <c:pt idx="214">
                  <c:v>02.06.2020</c:v>
                </c:pt>
                <c:pt idx="215">
                  <c:v>03.06.2020</c:v>
                </c:pt>
                <c:pt idx="216">
                  <c:v>04.06.2020</c:v>
                </c:pt>
                <c:pt idx="217">
                  <c:v>05.06.2020</c:v>
                </c:pt>
                <c:pt idx="218">
                  <c:v>06.06.2020</c:v>
                </c:pt>
                <c:pt idx="219">
                  <c:v>07.06.2020</c:v>
                </c:pt>
              </c:strCache>
            </c:str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3317</c:v>
                </c:pt>
                <c:pt idx="1">
                  <c:v>15129</c:v>
                </c:pt>
                <c:pt idx="2">
                  <c:v>15508</c:v>
                </c:pt>
                <c:pt idx="3">
                  <c:v>11042</c:v>
                </c:pt>
                <c:pt idx="4">
                  <c:v>10984</c:v>
                </c:pt>
                <c:pt idx="5">
                  <c:v>7948</c:v>
                </c:pt>
                <c:pt idx="6">
                  <c:v>3865</c:v>
                </c:pt>
                <c:pt idx="7">
                  <c:v>3176</c:v>
                </c:pt>
                <c:pt idx="8">
                  <c:v>3354</c:v>
                </c:pt>
                <c:pt idx="9">
                  <c:v>1936</c:v>
                </c:pt>
                <c:pt idx="10">
                  <c:v>1586</c:v>
                </c:pt>
                <c:pt idx="11">
                  <c:v>1278</c:v>
                </c:pt>
                <c:pt idx="12">
                  <c:v>867</c:v>
                </c:pt>
                <c:pt idx="13">
                  <c:v>1510</c:v>
                </c:pt>
                <c:pt idx="14">
                  <c:v>1212</c:v>
                </c:pt>
                <c:pt idx="15">
                  <c:v>1714</c:v>
                </c:pt>
                <c:pt idx="16">
                  <c:v>2407</c:v>
                </c:pt>
                <c:pt idx="17">
                  <c:v>1328</c:v>
                </c:pt>
                <c:pt idx="18">
                  <c:v>795</c:v>
                </c:pt>
                <c:pt idx="19">
                  <c:v>1725</c:v>
                </c:pt>
                <c:pt idx="20">
                  <c:v>2129</c:v>
                </c:pt>
                <c:pt idx="21">
                  <c:v>4469</c:v>
                </c:pt>
                <c:pt idx="22">
                  <c:v>18723</c:v>
                </c:pt>
                <c:pt idx="23">
                  <c:v>8934</c:v>
                </c:pt>
                <c:pt idx="24">
                  <c:v>2985</c:v>
                </c:pt>
                <c:pt idx="25">
                  <c:v>2973</c:v>
                </c:pt>
                <c:pt idx="26">
                  <c:v>2628</c:v>
                </c:pt>
                <c:pt idx="27">
                  <c:v>1054</c:v>
                </c:pt>
                <c:pt idx="28">
                  <c:v>3467</c:v>
                </c:pt>
                <c:pt idx="29">
                  <c:v>2898</c:v>
                </c:pt>
                <c:pt idx="30">
                  <c:v>8478</c:v>
                </c:pt>
                <c:pt idx="31">
                  <c:v>3986</c:v>
                </c:pt>
                <c:pt idx="32">
                  <c:v>5098</c:v>
                </c:pt>
                <c:pt idx="33">
                  <c:v>5921</c:v>
                </c:pt>
                <c:pt idx="34">
                  <c:v>6804</c:v>
                </c:pt>
                <c:pt idx="35">
                  <c:v>6326</c:v>
                </c:pt>
                <c:pt idx="36">
                  <c:v>11981</c:v>
                </c:pt>
                <c:pt idx="37">
                  <c:v>35137</c:v>
                </c:pt>
                <c:pt idx="38">
                  <c:v>14188</c:v>
                </c:pt>
                <c:pt idx="39">
                  <c:v>10280</c:v>
                </c:pt>
                <c:pt idx="40">
                  <c:v>20131</c:v>
                </c:pt>
                <c:pt idx="41">
                  <c:v>20647</c:v>
                </c:pt>
                <c:pt idx="42">
                  <c:v>17299</c:v>
                </c:pt>
                <c:pt idx="43">
                  <c:v>14912</c:v>
                </c:pt>
                <c:pt idx="44">
                  <c:v>13813</c:v>
                </c:pt>
                <c:pt idx="45">
                  <c:v>7912</c:v>
                </c:pt>
                <c:pt idx="46">
                  <c:v>16223</c:v>
                </c:pt>
                <c:pt idx="47">
                  <c:v>9000</c:v>
                </c:pt>
                <c:pt idx="48">
                  <c:v>8704</c:v>
                </c:pt>
                <c:pt idx="49">
                  <c:v>12045</c:v>
                </c:pt>
                <c:pt idx="50">
                  <c:v>15927</c:v>
                </c:pt>
                <c:pt idx="51">
                  <c:v>12142</c:v>
                </c:pt>
                <c:pt idx="52">
                  <c:v>7241</c:v>
                </c:pt>
                <c:pt idx="53">
                  <c:v>6015</c:v>
                </c:pt>
                <c:pt idx="54">
                  <c:v>9335</c:v>
                </c:pt>
                <c:pt idx="55">
                  <c:v>8588</c:v>
                </c:pt>
                <c:pt idx="56">
                  <c:v>5124</c:v>
                </c:pt>
                <c:pt idx="57">
                  <c:v>6609</c:v>
                </c:pt>
                <c:pt idx="58">
                  <c:v>6197</c:v>
                </c:pt>
                <c:pt idx="59">
                  <c:v>4877</c:v>
                </c:pt>
                <c:pt idx="60">
                  <c:v>8530</c:v>
                </c:pt>
                <c:pt idx="61">
                  <c:v>11828</c:v>
                </c:pt>
                <c:pt idx="62">
                  <c:v>9183</c:v>
                </c:pt>
                <c:pt idx="63">
                  <c:v>9743</c:v>
                </c:pt>
                <c:pt idx="64">
                  <c:v>11871</c:v>
                </c:pt>
                <c:pt idx="65">
                  <c:v>15174</c:v>
                </c:pt>
                <c:pt idx="66">
                  <c:v>21131</c:v>
                </c:pt>
                <c:pt idx="67">
                  <c:v>32290</c:v>
                </c:pt>
                <c:pt idx="68">
                  <c:v>36023</c:v>
                </c:pt>
                <c:pt idx="69">
                  <c:v>30970</c:v>
                </c:pt>
                <c:pt idx="70">
                  <c:v>25973</c:v>
                </c:pt>
                <c:pt idx="71">
                  <c:v>18108</c:v>
                </c:pt>
                <c:pt idx="72">
                  <c:v>17901</c:v>
                </c:pt>
                <c:pt idx="73">
                  <c:v>11520</c:v>
                </c:pt>
                <c:pt idx="74">
                  <c:v>38494</c:v>
                </c:pt>
                <c:pt idx="75">
                  <c:v>56787</c:v>
                </c:pt>
                <c:pt idx="76">
                  <c:v>32420</c:v>
                </c:pt>
                <c:pt idx="77">
                  <c:v>21996</c:v>
                </c:pt>
                <c:pt idx="78">
                  <c:v>20462</c:v>
                </c:pt>
                <c:pt idx="79">
                  <c:v>18915</c:v>
                </c:pt>
                <c:pt idx="80">
                  <c:v>12095</c:v>
                </c:pt>
                <c:pt idx="81">
                  <c:v>11165</c:v>
                </c:pt>
                <c:pt idx="82">
                  <c:v>9464</c:v>
                </c:pt>
                <c:pt idx="83">
                  <c:v>8827</c:v>
                </c:pt>
                <c:pt idx="84">
                  <c:v>10637</c:v>
                </c:pt>
                <c:pt idx="85">
                  <c:v>12468</c:v>
                </c:pt>
                <c:pt idx="86">
                  <c:v>22901</c:v>
                </c:pt>
                <c:pt idx="87">
                  <c:v>37316</c:v>
                </c:pt>
                <c:pt idx="88">
                  <c:v>28204</c:v>
                </c:pt>
                <c:pt idx="89">
                  <c:v>52435</c:v>
                </c:pt>
                <c:pt idx="90">
                  <c:v>98510</c:v>
                </c:pt>
                <c:pt idx="91">
                  <c:v>74229</c:v>
                </c:pt>
                <c:pt idx="92">
                  <c:v>98857</c:v>
                </c:pt>
                <c:pt idx="93">
                  <c:v>199693</c:v>
                </c:pt>
                <c:pt idx="94">
                  <c:v>76691</c:v>
                </c:pt>
                <c:pt idx="95">
                  <c:v>51049</c:v>
                </c:pt>
                <c:pt idx="96">
                  <c:v>40454</c:v>
                </c:pt>
                <c:pt idx="97">
                  <c:v>23544</c:v>
                </c:pt>
                <c:pt idx="98">
                  <c:v>23189</c:v>
                </c:pt>
                <c:pt idx="99">
                  <c:v>14940</c:v>
                </c:pt>
                <c:pt idx="100">
                  <c:v>16805</c:v>
                </c:pt>
                <c:pt idx="101">
                  <c:v>14956</c:v>
                </c:pt>
                <c:pt idx="102">
                  <c:v>18832</c:v>
                </c:pt>
                <c:pt idx="103">
                  <c:v>20259</c:v>
                </c:pt>
                <c:pt idx="104">
                  <c:v>28711</c:v>
                </c:pt>
                <c:pt idx="105">
                  <c:v>17953</c:v>
                </c:pt>
                <c:pt idx="106">
                  <c:v>36640</c:v>
                </c:pt>
                <c:pt idx="107">
                  <c:v>108952</c:v>
                </c:pt>
                <c:pt idx="108">
                  <c:v>72621</c:v>
                </c:pt>
                <c:pt idx="109">
                  <c:v>66155</c:v>
                </c:pt>
                <c:pt idx="110">
                  <c:v>50432</c:v>
                </c:pt>
                <c:pt idx="111">
                  <c:v>37797</c:v>
                </c:pt>
                <c:pt idx="112">
                  <c:v>39511</c:v>
                </c:pt>
                <c:pt idx="113">
                  <c:v>32527</c:v>
                </c:pt>
                <c:pt idx="114">
                  <c:v>22312</c:v>
                </c:pt>
                <c:pt idx="115">
                  <c:v>7908</c:v>
                </c:pt>
                <c:pt idx="116">
                  <c:v>11943</c:v>
                </c:pt>
                <c:pt idx="117">
                  <c:v>12991</c:v>
                </c:pt>
                <c:pt idx="118">
                  <c:v>12197</c:v>
                </c:pt>
                <c:pt idx="119">
                  <c:v>10565</c:v>
                </c:pt>
                <c:pt idx="120">
                  <c:v>9658</c:v>
                </c:pt>
                <c:pt idx="121">
                  <c:v>32640</c:v>
                </c:pt>
                <c:pt idx="122">
                  <c:v>67307</c:v>
                </c:pt>
                <c:pt idx="123">
                  <c:v>74078</c:v>
                </c:pt>
                <c:pt idx="124">
                  <c:v>51672</c:v>
                </c:pt>
                <c:pt idx="125">
                  <c:v>42832</c:v>
                </c:pt>
                <c:pt idx="126">
                  <c:v>37547</c:v>
                </c:pt>
                <c:pt idx="127">
                  <c:v>37929</c:v>
                </c:pt>
                <c:pt idx="128">
                  <c:v>33027</c:v>
                </c:pt>
                <c:pt idx="129">
                  <c:v>30636</c:v>
                </c:pt>
                <c:pt idx="130">
                  <c:v>53170</c:v>
                </c:pt>
                <c:pt idx="131">
                  <c:v>106956</c:v>
                </c:pt>
                <c:pt idx="132">
                  <c:v>124195</c:v>
                </c:pt>
                <c:pt idx="133">
                  <c:v>56779</c:v>
                </c:pt>
                <c:pt idx="134">
                  <c:v>20442</c:v>
                </c:pt>
                <c:pt idx="135">
                  <c:v>20596</c:v>
                </c:pt>
                <c:pt idx="136">
                  <c:v>31267</c:v>
                </c:pt>
                <c:pt idx="137">
                  <c:v>30369</c:v>
                </c:pt>
                <c:pt idx="138">
                  <c:v>21592</c:v>
                </c:pt>
                <c:pt idx="139">
                  <c:v>57197</c:v>
                </c:pt>
                <c:pt idx="140">
                  <c:v>99158</c:v>
                </c:pt>
                <c:pt idx="141">
                  <c:v>101574</c:v>
                </c:pt>
                <c:pt idx="142">
                  <c:v>83834</c:v>
                </c:pt>
                <c:pt idx="143">
                  <c:v>72779</c:v>
                </c:pt>
                <c:pt idx="144">
                  <c:v>98382</c:v>
                </c:pt>
                <c:pt idx="145">
                  <c:v>130846</c:v>
                </c:pt>
                <c:pt idx="146">
                  <c:v>61041</c:v>
                </c:pt>
                <c:pt idx="147">
                  <c:v>42012</c:v>
                </c:pt>
                <c:pt idx="148">
                  <c:v>29942</c:v>
                </c:pt>
                <c:pt idx="149">
                  <c:v>20185</c:v>
                </c:pt>
                <c:pt idx="150">
                  <c:v>28257</c:v>
                </c:pt>
                <c:pt idx="151">
                  <c:v>14260</c:v>
                </c:pt>
                <c:pt idx="152">
                  <c:v>18682</c:v>
                </c:pt>
                <c:pt idx="153">
                  <c:v>13899</c:v>
                </c:pt>
                <c:pt idx="154">
                  <c:v>13974</c:v>
                </c:pt>
                <c:pt idx="155">
                  <c:v>18267</c:v>
                </c:pt>
                <c:pt idx="156">
                  <c:v>16832</c:v>
                </c:pt>
                <c:pt idx="157">
                  <c:v>13317</c:v>
                </c:pt>
                <c:pt idx="158">
                  <c:v>13942</c:v>
                </c:pt>
                <c:pt idx="159">
                  <c:v>10659</c:v>
                </c:pt>
                <c:pt idx="160">
                  <c:v>40555</c:v>
                </c:pt>
                <c:pt idx="161">
                  <c:v>114155</c:v>
                </c:pt>
                <c:pt idx="162">
                  <c:v>25839</c:v>
                </c:pt>
                <c:pt idx="163">
                  <c:v>18952</c:v>
                </c:pt>
                <c:pt idx="164">
                  <c:v>15623</c:v>
                </c:pt>
                <c:pt idx="165">
                  <c:v>12325</c:v>
                </c:pt>
                <c:pt idx="166">
                  <c:v>17047</c:v>
                </c:pt>
                <c:pt idx="167">
                  <c:v>10494</c:v>
                </c:pt>
                <c:pt idx="168">
                  <c:v>9330</c:v>
                </c:pt>
                <c:pt idx="169">
                  <c:v>15179</c:v>
                </c:pt>
                <c:pt idx="170">
                  <c:v>15031</c:v>
                </c:pt>
                <c:pt idx="171">
                  <c:v>14786</c:v>
                </c:pt>
                <c:pt idx="172">
                  <c:v>12546</c:v>
                </c:pt>
                <c:pt idx="173">
                  <c:v>16945</c:v>
                </c:pt>
                <c:pt idx="174">
                  <c:v>19469</c:v>
                </c:pt>
                <c:pt idx="175">
                  <c:v>21304</c:v>
                </c:pt>
                <c:pt idx="176">
                  <c:v>21265</c:v>
                </c:pt>
                <c:pt idx="177">
                  <c:v>10878</c:v>
                </c:pt>
                <c:pt idx="178">
                  <c:v>10779</c:v>
                </c:pt>
                <c:pt idx="179">
                  <c:v>13955</c:v>
                </c:pt>
                <c:pt idx="180">
                  <c:v>13106</c:v>
                </c:pt>
                <c:pt idx="181">
                  <c:v>16486</c:v>
                </c:pt>
                <c:pt idx="182">
                  <c:v>16948</c:v>
                </c:pt>
                <c:pt idx="183">
                  <c:v>26680</c:v>
                </c:pt>
                <c:pt idx="184">
                  <c:v>51925</c:v>
                </c:pt>
                <c:pt idx="185">
                  <c:v>32017</c:v>
                </c:pt>
                <c:pt idx="186">
                  <c:v>30195</c:v>
                </c:pt>
                <c:pt idx="187">
                  <c:v>21822</c:v>
                </c:pt>
                <c:pt idx="188">
                  <c:v>15426</c:v>
                </c:pt>
                <c:pt idx="189">
                  <c:v>15283</c:v>
                </c:pt>
                <c:pt idx="190">
                  <c:v>24381</c:v>
                </c:pt>
                <c:pt idx="191">
                  <c:v>15013</c:v>
                </c:pt>
                <c:pt idx="192">
                  <c:v>9782</c:v>
                </c:pt>
                <c:pt idx="193">
                  <c:v>16581</c:v>
                </c:pt>
                <c:pt idx="194">
                  <c:v>30201</c:v>
                </c:pt>
                <c:pt idx="195">
                  <c:v>20497</c:v>
                </c:pt>
                <c:pt idx="196">
                  <c:v>22844</c:v>
                </c:pt>
                <c:pt idx="197">
                  <c:v>28433</c:v>
                </c:pt>
                <c:pt idx="198">
                  <c:v>23212</c:v>
                </c:pt>
                <c:pt idx="199">
                  <c:v>23154</c:v>
                </c:pt>
                <c:pt idx="200">
                  <c:v>80818</c:v>
                </c:pt>
                <c:pt idx="201">
                  <c:v>72711</c:v>
                </c:pt>
                <c:pt idx="202">
                  <c:v>55235</c:v>
                </c:pt>
                <c:pt idx="203">
                  <c:v>36044</c:v>
                </c:pt>
                <c:pt idx="204">
                  <c:v>30318</c:v>
                </c:pt>
                <c:pt idx="205">
                  <c:v>27163</c:v>
                </c:pt>
                <c:pt idx="206">
                  <c:v>22170</c:v>
                </c:pt>
                <c:pt idx="207">
                  <c:v>25544</c:v>
                </c:pt>
                <c:pt idx="208">
                  <c:v>21603</c:v>
                </c:pt>
                <c:pt idx="209">
                  <c:v>18610</c:v>
                </c:pt>
                <c:pt idx="210">
                  <c:v>14221</c:v>
                </c:pt>
                <c:pt idx="211">
                  <c:v>13414</c:v>
                </c:pt>
                <c:pt idx="212">
                  <c:v>15358</c:v>
                </c:pt>
                <c:pt idx="213">
                  <c:v>14237</c:v>
                </c:pt>
                <c:pt idx="214">
                  <c:v>20427</c:v>
                </c:pt>
                <c:pt idx="215">
                  <c:v>36709</c:v>
                </c:pt>
                <c:pt idx="216">
                  <c:v>36383</c:v>
                </c:pt>
                <c:pt idx="217">
                  <c:v>24781</c:v>
                </c:pt>
                <c:pt idx="218">
                  <c:v>23202</c:v>
                </c:pt>
                <c:pt idx="219">
                  <c:v>25755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3F-434C-ACEC-7FD2DAE42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739232"/>
        <c:axId val="308739888"/>
      </c:lineChart>
      <c:catAx>
        <c:axId val="3087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39888"/>
        <c:crosses val="autoZero"/>
        <c:auto val="1"/>
        <c:lblAlgn val="ctr"/>
        <c:lblOffset val="100"/>
        <c:noMultiLvlLbl val="0"/>
      </c:catAx>
      <c:valAx>
        <c:axId val="30873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3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B2-4833-9F92-37F0194689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B2-4833-9F92-37F0194689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B2-4833-9F92-37F0194689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B2-4833-9F92-37F0194689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B2-4833-9F92-37F019468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075536"/>
        <c:axId val="309075864"/>
      </c:barChart>
      <c:catAx>
        <c:axId val="30907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5864"/>
        <c:crosses val="autoZero"/>
        <c:auto val="1"/>
        <c:lblAlgn val="ctr"/>
        <c:lblOffset val="100"/>
        <c:noMultiLvlLbl val="0"/>
      </c:catAx>
      <c:valAx>
        <c:axId val="30907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7B9B8-E9E0-4E48-8307-9EABD3C69D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7AB8E-8644-49D3-A5BE-8B5EC6FC2A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11831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C48A0-C656-4FC2-B6E5-E628C7388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DF1CF-610C-416E-8DB4-284D09CF1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154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93603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74082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93247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5480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2087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207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3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800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FBCE6-A17E-4415-B13F-E1CA33569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63185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4151-7485-42DF-886E-38F2D41CF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2E2083-B115-4739-A597-D7C15BC07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523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374594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1665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1605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4511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66364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7369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954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3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073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527CF-B0E3-4830-924B-D58450117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1904773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838BB-8567-4FCC-8610-14C2383B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957A3-76ED-4415-9D38-FFAF9543C1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7103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95ECF-9A88-4E3D-AD65-2735335FF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B6EAD-983E-4840-A7A8-492D05BE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24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4811D-CDBF-4A53-BB92-CED50538F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8F648B-A3DD-4470-A431-C84E970ABE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0042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8BEF1-4D51-47D9-AEFC-83EF02261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909C7-B99E-459F-B686-CE205195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4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A9B2-2A95-441D-8B48-D1D08D163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9F957D-D498-4398-BB06-99995744B0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194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2D1E0-B005-4FAC-B475-F88DF26CC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F3EA5-4049-425E-860D-310CC40CE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094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F49C-FB3E-4DE3-8E46-52C86774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9F5A65-0B93-474F-B4E3-9F27598F3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335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7DF2C-0A83-4204-8791-663B3F95D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9A769-C7F7-482B-A3E3-0DCD2381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336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6DE31-D2DC-4480-9787-55DE67D8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888BC-E5D4-48B2-B368-B6DFBBE313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378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9533641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9141702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2776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7282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9752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5260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2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52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D8462-00D3-439D-A431-952ACD0DA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53675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BDE0B-BA0D-4DBE-A11F-E5372A748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8B5B11-5C10-4C87-B6F7-0AE5D07CEA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098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128EE-B61B-4710-BEBA-A154082FB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58FD1-EDC1-498E-83C1-6DC8334AB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079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89F5-8277-4D6C-B07F-71361219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AD51C-AB18-47FB-904C-2CCC1E8CF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417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80479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35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824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699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971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586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520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32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9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95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2EA8E-DB18-4EA5-AF32-248FF884B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3802540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CCB0-AC87-4625-B7C2-3DB4B2F3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CEA34-79BF-46E8-8C6B-3B4DA254E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92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00489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372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082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80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02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24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24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09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14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- 2020-03-19 10:15:43</a:t>
                      </a:r>
                      <a:r>
                        <a:rPr lang="de-DE" sz="1000"/>
                        <a:t>
 Das Hamstern von Toilettenpapier ist absolut unnötig. Es ist genug für alle 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8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- 2020-01-26 07:10:43</a:t>
                      </a:r>
                      <a:r>
                        <a:rPr lang="de-DE" sz="1000"/>
                        <a:t>
 Maßnahme gegen Gaffer: Die Feuerwehr in Stapelfeld (SH) setzt jetzt auf einen aufblasbaren Sichtschutz.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83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- 2020-03-11 14:20:12</a:t>
                      </a:r>
                      <a:r>
                        <a:rPr lang="de-DE" sz="1000"/>
                        <a:t>
 Wir haben gegenüber Italien etwa 6 Wochen Vorsprung, diese Chance dürfen wir nicht mit Kompromissen vertun, sagt der Virologe Drosten.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0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- 2020-03-24 15:15:00</a:t>
                      </a:r>
                      <a:r>
                        <a:rPr lang="de-DE" sz="1000"/>
                        <a:t>
 Im Supermarkt die Einkäufe anfassen und dann mit der Hand ins Gesicht? Keine gute Idee!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7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- 2020-03-09 06:47:56</a:t>
                      </a:r>
                      <a:r>
                        <a:rPr lang="de-DE" sz="1000"/>
                        <a:t>
 Im Rahmen von „Jugend forscht“ haben sich drei Jungs eine Lösung einfallen lassen, wie sie Kleinwüchsigen beim Einkaufen im Supermarkt helfen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609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C1E6C-953E-43FF-A6B2-C6A88D8A1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136871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26040-51F8-4065-9880-F02D748F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AE34C7-4763-46C3-B6F0-5727952BF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7930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748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196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41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323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886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291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91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689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9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- 2020-01-26 07:10:43</a:t>
                      </a:r>
                      <a:r>
                        <a:rPr lang="de-DE" sz="1000"/>
                        <a:t>
 Maßnahme gegen Gaffer: Die Feuerwehr in Stapelfeld (SH) setzt jetzt auf einen aufblasbaren Sichtschutz.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23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- 2020-03-19 10:15:43</a:t>
                      </a:r>
                      <a:r>
                        <a:rPr lang="de-DE" sz="1000"/>
                        <a:t>
 Das Hamstern von Toilettenpapier ist absolut unnötig. Es ist genug für alle 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56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- 2020-05-17 08:30:42</a:t>
                      </a:r>
                      <a:r>
                        <a:rPr lang="de-DE" sz="1000"/>
                        <a:t>
 Die 50er Jahre brachten den Fortschritt in die Küche - allerdings noch nicht bei den Rollenbildern.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06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- 2020-02-14 09:19:19</a:t>
                      </a:r>
                      <a:r>
                        <a:rPr lang="de-DE" sz="1000"/>
                        <a:t>
 Nach über einem Jahr Bauzeit: Der Testbetrieb auf dem E-Highway an der A1 bei Reinfeld ist gestartet.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Info - 2020-05-12 17:10:27</a:t>
                      </a:r>
                      <a:r>
                        <a:rPr lang="en-US" sz="1000"/>
                        <a:t>
 Fast die Hälfte der Übertragungen des Coronavirus erfolgt über Aerosole, sagt Virologe Christian Drosten im NDR Info-Podcast.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17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76C3C-F10D-4448-9232-2417C0C16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862519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B49B-8A5D-4429-BBDA-482BD5D1C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Info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E35BA-1776-40C4-A46C-2DF9C4D4E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96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2477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9464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109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202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032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9283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5454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03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44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- 2020-03-07 13:31:25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Norddeutschland gibt es weitere bestätigte Coronavirus-Infektionen.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07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- 2020-03-13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neu entwickelte Wirkstoff soll die Viren in der Lunge unschädlich machen.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9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- 2020-03-13 08:30:00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geht es nach den Schulferien weiter? Einige Bundesländer schließen flächendeckende Schulschließungen nicht 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75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0DCFB-86B9-4922-907C-D53A7C586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868105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77B8-BA9F-44D4-8F09-28E8A87C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Info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99E0B7-12E3-45EC-86B2-6868B0717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6176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4227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2579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461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1903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9061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3528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455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11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3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- 2020-03-11 20:30:00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 Infos zur Verbreitung und zum Umgang mit Corona im Norden finden Sie in unserem Blog: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16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- 2020-03-06 11:59:37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Zahl der bestätigten Infektionen mit dem Coronavirus ist im Norden weiter gestiegen.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13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4462E-FF72-4B2E-A011-7618C9997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3591088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B333C-8689-40B8-A285-D4E103661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395A7-A445-4DD3-84E6-A44E587EC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66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5367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2666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80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641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4676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438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906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9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- 2020-02-11 10:58:32</a:t>
                      </a:r>
                      <a:r>
                        <a:rPr lang="de-DE" sz="1000"/>
                        <a:t>
 Die FDP im Wahlkampf in Hamburg: Wie reagieren Menschen auf der Straße - nach dem Fiasko in Thüringen?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1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- 2020-05-27 13:15:12</a:t>
                      </a:r>
                      <a:r>
                        <a:rPr lang="de-DE" sz="1000"/>
                        <a:t>
 Seit Jahren engagiert sich David Janzen gegen Nazis. Er wird deshalb attackiert und bedroht. Doch obwohl er immer Anzeige erstattet, scheint nichts zu passieren.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45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- 2020-03-20 15:30:00</a:t>
                      </a:r>
                      <a:r>
                        <a:rPr lang="de-DE" sz="1000"/>
                        <a:t>
 Einkaufen in Corona-Zeiten.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1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- 2020-02-11 12:53:11</a:t>
                      </a:r>
                      <a:r>
                        <a:rPr lang="de-DE" sz="1000"/>
                        <a:t>
 Nach "Sabine" kommt die Sturmflut: Rund um den Fischmarkt stieg das Wasser auf 2,70 Meter über dem mittleren Hochwasser.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8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- 2020-03-17 07:00:00</a:t>
                      </a:r>
                      <a:r>
                        <a:rPr lang="de-DE" sz="1000"/>
                        <a:t>
 Wegen der Corona-Krise entstehen Lücken in den Supermarkt-Regalen. Dabei sind Hamsterkäufe unsinnig.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506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38028-2187-410E-85CF-39D9D41A6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3129158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90A9E-2752-4E50-8F5E-89B68AE8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E656F-070A-4BA9-A285-E4931CDD8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354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8045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177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447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482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413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075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66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3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- 2020-03-12 21:03:23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3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- 2020-04-02 15:57:58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6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- 2020-03-20 10:04:17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77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- 2020-03-20 14:37:39</a:t>
                      </a:r>
                      <a:r>
                        <a:rPr lang="de-DE" sz="1000"/>
                        <a:t>
 Jetzt live: Wie geht es weiter in Niedersachsen wegen der Corona-Pandemie? Die niedersächsische Landesregierung informiert.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- 2020-03-22 16:42:17</a:t>
                      </a:r>
                      <a:r>
                        <a:rPr lang="de-DE" sz="1000"/>
                        <a:t>
 Konferenz mit der Kanzlerin: Das sagen die Länder zur Corona-Lage in Deutschland.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28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60A82-3641-4D23-AE7F-4F4AE11CD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701367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C1D5D-11F2-4CA3-8FDA-084869EC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Info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AE4E7-F25B-4353-8DB4-CA9F5BFBC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548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34313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409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279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570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64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495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3407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54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69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1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- 2020-01-26 07:10:43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Maßnahme gegen Gaffer: Die Feuerwehr in Stapelfeld (SH) setzt jetzt auf einen aufblasbaren Sichtschutz.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2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- 2020-03-19 10:15:43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Hamstern von Toilettenpapier ist absolut unnötig. Es ist genug für alle 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93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- 2020-05-17 08:30:42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50er Jahre brachten den Fortschritt in die Küche - allerdings noch nicht bei den Rollenbildern.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6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D7BB0-8D01-492E-9B12-BAE9222E2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590677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E38C-C7AD-492A-99B1-63120B965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Info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D58FC6-397D-44B0-89CA-DF2486DAE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250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27161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966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211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959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200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495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825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9210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585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0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- 2020-02-14 09:19:19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über einem Jahr Bauzeit: Der Testbetrieb auf dem E-Highway an der A1 bei Reinfeld ist gestartet.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51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- 2020-03-09 06:47:56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Rahmen von „Jugend forscht“ haben sich drei Jungs eine Lösung einfallen lassen, wie sie Kleinwüchsigen beim Einkaufen im Supermarkt helfen können.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699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04F5A-88B8-4A95-B69A-709084C15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1515482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3D2A1-B52D-4750-B9CD-8EE8A2B7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CC4DC-E81F-49F3-AE74-685DF7ADF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99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026860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954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9757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0553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513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7972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06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943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31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- 2020-01-26 07:10:43</a:t>
                      </a:r>
                      <a:r>
                        <a:rPr lang="de-DE" sz="1000"/>
                        <a:t>
 Maßnahme gegen Gaffer: Die Feuerwehr in Stapelfeld (SH) setzt jetzt auf einen aufblasbare...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05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- 2020-03-19 10:15:43</a:t>
                      </a:r>
                      <a:r>
                        <a:rPr lang="de-DE" sz="1000"/>
                        <a:t>
 Das Hamstern von Toilettenpapier ist absolut unnötig. Es ist genug für alle 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- 2020-05-02 13:01:00</a:t>
                      </a:r>
                      <a:r>
                        <a:rPr lang="de-DE" sz="1000"/>
                        <a:t>
 Niedersachsen: Welche Strände für Besucher geöffnet sind, zeigt ein Überblick.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9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- 2020-02-14 09:19:19</a:t>
                      </a:r>
                      <a:r>
                        <a:rPr lang="de-DE" sz="1000"/>
                        <a:t>
 Nach über einem Jahr Bauzeit: Der Testbetrieb auf dem E-Highway an der A1 bei Reinfeld is...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0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- 2020-03-24 15:15:00</a:t>
                      </a:r>
                      <a:r>
                        <a:rPr lang="de-DE" sz="1000"/>
                        <a:t>
 Im Supermarkt die Einkäufe anfassen und dann mit der Hand ins Gesicht? Keine gute Idee!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37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6B59D-10DC-43FB-892F-20CFFF182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354977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CAB05-6E4B-4001-8633-EB409489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2AF4A-32E3-4C1C-8388-175FDD8BD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908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6973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90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37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5380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021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841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648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255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81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Info - 2020-02-28 12:04:30</a:t>
                      </a:r>
                      <a:r>
                        <a:rPr lang="en-US" sz="1000"/>
                        <a:t>
 Gesundheitssenatorin Cornelia Prüfer-Storcks und das Universitätsklinikum Hamburg-Eppendorf (UKE) geben Details zum ersten Coronavirus-Fall in Hamburg bekannt.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68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- 2020-01-20 07:30:00</a:t>
                      </a:r>
                      <a:r>
                        <a:rPr lang="de-DE" sz="1000"/>
                        <a:t>
 Im Inneren der Rotorblätter stecken problematische Stoffe. Die große Frage: Wie löst man das Recyclingproblem bei Windrädern?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8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- 2020-03-13 14:00:00</a:t>
                      </a:r>
                      <a:r>
                        <a:rPr lang="de-DE" sz="1000"/>
                        <a:t>
 Der neu entwickelte Wirkstoff soll die Viren in der Lunge unschädlich machen.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99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- 2020-03-13 10:31:46</a:t>
                      </a:r>
                      <a:r>
                        <a:rPr lang="de-DE" sz="1000"/>
                        <a:t>
 Jetzt live: Die Landesregierung in Niedersachsen informiert über weiteren Umgang mit dem Coronavirus - unter anderem geht es um die Schließung von Schulen.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6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- 2020-01-15 19:08:21</a:t>
                      </a:r>
                      <a:r>
                        <a:rPr lang="de-DE" sz="1000"/>
                        <a:t>
 Wie viele alleinreisende minderjährige Flüchtlinge Zuflucht in Hamburg finden sollen, steht aber noch nicht fest.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930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41071-3ADA-4D07-8405-166DE390E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4270339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F9C6D-C481-4D4B-9EDC-A1310CF5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9DA33-F62C-4E0E-8A92-9E0CEB72E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3694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79957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829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871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996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348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309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284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387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34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- 2019-11-07 17:39:35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79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- 2020-03-31 16:30:04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5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- 2019-11-04 09:01:05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17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- 2020-04-09 09:29:24</a:t>
                      </a:r>
                      <a:r>
                        <a:rPr lang="de-DE" sz="1000"/>
                        <a:t>
 Je nach Bundesland gibt es an den Osterfeiertagen unterschiedliche Auflagen. In ganz Norddeutschland verboten sind Kirchenbesuche und große Osterfeuer.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8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- 2019-11-04 09:34:50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983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1FCC2-5D7D-49B0-BF1C-FBDE1E534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3768481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8AB14-3293-4EDB-A834-072F4BBFD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E5BC5-B369-4B86-8BF3-83F8ECF9D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8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700278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5020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8021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7456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039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8249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8039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863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8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- 2020-01-26 07:10:43</a:t>
                      </a:r>
                      <a:r>
                        <a:rPr lang="de-DE" sz="1000"/>
                        <a:t>
 Maßnahme gegen Gaffer: Die Feuerwehr in Stapelfeld (SH) setzt jetzt auf einen aufbla...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11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- 2020-03-09 06:47:56</a:t>
                      </a:r>
                      <a:r>
                        <a:rPr lang="de-DE" sz="1000"/>
                        <a:t>
 Im Rahmen von „Jugend forscht“ haben sich drei Jungs eine Lösung einfallen lassen, w...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- 2020-03-11 14:20:12</a:t>
                      </a:r>
                      <a:r>
                        <a:rPr lang="de-DE" sz="1000"/>
                        <a:t>
 Wir haben gegenüber Italien etwa 6 Wochen Vorsprung, diese Chance dürfen wir nicht m...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22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- 2020-03-19 10:15:43</a:t>
                      </a:r>
                      <a:r>
                        <a:rPr lang="de-DE" sz="1000"/>
                        <a:t>
 Das Hamstern von Toilettenpapier ist absolut unnötig. Es ist genug für alle 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47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- 2019-12-01 09:52:00</a:t>
                      </a:r>
                      <a:r>
                        <a:rPr lang="de-DE" sz="1000"/>
                        <a:t>
 Auf dem Weihnachtsmarkt in Flensburg verkauft die Bundeswehr Eintopf - und verschenk...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656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14E44-6747-4402-B081-79EFCD728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79426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E7D54-2BCB-4870-B7C8-8D0D4009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DB7878-B65B-4B04-B968-C2EF047E1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502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35348453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082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161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74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057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476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070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432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172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792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867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6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- 2020-01-26 07:10:43</a:t>
                      </a:r>
                      <a:r>
                        <a:rPr lang="de-DE" sz="1000"/>
                        <a:t>
 Maßnahme gegen Gaffer: Die Feuerwehr in Stapelfeld (SH) setzt jetzt auf einen aufblasbaren Sichtschutz.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50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- 2020-03-09 06:47:56</a:t>
                      </a:r>
                      <a:r>
                        <a:rPr lang="de-DE" sz="1000"/>
                        <a:t>
 Im Rahmen von „Jugend forscht“ haben sich drei Jungs eine Lösung einfallen lassen, wie sie Kleinwüchsigen beim Einkaufen im Supermarkt helfen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0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- 2020-03-11 14:20:12</a:t>
                      </a:r>
                      <a:r>
                        <a:rPr lang="de-DE" sz="1000"/>
                        <a:t>
 Wir haben gegenüber Italien etwa 6 Wochen Vorsprung, diese Chance dürfen wir nicht mit Kompromissen vertun, sagt der Virologe Drosten.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49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- 2020-03-19 10:15:43</a:t>
                      </a:r>
                      <a:r>
                        <a:rPr lang="de-DE" sz="1000"/>
                        <a:t>
 Das Hamstern von Toilettenpapier ist absolut unnötig. Es ist genug für alle 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8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- 2019-12-01 09:52:00</a:t>
                      </a:r>
                      <a:r>
                        <a:rPr lang="de-DE" sz="1000"/>
                        <a:t>
 Auf dem Weihnachtsmarkt in Flensburg verkauft die Bundeswehr Eintopf - und verschenkt ihn an diejenigen, die ihn sich nicht leisten können. 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59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E4EB1-07A3-4F64-8871-500C3A4D0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4281935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99E9-86CE-45F1-A3E1-572C635C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Profil-bezogene Nutzung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4D7F8E-BC7C-4654-BE60-EC6FC5BBA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37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542194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2423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9888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6869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58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2170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168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1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- 2020-01-26 07:10:43</a:t>
                      </a:r>
                      <a:r>
                        <a:rPr lang="de-DE" sz="1000"/>
                        <a:t>
 Maßnahme gegen Gaffer: Die Feuerwehr in Stapelfeld (SH) setzt jetzt a...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1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- 2020-02-14 09:19:19</a:t>
                      </a:r>
                      <a:r>
                        <a:rPr lang="de-DE" sz="1000"/>
                        <a:t>
 Nach über einem Jahr Bauzeit: Der Testbetrieb auf dem E-Highway an de...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3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- 2020-01-30 10:41:43</a:t>
                      </a:r>
                      <a:r>
                        <a:rPr lang="de-DE" sz="1000"/>
                        <a:t>
 Schock im Klassenzimmer: Wie reagieren Schüler, wenn ihre privaten Ha...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- 2020-03-19 10:15:43</a:t>
                      </a:r>
                      <a:r>
                        <a:rPr lang="de-DE" sz="1000"/>
                        <a:t>
 Das Hamstern von Toilettenpapier ist absolut unnötig. Es ist genug fü...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6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- 2020-02-29 13:22:49</a:t>
                      </a:r>
                      <a:r>
                        <a:rPr lang="de-DE" sz="1000"/>
                        <a:t>
 Na, so fit wären wir auch gern noch mit 25. 😉😍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51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0EB32-44A7-4FE1-97FE-71BABFBCC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618415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D2DF-0F4E-4CE9-A29E-B9CAC5E7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Info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63C2DB-A400-481D-95C5-FEE846D19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1016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637989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748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62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657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909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648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59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886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6703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779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185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70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25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22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- 2020-01-25 21:28:53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Maßnahme gegen Gaffer: Die Feuerwehr in Stapelfeld (SH) setzt jetzt auf einen aufblasbaren Sichtschutz.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63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- 2020-02-14 09:05:42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über einem Jahr Bauzeit: Der Testbetrieb auf dem E-Highway an der A1 bei Reinfeld ist gestartet.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60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AF39D-BF24-4A45-AB01-64D0DFE4C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4029904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E578-0A2D-4CF8-874B-06D98D137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Info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CE5B5-AFDC-4CA2-BB9C-0D646AD04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718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58235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4316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062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03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3635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680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212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396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272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68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708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1467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944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0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- 2020-01-30 10:41:37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Schock im Klassenzimmer: Wie reagieren Schüler, wenn ihre privaten Handy-Bilder und Telefonnummern auf der Leinwand zu sehen sind?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1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- 2020-03-19 10:15:36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Hamstern von Toilettenpapier ist absolut unnötig. Es ist genug für alle 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24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DB770-BFED-44BE-A603-34AAEC28D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3067278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0D45-AE2C-4376-B2E3-905E39E1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Info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53C0D-0620-47CE-9BCE-3C46A8232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243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730084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0504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330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6714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10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508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169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61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440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460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636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0729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220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17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- 2020-02-29 13:22:42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Na, so fit wären wir auch gern noch mit 25. 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46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E64BA-8317-43F8-9CDA-173C687D5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880807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83B8B-463A-4C8A-AB00-485AA505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Gesamt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33058-84DC-49DB-9498-D63CF2496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932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779248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7631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3667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7335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9592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6651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5854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8612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235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316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214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58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145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94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- 2020-01-14 17:14:28</a:t>
                      </a:r>
                      <a:r>
                        <a:rPr lang="de-DE" sz="1000"/>
                        <a:t>
 Der wohl bewegendste Moment bei der Trauerfeier für Jan Fedder im Hamburger Michel: Seine Frau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89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- 2019-12-20 18:41:03</a:t>
                      </a:r>
                      <a:r>
                        <a:rPr lang="de-DE" sz="1000"/>
                        <a:t>
 Beim Versandhändler Amazon in Winsen an der Luhe landet Neuware oft auf dem Müll - wohl, weil 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70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- 2020-03-24 14:46:58</a:t>
                      </a:r>
                      <a:r>
                        <a:rPr lang="de-DE" sz="1000"/>
                        <a:t>
 Im Supermarkt die Einkäufe anfassen und dann mit der Hand ins Gesicht? Keine gute Idee!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9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- 2020-04-09 16:16:19</a:t>
                      </a:r>
                      <a:r>
                        <a:rPr lang="de-DE" sz="1000"/>
                        <a:t>
 Spazieren gehen in Zeiten von Corona.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8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- 2020-03-26 14:11:24</a:t>
                      </a:r>
                      <a:r>
                        <a:rPr lang="de-DE" sz="1000"/>
                        <a:t>
 Wie schützt man sich am besten vor Grippe? Vor 50 Jahren war Alkohol auf jeden Fall beliebt.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084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69B1F-6A4E-4F3D-AE58-F3EABE4B1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01.11.2019 - 07.06.2020</a:t>
            </a:r>
          </a:p>
        </p:txBody>
      </p:sp>
    </p:spTree>
    <p:extLst>
      <p:ext uri="{BB962C8B-B14F-4D97-AF65-F5344CB8AC3E}">
        <p14:creationId xmlns:p14="http://schemas.microsoft.com/office/powerpoint/2010/main" val="2127395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1956</Words>
  <Application>Microsoft Office PowerPoint</Application>
  <PresentationFormat>On-screen Show (4:3)</PresentationFormat>
  <Paragraphs>896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Info</vt:lpstr>
      <vt:lpstr>Facebook Anzahl Post, Reaktionen (Kommentare, Shares, Likes) - FB Insights | NDR Info</vt:lpstr>
      <vt:lpstr>Facebook Profil - Fans | NDR Info</vt:lpstr>
      <vt:lpstr>Facebook Profil - Potenzielle Reichweite | NDR Info</vt:lpstr>
      <vt:lpstr>Facebook Profil - Aktive Nutzer | NDR Info</vt:lpstr>
      <vt:lpstr>Facebook Profil - Video-Starts ab 10 Sek. | NDR Info</vt:lpstr>
      <vt:lpstr>Facebook Profil - Durchschnitt Potenzi. Reichweite pro Tag | NDR Info</vt:lpstr>
      <vt:lpstr>Facebook Distributionstyp - FB Insights | NDR Info</vt:lpstr>
      <vt:lpstr>Facebook Distributionstyp - Tabelle - FB Insights | NDR Info</vt:lpstr>
      <vt:lpstr>Facebook Eigene Posts - Shares - Export | NDR Info</vt:lpstr>
      <vt:lpstr>Facebook Eigene Posts - Kommentare - Export | NDR Info</vt:lpstr>
      <vt:lpstr>Facebook Eigene Posts - Links - Export | NDR Info - 1 of 2</vt:lpstr>
      <vt:lpstr>Facebook Eigene Posts - Links - Export | NDR Info - 2 of 2</vt:lpstr>
      <vt:lpstr>Facebook Eigene Posts - Videostartrate - Export | NDR Info</vt:lpstr>
      <vt:lpstr>Facebook Eigene Posts - Videostartrate - Flop - Export | NDR Info</vt:lpstr>
      <vt:lpstr>Facebook Eigene Posts - Potenzielle Reichweite - Export | NDR Info - 1 of 2</vt:lpstr>
      <vt:lpstr>Facebook Eigene Posts - Potenzielle Reichweite - Export | NDR Info - 2 of 2</vt:lpstr>
      <vt:lpstr>Facebook Eigene Posts - Aktive Nutzer - Export | NDR Info</vt:lpstr>
      <vt:lpstr>Facebook Eigene Posts - I-Rate Aktive Nutzer - Export | NDR Info</vt:lpstr>
      <vt:lpstr>Facebook Eigene Posts - I-Rate Aktive Nutzer-Flop - Export | NDR Info</vt:lpstr>
      <vt:lpstr>Facebook Eigene Post - Summe Interaktionen - Export | NDR Info</vt:lpstr>
      <vt:lpstr>Facebook Eigene Posts - Reaktionen - Export | NDR Info</vt:lpstr>
      <vt:lpstr>Facebook Eigene Posts - Videostarts - Profil-bezogene Nutzung | NDR Info</vt:lpstr>
      <vt:lpstr>Facebook Eigene Videos - Crossposts (ohne Ersteller) - Export | NDR Info - 1 of 3</vt:lpstr>
      <vt:lpstr>Facebook Eigene Videos - Crossposts (ohne Ersteller) - Export | NDR Info - 2 of 3</vt:lpstr>
      <vt:lpstr>Facebook Eigene Videos - Crossposts (ohne Ersteller) - Export | NDR Info - 3 of 3</vt:lpstr>
      <vt:lpstr>Facebook Eigene Videos - Crossposts Gesamt - Export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2020-06-08T13:29:07Z</dcterms:created>
  <dcterms:modified xsi:type="dcterms:W3CDTF">2020-06-08T13:30:34Z</dcterms:modified>
</cp:coreProperties>
</file>