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1" r:id="rId25"/>
    <p:sldId id="282" r:id="rId26"/>
    <p:sldId id="283" r:id="rId27"/>
    <p:sldId id="285" r:id="rId28"/>
    <p:sldId id="286" r:id="rId29"/>
    <p:sldId id="288" r:id="rId30"/>
    <p:sldId id="289" r:id="rId31"/>
    <p:sldId id="290" r:id="rId32"/>
    <p:sldId id="291" r:id="rId33"/>
    <p:sldId id="293" r:id="rId34"/>
    <p:sldId id="294" r:id="rId35"/>
    <p:sldId id="295" r:id="rId36"/>
    <p:sldId id="296" r:id="rId37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8"/>
      <p:bold r:id="rId39"/>
      <p:italic r:id="rId40"/>
      <p:boldItalic r:id="rId41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81" d="100"/>
          <a:sy n="81" d="100"/>
        </p:scale>
        <p:origin x="108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font" Target="fonts/font2.fntdata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font" Target="fonts/font1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font" Target="fonts/font4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font" Target="fonts/font3.fntdata"/><Relationship Id="rId45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5/28/2020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5/28/2020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5/28/2020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5/28/2020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5/28/2020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5/28/2020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5/28/2020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5/28/2020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5/28/2020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5/28/2020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BE2DA7-8EA2-4727-8AFD-C3D407E8E5F9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Monatsbericht Excel Export NDR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F2A68A7-BB6F-4F21-BB1D-86237E3EF112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NDR</a:t>
            </a:r>
          </a:p>
        </p:txBody>
      </p:sp>
    </p:spTree>
    <p:extLst>
      <p:ext uri="{BB962C8B-B14F-4D97-AF65-F5344CB8AC3E}">
        <p14:creationId xmlns:p14="http://schemas.microsoft.com/office/powerpoint/2010/main" val="69149191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FD721D-877A-4817-8341-74F6F1CA27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Facebook Übersicht Profil | NDR - 1 of 20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D56A216-2F7E-4D89-82C9-138A7F771FE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28796363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">
                  <a:extLst>
                    <a:ext uri="{9D8B030D-6E8A-4147-A177-3AD203B41FA5}">
                      <a16:colId xmlns:a16="http://schemas.microsoft.com/office/drawing/2014/main" val="216814271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143170494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913004937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2142939017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4266064992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2063469750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286702644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74914495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143899971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630691256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275301891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Ø Potenzielle Reichweite pro Tag</a:t>
                      </a:r>
                      <a:endParaRPr kumimoji="0" lang="en-US" sz="1000" b="1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Potenzielle Reichweite - 28 Tage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Aktive Nutzer - 28 Tage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Ø Aktive Nutzer pro Tag</a:t>
                      </a:r>
                      <a:endParaRPr kumimoji="0" lang="en-US" sz="1000" b="1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Ø Starts 10 Sek. pro Tag</a:t>
                      </a:r>
                      <a:endParaRPr kumimoji="0" lang="en-US" sz="1000" b="1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Ø Starts 3 Sek. pro Tag</a:t>
                      </a:r>
                      <a:endParaRPr kumimoji="0" lang="en-US" sz="1000" b="1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 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Starts 10 Sek.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Starts 3 Sek.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500751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DAS! im NDR Fernsehen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141837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576389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47054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21124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56436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33532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633716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1693094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9855624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AB9CD57-6679-4A81-ACA2-72C205375BF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01.04.2020 - 30.04.2020</a:t>
            </a:r>
          </a:p>
        </p:txBody>
      </p:sp>
    </p:spTree>
    <p:extLst>
      <p:ext uri="{BB962C8B-B14F-4D97-AF65-F5344CB8AC3E}">
        <p14:creationId xmlns:p14="http://schemas.microsoft.com/office/powerpoint/2010/main" val="44764720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3F1F02-8251-4C39-9E97-BF3A545AD5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Facebook Übersicht Profil | NDR - 2 of 20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AAC21EB-8E7A-4958-B3E5-07F9EBBEE0F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00336932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">
                  <a:extLst>
                    <a:ext uri="{9D8B030D-6E8A-4147-A177-3AD203B41FA5}">
                      <a16:colId xmlns:a16="http://schemas.microsoft.com/office/drawing/2014/main" val="1373652640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4158180682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09907450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1279172296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48808293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1359239265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267649348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91135331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319296617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1900800336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72037065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Ø Potenzielle Reichweite pro Tag</a:t>
                      </a:r>
                      <a:endParaRPr kumimoji="0" lang="en-US" sz="1000" b="1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Potenzielle Reichweite - 28 Tage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Aktive Nutzer - 28 Tage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Ø Aktive Nutzer pro Tag</a:t>
                      </a:r>
                      <a:endParaRPr kumimoji="0" lang="en-US" sz="1000" b="1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Ø Starts 10 Sek. pro Tag</a:t>
                      </a:r>
                      <a:endParaRPr kumimoji="0" lang="en-US" sz="1000" b="1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Ø Starts 3 Sek. pro Tag</a:t>
                      </a:r>
                      <a:endParaRPr kumimoji="0" lang="en-US" sz="1000" b="1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 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Starts 10 Sek.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Starts 3 Sek.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892365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Eurovision Song Contest Deutschland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8547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63803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12508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77189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13019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36928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9405282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9DF36DB-A573-47B9-B614-F67C7C18CD4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01.04.2020 - 30.04.2020</a:t>
            </a:r>
          </a:p>
        </p:txBody>
      </p:sp>
    </p:spTree>
    <p:extLst>
      <p:ext uri="{BB962C8B-B14F-4D97-AF65-F5344CB8AC3E}">
        <p14:creationId xmlns:p14="http://schemas.microsoft.com/office/powerpoint/2010/main" val="262066346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35149F-4536-457F-A8A9-495944F01D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Facebook Übersicht Profil | NDR - 3 of 20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187A6BF-6841-408C-9ABC-1BBA5335AD5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02622195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">
                  <a:extLst>
                    <a:ext uri="{9D8B030D-6E8A-4147-A177-3AD203B41FA5}">
                      <a16:colId xmlns:a16="http://schemas.microsoft.com/office/drawing/2014/main" val="742861065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288626402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4098282045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066996066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4134824342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4292408910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277179294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36618164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240713945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4162340483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56382389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Ø Potenzielle Reichweite pro Tag</a:t>
                      </a:r>
                      <a:endParaRPr kumimoji="0" lang="en-US" sz="1000" b="1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Potenzielle Reichweite - 28 Tage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Aktive Nutzer - 28 Tage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Ø Aktive Nutzer pro Tag</a:t>
                      </a:r>
                      <a:endParaRPr kumimoji="0" lang="en-US" sz="1000" b="1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Ø Starts 10 Sek. pro Tag</a:t>
                      </a:r>
                      <a:endParaRPr kumimoji="0" lang="en-US" sz="1000" b="1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Ø Starts 3 Sek. pro Tag</a:t>
                      </a:r>
                      <a:endParaRPr kumimoji="0" lang="en-US" sz="1000" b="1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 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Starts 10 Sek.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Starts 3 Sek.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322633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Extra 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1622935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17576182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2716750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135829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437279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805694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954552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13118381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24170805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954054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INAS NACHT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38751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1072316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82137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12220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386904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142207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366603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9243457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94D8CDF-E085-47C4-97C1-46555F6C9F5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01.04.2020 - 30.04.2020</a:t>
            </a:r>
          </a:p>
        </p:txBody>
      </p:sp>
    </p:spTree>
    <p:extLst>
      <p:ext uri="{BB962C8B-B14F-4D97-AF65-F5344CB8AC3E}">
        <p14:creationId xmlns:p14="http://schemas.microsoft.com/office/powerpoint/2010/main" val="236592430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7E8B33-4B22-43E7-B842-FEC9C13E85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Facebook Übersicht Profil | NDR - 4 of 20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CA6C6E8-B175-4E40-8DFF-F576AFD6CAF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31842812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">
                  <a:extLst>
                    <a:ext uri="{9D8B030D-6E8A-4147-A177-3AD203B41FA5}">
                      <a16:colId xmlns:a16="http://schemas.microsoft.com/office/drawing/2014/main" val="3642651699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2243271023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2800959459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477970945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654201511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520776794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05744849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88636062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574670772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268387604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08806953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Ø Potenzielle Reichweite pro Tag</a:t>
                      </a:r>
                      <a:endParaRPr kumimoji="0" lang="en-US" sz="1000" b="1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Potenzielle Reichweite - 28 Tage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Aktive Nutzer - 28 Tage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Ø Aktive Nutzer pro Tag</a:t>
                      </a:r>
                      <a:endParaRPr kumimoji="0" lang="en-US" sz="1000" b="1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Ø Starts 10 Sek. pro Tag</a:t>
                      </a:r>
                      <a:endParaRPr kumimoji="0" lang="en-US" sz="1000" b="1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Ø Starts 3 Sek. pro Tag</a:t>
                      </a:r>
                      <a:endParaRPr kumimoji="0" lang="en-US" sz="1000" b="1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 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Starts 10 Sek.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Starts 3 Sek.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070275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Kuhlage und Hardeland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9165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148847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21400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71437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12242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0572689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D495A75-6ED1-412B-A558-0FBF5B0FD96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01.04.2020 - 30.04.2020</a:t>
            </a:r>
          </a:p>
        </p:txBody>
      </p:sp>
    </p:spTree>
    <p:extLst>
      <p:ext uri="{BB962C8B-B14F-4D97-AF65-F5344CB8AC3E}">
        <p14:creationId xmlns:p14="http://schemas.microsoft.com/office/powerpoint/2010/main" val="228730432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025E4E-CB5E-498F-99E1-BCF0B3999F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Facebook Übersicht Profil | NDR - 5 of 20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F2EBA67-67D3-48CA-AB35-895312017ED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5448880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">
                  <a:extLst>
                    <a:ext uri="{9D8B030D-6E8A-4147-A177-3AD203B41FA5}">
                      <a16:colId xmlns:a16="http://schemas.microsoft.com/office/drawing/2014/main" val="3153978590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90465468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975818759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724114162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2531382669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2068820898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254105537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83547752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257669040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593257967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62675341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Ø Potenzielle Reichweite pro Tag</a:t>
                      </a:r>
                      <a:endParaRPr kumimoji="0" lang="en-US" sz="1000" b="1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Potenzielle Reichweite - 28 Tage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Aktive Nutzer - 28 Tage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Ø Aktive Nutzer pro Tag</a:t>
                      </a:r>
                      <a:endParaRPr kumimoji="0" lang="en-US" sz="1000" b="1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Ø Starts 10 Sek. pro Tag</a:t>
                      </a:r>
                      <a:endParaRPr kumimoji="0" lang="en-US" sz="1000" b="1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Ø Starts 3 Sek. pro Tag</a:t>
                      </a:r>
                      <a:endParaRPr kumimoji="0" lang="en-US" sz="1000" b="1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 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Starts 10 Sek.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Starts 3 Sek.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420946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Mein Nachmittag (NDR)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17980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83734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8302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6723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46715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78660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201678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6424546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56B9C23-D7CA-4176-B021-7BCA93199B6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01.04.2020 - 30.04.2020</a:t>
            </a:r>
          </a:p>
        </p:txBody>
      </p:sp>
    </p:spTree>
    <p:extLst>
      <p:ext uri="{BB962C8B-B14F-4D97-AF65-F5344CB8AC3E}">
        <p14:creationId xmlns:p14="http://schemas.microsoft.com/office/powerpoint/2010/main" val="223541805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91667A-42AB-4BD9-9812-6ED7EA4F92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Facebook Übersicht Profil | NDR - 6 of 20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C4C4C55-134C-482F-B724-23E18E035AC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57982404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">
                  <a:extLst>
                    <a:ext uri="{9D8B030D-6E8A-4147-A177-3AD203B41FA5}">
                      <a16:colId xmlns:a16="http://schemas.microsoft.com/office/drawing/2014/main" val="4096385564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932106305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587275694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04811939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580007046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519260728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139016521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75609091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839528642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1614072857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9265802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Ø Potenzielle Reichweite pro Tag</a:t>
                      </a:r>
                      <a:endParaRPr kumimoji="0" lang="en-US" sz="1000" b="1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Potenzielle Reichweite - 28 Tage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Aktive Nutzer - 28 Tage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Ø Aktive Nutzer pro Tag</a:t>
                      </a:r>
                      <a:endParaRPr kumimoji="0" lang="en-US" sz="1000" b="1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Ø Starts 10 Sek. pro Tag</a:t>
                      </a:r>
                      <a:endParaRPr kumimoji="0" lang="en-US" sz="1000" b="1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Ø Starts 3 Sek. pro Tag</a:t>
                      </a:r>
                      <a:endParaRPr kumimoji="0" lang="en-US" sz="1000" b="1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 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Starts 10 Sek.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Starts 3 Sek.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474713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N-JOY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436055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5136724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775124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54524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65064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216500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306946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1951916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6494998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70325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 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170288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1240655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140931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18168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15527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41287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152500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465812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1238618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0834061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D1A0E6B-24D9-4356-A714-259E17D1A31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01.04.2020 - 30.04.2020</a:t>
            </a:r>
          </a:p>
        </p:txBody>
      </p:sp>
    </p:spTree>
    <p:extLst>
      <p:ext uri="{BB962C8B-B14F-4D97-AF65-F5344CB8AC3E}">
        <p14:creationId xmlns:p14="http://schemas.microsoft.com/office/powerpoint/2010/main" val="226762299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D35CDF-1938-4441-81B6-0D9ACD7E28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Facebook Übersicht Profil | NDR - 7 of 20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6C8B48C-CE69-4165-9E1A-5B492746205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65014963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">
                  <a:extLst>
                    <a:ext uri="{9D8B030D-6E8A-4147-A177-3AD203B41FA5}">
                      <a16:colId xmlns:a16="http://schemas.microsoft.com/office/drawing/2014/main" val="3076423009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2273116732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495820728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507781165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707929115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609776830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43227419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52454266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021913934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2808022829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251156374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Ø Potenzielle Reichweite pro Tag</a:t>
                      </a:r>
                      <a:endParaRPr kumimoji="0" lang="en-US" sz="1000" b="1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Potenzielle Reichweite - 28 Tage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Aktive Nutzer - 28 Tage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Ø Aktive Nutzer pro Tag</a:t>
                      </a:r>
                      <a:endParaRPr kumimoji="0" lang="en-US" sz="1000" b="1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Ø Starts 10 Sek. pro Tag</a:t>
                      </a:r>
                      <a:endParaRPr kumimoji="0" lang="en-US" sz="1000" b="1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Ø Starts 3 Sek. pro Tag</a:t>
                      </a:r>
                      <a:endParaRPr kumimoji="0" lang="en-US" sz="1000" b="1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 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Starts 10 Sek.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Starts 3 Sek.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87903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 Bigband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22138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11652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25744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760492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 Doku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73716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420757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21968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6455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24313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80954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193653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8748860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B85182E-3623-47D8-9F55-86B87C187D6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01.04.2020 - 30.04.2020</a:t>
            </a:r>
          </a:p>
        </p:txBody>
      </p:sp>
    </p:spTree>
    <p:extLst>
      <p:ext uri="{BB962C8B-B14F-4D97-AF65-F5344CB8AC3E}">
        <p14:creationId xmlns:p14="http://schemas.microsoft.com/office/powerpoint/2010/main" val="164740090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5647A3-3455-4843-8400-CA380888D3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Facebook Übersicht Profil | NDR - 8 of 20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171A487-FE1E-46E8-B8A1-CEAD6657497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41077567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">
                  <a:extLst>
                    <a:ext uri="{9D8B030D-6E8A-4147-A177-3AD203B41FA5}">
                      <a16:colId xmlns:a16="http://schemas.microsoft.com/office/drawing/2014/main" val="928258062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2399296548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1842597151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668846407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1058843877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545878642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299779091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87743408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317841165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138748400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96994229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Ø Potenzielle Reichweite pro Tag</a:t>
                      </a:r>
                      <a:endParaRPr kumimoji="0" lang="en-US" sz="1000" b="1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Potenzielle Reichweite - 28 Tage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Aktive Nutzer - 28 Tage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Ø Aktive Nutzer pro Tag</a:t>
                      </a:r>
                      <a:endParaRPr kumimoji="0" lang="en-US" sz="1000" b="1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Ø Starts 10 Sek. pro Tag</a:t>
                      </a:r>
                      <a:endParaRPr kumimoji="0" lang="en-US" sz="1000" b="1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Ø Starts 3 Sek. pro Tag</a:t>
                      </a:r>
                      <a:endParaRPr kumimoji="0" lang="en-US" sz="1000" b="1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 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Starts 10 Sek.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Starts 3 Sek.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328154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 Elbphilharmonie Orchester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30004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171079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20345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10577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50219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121655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317310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5054540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1ADB138-52B6-4CC3-A8B8-4ECAA52B017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01.04.2020 - 30.04.2020</a:t>
            </a:r>
          </a:p>
        </p:txBody>
      </p:sp>
    </p:spTree>
    <p:extLst>
      <p:ext uri="{BB962C8B-B14F-4D97-AF65-F5344CB8AC3E}">
        <p14:creationId xmlns:p14="http://schemas.microsoft.com/office/powerpoint/2010/main" val="70100714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960FAB-F6F6-4D38-B94C-226DF23BA7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Facebook Übersicht Profil | NDR - 9 of 20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DBD3B54-EFAE-40E7-823A-C24D357CA39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55764733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">
                  <a:extLst>
                    <a:ext uri="{9D8B030D-6E8A-4147-A177-3AD203B41FA5}">
                      <a16:colId xmlns:a16="http://schemas.microsoft.com/office/drawing/2014/main" val="855785197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935321057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1887204494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386828588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287999512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26044733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245651168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96451971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298381138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1214219409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8537398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Ø Potenzielle Reichweite pro Tag</a:t>
                      </a:r>
                      <a:endParaRPr kumimoji="0" lang="en-US" sz="1000" b="1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Potenzielle Reichweite - 28 Tage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Aktive Nutzer - 28 Tage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Ø Aktive Nutzer pro Tag</a:t>
                      </a:r>
                      <a:endParaRPr kumimoji="0" lang="en-US" sz="1000" b="1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Ø Starts 10 Sek. pro Tag</a:t>
                      </a:r>
                      <a:endParaRPr kumimoji="0" lang="en-US" sz="1000" b="1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Ø Starts 3 Sek. pro Tag</a:t>
                      </a:r>
                      <a:endParaRPr kumimoji="0" lang="en-US" sz="1000" b="1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 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Starts 10 Sek.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Starts 3 Sek.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41272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 Fernsehen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654055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5196858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404452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28126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83482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212399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115370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2504468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6371977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4343404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A60A803-1E59-4DB6-A3DC-9B3D3708BA6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01.04.2020 - 30.04.2020</a:t>
            </a:r>
          </a:p>
        </p:txBody>
      </p:sp>
    </p:spTree>
    <p:extLst>
      <p:ext uri="{BB962C8B-B14F-4D97-AF65-F5344CB8AC3E}">
        <p14:creationId xmlns:p14="http://schemas.microsoft.com/office/powerpoint/2010/main" val="282400007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57A6EF-C183-4252-A195-9B3ED5AF7C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Facebook Übersicht Profil | NDR - 10 of 20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2A12E84-A483-4201-9735-7880201DCC6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79850977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">
                  <a:extLst>
                    <a:ext uri="{9D8B030D-6E8A-4147-A177-3AD203B41FA5}">
                      <a16:colId xmlns:a16="http://schemas.microsoft.com/office/drawing/2014/main" val="1063610557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133394773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2148898977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837379523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2987692122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960595616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65555404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55252515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417996593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2658077732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429186449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Ø Potenzielle Reichweite pro Tag</a:t>
                      </a:r>
                      <a:endParaRPr kumimoji="0" lang="en-US" sz="1000" b="1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Potenzielle Reichweite - 28 Tage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Aktive Nutzer - 28 Tage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Ø Aktive Nutzer pro Tag</a:t>
                      </a:r>
                      <a:endParaRPr kumimoji="0" lang="en-US" sz="1000" b="1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Ø Starts 10 Sek. pro Tag</a:t>
                      </a:r>
                      <a:endParaRPr kumimoji="0" lang="en-US" sz="1000" b="1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Ø Starts 3 Sek. pro Tag</a:t>
                      </a:r>
                      <a:endParaRPr kumimoji="0" lang="en-US" sz="1000" b="1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 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Starts 10 Sek.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Starts 3 Sek.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8952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 Hamburg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370902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8569923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973434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34654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89323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183834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67289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2679695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5515019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714850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 Info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201377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6347114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594202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17744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19521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40935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54596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585621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1228047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607238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8139819-F20B-49B0-A14D-3DCADDF169E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01.04.2020 - 30.04.2020</a:t>
            </a:r>
          </a:p>
        </p:txBody>
      </p:sp>
    </p:spTree>
    <p:extLst>
      <p:ext uri="{BB962C8B-B14F-4D97-AF65-F5344CB8AC3E}">
        <p14:creationId xmlns:p14="http://schemas.microsoft.com/office/powerpoint/2010/main" val="282733117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A5F17D-E7BF-4A03-8E7D-EF58598DC4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Facebook Übersicht Profil | NDR - 11 of 20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798D754-FE66-495D-BE72-A1100EDC796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08424789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">
                  <a:extLst>
                    <a:ext uri="{9D8B030D-6E8A-4147-A177-3AD203B41FA5}">
                      <a16:colId xmlns:a16="http://schemas.microsoft.com/office/drawing/2014/main" val="2642301298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902604584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667940879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2211824883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4061670367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1165937335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24240443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53409149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519867109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1114409420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94899011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Ø Potenzielle Reichweite pro Tag</a:t>
                      </a:r>
                      <a:endParaRPr kumimoji="0" lang="en-US" sz="1000" b="1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Potenzielle Reichweite - 28 Tage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Aktive Nutzer - 28 Tage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Ø Aktive Nutzer pro Tag</a:t>
                      </a:r>
                      <a:endParaRPr kumimoji="0" lang="en-US" sz="1000" b="1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Ø Starts 10 Sek. pro Tag</a:t>
                      </a:r>
                      <a:endParaRPr kumimoji="0" lang="en-US" sz="1000" b="1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Ø Starts 3 Sek. pro Tag</a:t>
                      </a:r>
                      <a:endParaRPr kumimoji="0" lang="en-US" sz="1000" b="1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 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Starts 10 Sek.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Starts 3 Sek.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629106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 Kultur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18200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335011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27239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30315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57280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153652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9392390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29C89DB-5B05-4A85-B8BA-4D43A362546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01.04.2020 - 30.04.2020</a:t>
            </a:r>
          </a:p>
        </p:txBody>
      </p:sp>
    </p:spTree>
    <p:extLst>
      <p:ext uri="{BB962C8B-B14F-4D97-AF65-F5344CB8AC3E}">
        <p14:creationId xmlns:p14="http://schemas.microsoft.com/office/powerpoint/2010/main" val="132050451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99C987-54DC-41AD-B24A-6B205610D4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Facebook Übersicht Profil | NDR - 12 of 20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46CCA21-8ADE-4AFB-AF9C-43192886668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6100835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">
                  <a:extLst>
                    <a:ext uri="{9D8B030D-6E8A-4147-A177-3AD203B41FA5}">
                      <a16:colId xmlns:a16="http://schemas.microsoft.com/office/drawing/2014/main" val="2749919240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1471054845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087817013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938356394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2906481541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484506513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275368072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10175366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065970910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469807817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215247263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Ø Potenzielle Reichweite pro Tag</a:t>
                      </a:r>
                      <a:endParaRPr kumimoji="0" lang="en-US" sz="1000" b="1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Potenzielle Reichweite - 28 Tage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Aktive Nutzer - 28 Tage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Ø Aktive Nutzer pro Tag</a:t>
                      </a:r>
                      <a:endParaRPr kumimoji="0" lang="en-US" sz="1000" b="1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Ø Starts 10 Sek. pro Tag</a:t>
                      </a:r>
                      <a:endParaRPr kumimoji="0" lang="en-US" sz="1000" b="1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Ø Starts 3 Sek. pro Tag</a:t>
                      </a:r>
                      <a:endParaRPr kumimoji="0" lang="en-US" sz="1000" b="1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 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Starts 10 Sek.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Starts 3 Sek.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484292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 Mecklenburg-Vorpommern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114116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1890881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114170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9130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11820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28127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43652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354598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843811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9187032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A61E543-807E-4D2F-8C3B-2BC9CB4E396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01.04.2020 - 30.04.2020</a:t>
            </a:r>
          </a:p>
        </p:txBody>
      </p:sp>
    </p:spTree>
    <p:extLst>
      <p:ext uri="{BB962C8B-B14F-4D97-AF65-F5344CB8AC3E}">
        <p14:creationId xmlns:p14="http://schemas.microsoft.com/office/powerpoint/2010/main" val="139427033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2B5236-6C5F-48B5-8202-13608A2A0C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Facebook Übersicht Profil | NDR - 13 of 20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5DD70B3-8BCB-4AE9-BE89-79678059C27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26208837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">
                  <a:extLst>
                    <a:ext uri="{9D8B030D-6E8A-4147-A177-3AD203B41FA5}">
                      <a16:colId xmlns:a16="http://schemas.microsoft.com/office/drawing/2014/main" val="3779469565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737115638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1189697431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1682100479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1395419117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665243835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71348765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76802396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854346644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4047502080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75941500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Ø Potenzielle Reichweite pro Tag</a:t>
                      </a:r>
                      <a:endParaRPr kumimoji="0" lang="en-US" sz="1000" b="1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Potenzielle Reichweite - 28 Tage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Aktive Nutzer - 28 Tage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Ø Aktive Nutzer pro Tag</a:t>
                      </a:r>
                      <a:endParaRPr kumimoji="0" lang="en-US" sz="1000" b="1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Ø Starts 10 Sek. pro Tag</a:t>
                      </a:r>
                      <a:endParaRPr kumimoji="0" lang="en-US" sz="1000" b="1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Ø Starts 3 Sek. pro Tag</a:t>
                      </a:r>
                      <a:endParaRPr kumimoji="0" lang="en-US" sz="1000" b="1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 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Starts 10 Sek.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Starts 3 Sek.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007871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 Niedersachsen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566181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8416985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1055691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47921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83337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201011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144496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2500116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6030315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6450808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B2D9223-5AB0-4119-AD4F-D0E46F9C12B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01.04.2020 - 30.04.2020</a:t>
            </a:r>
          </a:p>
        </p:txBody>
      </p:sp>
    </p:spTree>
    <p:extLst>
      <p:ext uri="{BB962C8B-B14F-4D97-AF65-F5344CB8AC3E}">
        <p14:creationId xmlns:p14="http://schemas.microsoft.com/office/powerpoint/2010/main" val="180661067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E2AB91-3B3F-47AC-B391-BB6E2F311B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Facebook Übersicht Profil | NDR - 14 of 20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715778A-B7AF-479B-A8A6-619BA216767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92743160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">
                  <a:extLst>
                    <a:ext uri="{9D8B030D-6E8A-4147-A177-3AD203B41FA5}">
                      <a16:colId xmlns:a16="http://schemas.microsoft.com/office/drawing/2014/main" val="141341515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19350254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2089292871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4025256476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1834001303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974540207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12045637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50954271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943628334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871835763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129235866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Ø Potenzielle Reichweite pro Tag</a:t>
                      </a:r>
                      <a:endParaRPr kumimoji="0" lang="en-US" sz="1000" b="1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Potenzielle Reichweite - 28 Tage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Aktive Nutzer - 28 Tage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Ø Aktive Nutzer pro Tag</a:t>
                      </a:r>
                      <a:endParaRPr kumimoji="0" lang="en-US" sz="1000" b="1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Ø Starts 10 Sek. pro Tag</a:t>
                      </a:r>
                      <a:endParaRPr kumimoji="0" lang="en-US" sz="1000" b="1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Ø Starts 3 Sek. pro Tag</a:t>
                      </a:r>
                      <a:endParaRPr kumimoji="0" lang="en-US" sz="1000" b="1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 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Starts 10 Sek.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Starts 3 Sek.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492048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 Radiophilharmonie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13529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159112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18449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7433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16259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40277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2287595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3A349DC-D76E-4F01-9F41-D3F3E3AF8A0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01.04.2020 - 30.04.2020</a:t>
            </a:r>
          </a:p>
        </p:txBody>
      </p:sp>
    </p:spTree>
    <p:extLst>
      <p:ext uri="{BB962C8B-B14F-4D97-AF65-F5344CB8AC3E}">
        <p14:creationId xmlns:p14="http://schemas.microsoft.com/office/powerpoint/2010/main" val="319801453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473FF1-FE76-4586-A7E7-3B76A51DC3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Facebook Übersicht Profil | NDR - 15 of 20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B2F20F2-50CF-4878-8098-4A597D427EF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67438107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">
                  <a:extLst>
                    <a:ext uri="{9D8B030D-6E8A-4147-A177-3AD203B41FA5}">
                      <a16:colId xmlns:a16="http://schemas.microsoft.com/office/drawing/2014/main" val="1518718354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676638343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1037122173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1374891475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50800565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2249537727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78128675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29478058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418467200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104957269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87045540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Ø Potenzielle Reichweite pro Tag</a:t>
                      </a:r>
                      <a:endParaRPr kumimoji="0" lang="en-US" sz="1000" b="1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Potenzielle Reichweite - 28 Tage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Aktive Nutzer - 28 Tage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Ø Aktive Nutzer pro Tag</a:t>
                      </a:r>
                      <a:endParaRPr kumimoji="0" lang="en-US" sz="1000" b="1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Ø Starts 10 Sek. pro Tag</a:t>
                      </a:r>
                      <a:endParaRPr kumimoji="0" lang="en-US" sz="1000" b="1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Ø Starts 3 Sek. pro Tag</a:t>
                      </a:r>
                      <a:endParaRPr kumimoji="0" lang="en-US" sz="1000" b="1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 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Starts 10 Sek.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Starts 3 Sek.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613279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 Schleswig-Holstein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113173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2264983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240711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10790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6443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17335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65861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193289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520046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4173088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DDD4E22-3DAB-4AEA-9A51-F116003C23E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01.04.2020 - 30.04.2020</a:t>
            </a:r>
          </a:p>
        </p:txBody>
      </p:sp>
    </p:spTree>
    <p:extLst>
      <p:ext uri="{BB962C8B-B14F-4D97-AF65-F5344CB8AC3E}">
        <p14:creationId xmlns:p14="http://schemas.microsoft.com/office/powerpoint/2010/main" val="55012693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C563C4-11E8-4236-AF5E-C8F7F1C399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Facebook Übersicht Profil | NDR - 16 of 20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2B3E5D8-EAB8-471E-A527-AF8D12C5BE8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61875472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">
                  <a:extLst>
                    <a:ext uri="{9D8B030D-6E8A-4147-A177-3AD203B41FA5}">
                      <a16:colId xmlns:a16="http://schemas.microsoft.com/office/drawing/2014/main" val="1801314675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386172715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4284638403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474351024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06788805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2448556495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51707813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91506360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239662417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2510605965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75275399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Ø Potenzielle Reichweite pro Tag</a:t>
                      </a:r>
                      <a:endParaRPr kumimoji="0" lang="en-US" sz="1000" b="1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Potenzielle Reichweite - 28 Tage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Aktive Nutzer - 28 Tage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Ø Aktive Nutzer pro Tag</a:t>
                      </a:r>
                      <a:endParaRPr kumimoji="0" lang="en-US" sz="1000" b="1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Ø Starts 10 Sek. pro Tag</a:t>
                      </a:r>
                      <a:endParaRPr kumimoji="0" lang="en-US" sz="1000" b="1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Ø Starts 3 Sek. pro Tag</a:t>
                      </a:r>
                      <a:endParaRPr kumimoji="0" lang="en-US" sz="1000" b="1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 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Starts 10 Sek.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Starts 3 Sek.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04468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 Sport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138044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3424052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310425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8739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22048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42619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24884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661425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1278572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692024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 Talk Show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89166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1949399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189849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12812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29324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149163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384366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879722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0910326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A07A216-6E56-4D0A-B2CA-E0B45522F29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01.04.2020 - 30.04.2020</a:t>
            </a:r>
          </a:p>
        </p:txBody>
      </p:sp>
    </p:spTree>
    <p:extLst>
      <p:ext uri="{BB962C8B-B14F-4D97-AF65-F5344CB8AC3E}">
        <p14:creationId xmlns:p14="http://schemas.microsoft.com/office/powerpoint/2010/main" val="425494280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E11586-2754-40D3-9250-1F21BFF88F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Facebook Übersicht Profil | NDR - 17 of 20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0BF7445-A977-4119-BAF5-F86651980E7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21842306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">
                  <a:extLst>
                    <a:ext uri="{9D8B030D-6E8A-4147-A177-3AD203B41FA5}">
                      <a16:colId xmlns:a16="http://schemas.microsoft.com/office/drawing/2014/main" val="2363518986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1448811671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525184980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2626105746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703658811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2302982449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45271399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1408943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04611516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724074909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218706621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Ø Potenzielle Reichweite pro Tag</a:t>
                      </a:r>
                      <a:endParaRPr kumimoji="0" lang="en-US" sz="1000" b="1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Potenzielle Reichweite - 28 Tage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Aktive Nutzer - 28 Tage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Ø Aktive Nutzer pro Tag</a:t>
                      </a:r>
                      <a:endParaRPr kumimoji="0" lang="en-US" sz="1000" b="1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Ø Starts 10 Sek. pro Tag</a:t>
                      </a:r>
                      <a:endParaRPr kumimoji="0" lang="en-US" sz="1000" b="1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Ø Starts 3 Sek. pro Tag</a:t>
                      </a:r>
                      <a:endParaRPr kumimoji="0" lang="en-US" sz="1000" b="1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 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Starts 10 Sek.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Starts 3 Sek.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285175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NDR.de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295364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6934545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736949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24262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63572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157605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204253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1907158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4728142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950762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5F8A5E6-2979-4BE7-98E1-317B6561CAF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01.04.2020 - 30.04.2020</a:t>
            </a:r>
          </a:p>
        </p:txBody>
      </p:sp>
    </p:spTree>
    <p:extLst>
      <p:ext uri="{BB962C8B-B14F-4D97-AF65-F5344CB8AC3E}">
        <p14:creationId xmlns:p14="http://schemas.microsoft.com/office/powerpoint/2010/main" val="17054807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021146-3438-4CE3-BFDE-1BA06FEBC9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Facebook Übersicht Profil | NDR - 18 of 20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04ED96B-7CEC-491D-9CE0-D5381D5BFCF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94910928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">
                  <a:extLst>
                    <a:ext uri="{9D8B030D-6E8A-4147-A177-3AD203B41FA5}">
                      <a16:colId xmlns:a16="http://schemas.microsoft.com/office/drawing/2014/main" val="3903564364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165369333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2730994554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1708308545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2920662727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983179481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07828400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81761973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350441368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2754379336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420778005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Ø Potenzielle Reichweite pro Tag</a:t>
                      </a:r>
                      <a:endParaRPr kumimoji="0" lang="en-US" sz="1000" b="1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Potenzielle Reichweite - 28 Tage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Aktive Nutzer - 28 Tage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Ø Aktive Nutzer pro Tag</a:t>
                      </a:r>
                      <a:endParaRPr kumimoji="0" lang="en-US" sz="1000" b="1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Ø Starts 10 Sek. pro Tag</a:t>
                      </a:r>
                      <a:endParaRPr kumimoji="0" lang="en-US" sz="1000" b="1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Ø Starts 3 Sek. pro Tag</a:t>
                      </a:r>
                      <a:endParaRPr kumimoji="0" lang="en-US" sz="1000" b="1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 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Starts 10 Sek.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Starts 3 Sek.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88842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Neues aus Büttenwarder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32700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185389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28604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139431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23185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62646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5090241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92783B6-6545-4251-8615-0E3E2EB5FD6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01.04.2020 - 30.04.2020</a:t>
            </a:r>
          </a:p>
        </p:txBody>
      </p:sp>
    </p:spTree>
    <p:extLst>
      <p:ext uri="{BB962C8B-B14F-4D97-AF65-F5344CB8AC3E}">
        <p14:creationId xmlns:p14="http://schemas.microsoft.com/office/powerpoint/2010/main" val="222442686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293DEB-C5CF-49BD-9668-F6115E28CB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Facebook Übersicht Profil | NDR - 19 of 20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C6BFD11-667A-457B-BE44-CBF6767751A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93621228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">
                  <a:extLst>
                    <a:ext uri="{9D8B030D-6E8A-4147-A177-3AD203B41FA5}">
                      <a16:colId xmlns:a16="http://schemas.microsoft.com/office/drawing/2014/main" val="2692049391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1274862098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195558960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415718164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973527661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097716818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32212841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9665678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29692376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2848654463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33282387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Ø Potenzielle Reichweite pro Tag</a:t>
                      </a:r>
                      <a:endParaRPr kumimoji="0" lang="en-US" sz="1000" b="1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Potenzielle Reichweite - 28 Tage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Aktive Nutzer - 28 Tage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Ø Aktive Nutzer pro Tag</a:t>
                      </a:r>
                      <a:endParaRPr kumimoji="0" lang="en-US" sz="1000" b="1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Ø Starts 10 Sek. pro Tag</a:t>
                      </a:r>
                      <a:endParaRPr kumimoji="0" lang="en-US" sz="1000" b="1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Ø Starts 3 Sek. pro Tag</a:t>
                      </a:r>
                      <a:endParaRPr kumimoji="0" lang="en-US" sz="1000" b="1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 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Starts 10 Sek.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Starts 3 Sek.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874211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Panorama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254721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3363506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320276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13872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47736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94680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204389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1432079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2840398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7423143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1C4A451-BFE4-4775-8264-554C70E1390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01.04.2020 - 30.04.2020</a:t>
            </a:r>
          </a:p>
        </p:txBody>
      </p:sp>
    </p:spTree>
    <p:extLst>
      <p:ext uri="{BB962C8B-B14F-4D97-AF65-F5344CB8AC3E}">
        <p14:creationId xmlns:p14="http://schemas.microsoft.com/office/powerpoint/2010/main" val="166326437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3F290F-8CAC-47E9-A7A8-93377E53DB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Facebook Übersicht Profil | NDR - 20 of 20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4BD738B-D065-408F-B4A9-F478AEBBD71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14222850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">
                  <a:extLst>
                    <a:ext uri="{9D8B030D-6E8A-4147-A177-3AD203B41FA5}">
                      <a16:colId xmlns:a16="http://schemas.microsoft.com/office/drawing/2014/main" val="3531794862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772392444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70565782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2375038842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4020663540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589018464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13017696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13563868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072508357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177618387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272971783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Ø Potenzielle Reichweite pro Tag</a:t>
                      </a:r>
                      <a:endParaRPr kumimoji="0" lang="en-US" sz="1000" b="1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Potenzielle Reichweite - 28 Tage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Aktive Nutzer - 28 Tage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Ø Aktive Nutzer pro Tag</a:t>
                      </a:r>
                      <a:endParaRPr kumimoji="0" lang="en-US" sz="1000" b="1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Ø Starts 10 Sek. pro Tag</a:t>
                      </a:r>
                      <a:endParaRPr kumimoji="0" lang="en-US" sz="1000" b="1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Ø Starts 3 Sek. pro Tag</a:t>
                      </a:r>
                      <a:endParaRPr kumimoji="0" lang="en-US" sz="1000" b="1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 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Starts 10 Sek.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Starts 3 Sek.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221277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Rute raus, der Spaß beginnt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12208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317707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37051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19777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48077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120306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0491970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232A75C-F537-4E8D-A7E6-CDEA38B7AE3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01.04.2020 - 30.04.2020</a:t>
            </a:r>
          </a:p>
        </p:txBody>
      </p:sp>
    </p:spTree>
    <p:extLst>
      <p:ext uri="{BB962C8B-B14F-4D97-AF65-F5344CB8AC3E}">
        <p14:creationId xmlns:p14="http://schemas.microsoft.com/office/powerpoint/2010/main" val="279593261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DA97AD-C224-4283-AE6D-9A2C78235C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Übersicht Profil | NDR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6DBC09E-4338-405E-B24D-C543614AB8A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50089790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2748662785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57584443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1768857522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83930689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318904741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 Follower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Potenzielle Reichweite pro 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Impressions pro Tag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874277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ernaehrungsdocs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39102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21103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61495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05277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eurovision_de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13535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4241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8233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08833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extra3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581846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309012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650689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527518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ndr2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44443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26609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80083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851938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ndrdoku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6740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5773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13434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817195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ndrhamburg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6366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3500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22418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227657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ndrniedersachsen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27559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13363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50491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302857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njoyde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58699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50324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96072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317942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treckerfahrerduerfendas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60128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25273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57038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0419987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96C490B-ACE1-4BE8-816D-F12DB11A7A3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01.04.2020 - 30.04.2020</a:t>
            </a:r>
          </a:p>
        </p:txBody>
      </p:sp>
    </p:spTree>
    <p:extLst>
      <p:ext uri="{BB962C8B-B14F-4D97-AF65-F5344CB8AC3E}">
        <p14:creationId xmlns:p14="http://schemas.microsoft.com/office/powerpoint/2010/main" val="276002183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5DDF0D-405C-4F74-8F77-1869547F76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Übersicht Posts | NDR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D2D3A26-01D6-4164-BB91-BF1A65C4D0E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11850690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40664">
                  <a:extLst>
                    <a:ext uri="{9D8B030D-6E8A-4147-A177-3AD203B41FA5}">
                      <a16:colId xmlns:a16="http://schemas.microsoft.com/office/drawing/2014/main" val="195950068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3403750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41918419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95510691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643252196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1135387002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673293889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04927794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80379194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01878966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53059566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29311763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 Interaktionen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 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 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 Saves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000"/>
                        <a:t>Ø Potenzielle Reichweite pro Post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 Videostarts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Ø Post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Anzahl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Carousel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 Posts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42582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ernaehrungsdocs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39146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30115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7860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26992.096774194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32362.774193548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105074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eurovision_de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10936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10111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6288.1578947368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50804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7202.8421052632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13626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extra3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557089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526045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8384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22660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318800.94871795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223342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360011.07692308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651942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ndr2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64669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59013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20881.2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39342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23435.188235294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976671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ndrdoku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2451.1428571429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3143.1428571429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739582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ndrhamburg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20016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18752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2555.3903508772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41984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2845.3289473684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469198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ndrniedersachsen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48713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46200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10842.754716981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128589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12388.867924528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35004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njoyde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45648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41011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68890.5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8179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77263.416666667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538059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treckerfahrerduerfendas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91485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86484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25960.942857143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334649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31336.571428571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8806603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CE7976F-C09A-4550-9ECA-6E605BEB0BC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01.04.2020 - 30.04.2020</a:t>
            </a:r>
          </a:p>
        </p:txBody>
      </p:sp>
    </p:spTree>
    <p:extLst>
      <p:ext uri="{BB962C8B-B14F-4D97-AF65-F5344CB8AC3E}">
        <p14:creationId xmlns:p14="http://schemas.microsoft.com/office/powerpoint/2010/main" val="352517828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23E6AE-FBDA-4265-B45F-23418E06F7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Instagram Übersicht Stories | NDR - 1 of 2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C24D678-29FF-4705-8A51-698D2EF2100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79091393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">
                  <a:extLst>
                    <a:ext uri="{9D8B030D-6E8A-4147-A177-3AD203B41FA5}">
                      <a16:colId xmlns:a16="http://schemas.microsoft.com/office/drawing/2014/main" val="334047846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390402377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91029738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29035821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282961342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2328590467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3164309143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43439378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39134203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Story-Element Interaktionen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Story-Element Antworten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Story-Element Weiter-Klicks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Story-Element Zurück-Klicks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Ø Potenzielle Reichweite pro Story-Element</a:t>
                      </a:r>
                      <a:endParaRPr kumimoji="0" lang="en-US" sz="1000" b="1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Ø Impressions pro Story-Element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Anzahl Story-Elemente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Ø Exits pro Story-Element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387405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ernaehrungsdocs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459454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436458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22587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8917.01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10638.60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689.01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240142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eurovision_de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24896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23651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2426.60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3051.33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411.67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104308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extra3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2308297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2210268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97744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59752.66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69448.08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3461.02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374646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263189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254144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8940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5175.52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6122.18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429.65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090915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ndrdoku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146826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138119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8692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1270.73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1522.58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75.12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495605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ndrhamburg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12500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11993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928.11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1060.89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106.44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088772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ndrniedersachsen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168458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161682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6741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3359.14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3924.88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253.90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3617199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49AF9FB-1FF0-4820-9B84-AA5124DDE8A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01.04.2020 - 30.04.2020</a:t>
            </a:r>
          </a:p>
        </p:txBody>
      </p:sp>
    </p:spTree>
    <p:extLst>
      <p:ext uri="{BB962C8B-B14F-4D97-AF65-F5344CB8AC3E}">
        <p14:creationId xmlns:p14="http://schemas.microsoft.com/office/powerpoint/2010/main" val="183835854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93A037-45EC-4A11-8BAC-3D3A66F201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Instagram Übersicht Stories | NDR - 2 of 2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8BD955A-FC08-400A-99D9-2FE9E188670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07108731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">
                  <a:extLst>
                    <a:ext uri="{9D8B030D-6E8A-4147-A177-3AD203B41FA5}">
                      <a16:colId xmlns:a16="http://schemas.microsoft.com/office/drawing/2014/main" val="303237657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410984595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57174141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26120297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735440988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3003885904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3951809875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45363631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6192230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Story-Element Interaktionen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Story-Element Antworten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Story-Element Weiter-Klicks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Story-Element Zurück-Klicks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Ø Potenzielle Reichweite pro Story-Element</a:t>
                      </a:r>
                      <a:endParaRPr kumimoji="0" lang="en-US" sz="1000" b="1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Ø Impressions pro Story-Element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Anzahl Story-Elemente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Ø Exits pro Story-Element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834269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njoyde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378097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365594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12305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11177.34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12740.20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572.44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935279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treckerfahrerduerfendas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372713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355362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17083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11811.60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15107.60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1203.03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1693369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68FBF85-B6C0-474D-8DB7-15BEF30CAEE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01.04.2020 - 30.04.2020</a:t>
            </a:r>
          </a:p>
        </p:txBody>
      </p:sp>
    </p:spTree>
    <p:extLst>
      <p:ext uri="{BB962C8B-B14F-4D97-AF65-F5344CB8AC3E}">
        <p14:creationId xmlns:p14="http://schemas.microsoft.com/office/powerpoint/2010/main" val="194151734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F49933-CCC7-40D7-A7C2-777335B494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Youtube Übersicht Profil - Nutzung im Zeitraum | NDR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2E27D78-312F-4A8C-8EEC-43C08F693AC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21086423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19">
                  <a:extLst>
                    <a:ext uri="{9D8B030D-6E8A-4147-A177-3AD203B41FA5}">
                      <a16:colId xmlns:a16="http://schemas.microsoft.com/office/drawing/2014/main" val="313105315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75543055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20568403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01505056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2486666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25528946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78705203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7051024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68439227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68293703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4466169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Channel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Subscribers Gained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Subscribers Lost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Dislikes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Estimated Minutes Watched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Average View Duration [sec]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Average View Percentage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544777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Eurovision Song Contest | Deutschland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575126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8928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1235484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44.97 %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185425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extra 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19751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6963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17661744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233054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20791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12905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163719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89402172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55.62 %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310602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N-JOY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8838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32179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49.88 %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444784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NDR Doku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23628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6311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16802352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131130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13450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12214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59118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275529114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39.03 %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013105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NDR Elbphilharmonie Orchester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81845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609785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538097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NDR kulturradar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91185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304921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43.74 %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582275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NDR Ratgeber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18450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6814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6374853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73032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21617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13729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66043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61136788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38.14 %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089664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Neues aus Büttenwarder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208672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2328753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45.8 %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061017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Sesamstraße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8972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9255664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18696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10536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15204918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40.03 %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603476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ZAPP - Das Medienmagazin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209155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946317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40.11 %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174236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2F1D405-6AFC-4DBF-9171-D6AA1B187CC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01.04.2020 - 30.04.2020</a:t>
            </a:r>
          </a:p>
        </p:txBody>
      </p:sp>
    </p:spTree>
    <p:extLst>
      <p:ext uri="{BB962C8B-B14F-4D97-AF65-F5344CB8AC3E}">
        <p14:creationId xmlns:p14="http://schemas.microsoft.com/office/powerpoint/2010/main" val="9944389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0F2972-60F8-4893-8DF1-7BA40288A8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YouTube - Abonnenten | NDR - 1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E71EFC0-C563-4AAE-BD9E-BAC6E859574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75998650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22960">
                  <a:extLst>
                    <a:ext uri="{9D8B030D-6E8A-4147-A177-3AD203B41FA5}">
                      <a16:colId xmlns:a16="http://schemas.microsoft.com/office/drawing/2014/main" val="236689170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68340267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28523228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65786755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48613594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69891295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03465801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48516401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52879266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22387635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Channel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Abonnenten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+/- Abonnenten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Videostarts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% Wiedergabe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Dislikes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409578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Eurovision Song Contest | Deutschland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37400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575126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8928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2475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97294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extra 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610000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12788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17661744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55.6 %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233054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20791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12905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163719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245575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N-JOY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8838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49.9 %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684155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 Doku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523000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17317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16802352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131130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13450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12214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59118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119615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 Elbphilharmonie Orchester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9910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81845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1746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151154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 kulturradar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91185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43.7 %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770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568782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 Ratgeber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251000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11636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6374853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38.1 %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73032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21617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13729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66043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3701427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D9815E2-3945-49F0-BBE5-04E01FF647D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01.04.2020 - 30.04.2020</a:t>
            </a:r>
          </a:p>
        </p:txBody>
      </p:sp>
    </p:spTree>
    <p:extLst>
      <p:ext uri="{BB962C8B-B14F-4D97-AF65-F5344CB8AC3E}">
        <p14:creationId xmlns:p14="http://schemas.microsoft.com/office/powerpoint/2010/main" val="74110404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D07F6A-6744-4974-A642-03AE0FAB89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YouTube - Abonnenten | NDR - 2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BD0A88E-C7C6-4AC1-8FE1-10DD3CF2C84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74404341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22960">
                  <a:extLst>
                    <a:ext uri="{9D8B030D-6E8A-4147-A177-3AD203B41FA5}">
                      <a16:colId xmlns:a16="http://schemas.microsoft.com/office/drawing/2014/main" val="329394576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70709663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41640523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33796524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31036033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87125966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08245702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40583356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89730198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82132744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Channel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Abonnenten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+/- Abonnenten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Videostarts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% Wiedergabe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Dislikes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277922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Neues aus Büttenwarder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12400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208672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45.8 %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823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420179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Sesamstraße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201000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9255664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18696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10536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2229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87228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ZAPP - Das Medienmagazin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25800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209155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40.1 %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1384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186165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6C33EEB-B2E9-4514-8CE4-5DD81455DF5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01.04.2020 - 30.04.2020</a:t>
            </a:r>
          </a:p>
        </p:txBody>
      </p:sp>
    </p:spTree>
    <p:extLst>
      <p:ext uri="{BB962C8B-B14F-4D97-AF65-F5344CB8AC3E}">
        <p14:creationId xmlns:p14="http://schemas.microsoft.com/office/powerpoint/2010/main" val="156065482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E735FE-FDF8-4D86-96FB-B38B1B485E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Twitter Übersicht Profil | NDR - 1 of 4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9B2B607-A3C6-4C41-A3E8-4678CBD3EAA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42056760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76072">
                  <a:extLst>
                    <a:ext uri="{9D8B030D-6E8A-4147-A177-3AD203B41FA5}">
                      <a16:colId xmlns:a16="http://schemas.microsoft.com/office/drawing/2014/main" val="973159418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18669171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88234059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6501625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01612801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4197652891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4242739335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269042114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86310495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88973091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196424128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96599960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Eigene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Antworten an Nutzer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Antworten von Nutzern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Interaktionen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145287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@AnneWillTalk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56790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8029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813541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@eurovisionde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34307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423676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@extra3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869197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8704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11244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88502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102452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27807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@JanBastick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8312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468427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@kulturjournal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6298470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5D23AE4-3979-48E1-AD7F-F73CA36F330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01.04.2020 - 30.04.2020</a:t>
            </a:r>
          </a:p>
        </p:txBody>
      </p:sp>
    </p:spTree>
    <p:extLst>
      <p:ext uri="{BB962C8B-B14F-4D97-AF65-F5344CB8AC3E}">
        <p14:creationId xmlns:p14="http://schemas.microsoft.com/office/powerpoint/2010/main" val="3814852684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33BFDC-C15B-4970-85C8-75C13D94FB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Twitter Übersicht Profil | NDR - 2 of 4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BFCD88C-2BF5-4393-89B8-76644D2A74B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45112728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76072">
                  <a:extLst>
                    <a:ext uri="{9D8B030D-6E8A-4147-A177-3AD203B41FA5}">
                      <a16:colId xmlns:a16="http://schemas.microsoft.com/office/drawing/2014/main" val="208321067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31141903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63269902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8405886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950698783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823598770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930115036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21973643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66846993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030059400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89753022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52376609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Eigene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Antworten an Nutzer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Antworten von Nutzern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Interaktionen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137834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@ndr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146911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513090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@ndr2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9202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066493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@NDRinfo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9071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859068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@ndrmv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16351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58592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@NDRnds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22265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8757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0775944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0D29096-7BE6-4498-92F9-C39258CA2A8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01.04.2020 - 30.04.2020</a:t>
            </a:r>
          </a:p>
        </p:txBody>
      </p:sp>
    </p:spTree>
    <p:extLst>
      <p:ext uri="{BB962C8B-B14F-4D97-AF65-F5344CB8AC3E}">
        <p14:creationId xmlns:p14="http://schemas.microsoft.com/office/powerpoint/2010/main" val="3762407984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A390B7-565F-48BD-9976-C2BD3BB715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Twitter Übersicht Profil | NDR - 3 of 4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2C725CD-B87B-4711-9077-8C69D1DA7BD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40238800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76072">
                  <a:extLst>
                    <a:ext uri="{9D8B030D-6E8A-4147-A177-3AD203B41FA5}">
                      <a16:colId xmlns:a16="http://schemas.microsoft.com/office/drawing/2014/main" val="4190362860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98569564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67467910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3696597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680610638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874653551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707262247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53260771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24851277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792011761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284123145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24428849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Eigene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Antworten an Nutzer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Antworten von Nutzern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Interaktionen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581493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@NDRrecherche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24370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949866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@NDRreporter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19647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763575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@NDRsh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8769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433326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@NDRsport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7892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318524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@NDRweltbilder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900398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@NJOYDE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65043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920169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@plietsch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8464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9417301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5ADCC21-C5A4-4F20-82BD-018A91F3111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01.04.2020 - 30.04.2020</a:t>
            </a:r>
          </a:p>
        </p:txBody>
      </p:sp>
    </p:spTree>
    <p:extLst>
      <p:ext uri="{BB962C8B-B14F-4D97-AF65-F5344CB8AC3E}">
        <p14:creationId xmlns:p14="http://schemas.microsoft.com/office/powerpoint/2010/main" val="2170434256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CE4D4E-D67B-4AF8-AC25-FB13FE31AF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Twitter Übersicht Profil | NDR - 4 of 4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C0BA3D4-27C0-4F47-876D-86569591B93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88058753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76072">
                  <a:extLst>
                    <a:ext uri="{9D8B030D-6E8A-4147-A177-3AD203B41FA5}">
                      <a16:colId xmlns:a16="http://schemas.microsoft.com/office/drawing/2014/main" val="314181197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22136655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39114178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4114112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605245990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601382881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588766050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93365587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7605574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011051642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192156861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7946715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Eigene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Antworten an Nutzer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Antworten von Nutzern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Interaktionen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818413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@ZappMM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77012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6248620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FDCEBA2-703F-4C12-8488-780F017DC2F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01.04.2020 - 30.04.2020</a:t>
            </a:r>
          </a:p>
        </p:txBody>
      </p:sp>
    </p:spTree>
    <p:extLst>
      <p:ext uri="{BB962C8B-B14F-4D97-AF65-F5344CB8AC3E}">
        <p14:creationId xmlns:p14="http://schemas.microsoft.com/office/powerpoint/2010/main" val="3987897756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6B4AA4-FB8B-44A8-B7CE-76EAD9F1A7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ARD Facebook Score | NDR - 1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0925CB4-1EE1-4292-9928-A8ECA07E479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03325795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22960">
                  <a:extLst>
                    <a:ext uri="{9D8B030D-6E8A-4147-A177-3AD203B41FA5}">
                      <a16:colId xmlns:a16="http://schemas.microsoft.com/office/drawing/2014/main" val="219659307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86443584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05258453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83735718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4183105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53856921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4693341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909646991"/>
                    </a:ext>
                  </a:extLst>
                </a:gridCol>
                <a:gridCol w="1234439">
                  <a:extLst>
                    <a:ext uri="{9D8B030D-6E8A-4147-A177-3AD203B41FA5}">
                      <a16:colId xmlns:a16="http://schemas.microsoft.com/office/drawing/2014/main" val="405760847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14635741"/>
                    </a:ext>
                  </a:extLst>
                </a:gridCol>
                <a:gridCol w="1234439">
                  <a:extLst>
                    <a:ext uri="{9D8B030D-6E8A-4147-A177-3AD203B41FA5}">
                      <a16:colId xmlns:a16="http://schemas.microsoft.com/office/drawing/2014/main" val="277413142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Reaktionen insgesamt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Interaktionen insgesamt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352651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DAS! im NDR Fernsehen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33543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14113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17190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23206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0.7773 %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230669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Eurovision Song Contest Deutschland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77191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-121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0.1389 %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12311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Extra 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954713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8029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216017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52201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150022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366983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569206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0.5845 %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188519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INAS NACHT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386983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6489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7717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8534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0.3675 %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496798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Kuhlage und Hardeland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71444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-104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0.3271 %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55072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Mein Nachmittag (NDR)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46727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8358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0.5111 %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42253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N-JOY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306954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175846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156806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32035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233450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422291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0.5829 %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0790907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DA874F4-637C-4D36-8F20-6FCED67EDE5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01.04.2020 - 30.04.2020</a:t>
            </a:r>
          </a:p>
        </p:txBody>
      </p:sp>
    </p:spTree>
    <p:extLst>
      <p:ext uri="{BB962C8B-B14F-4D97-AF65-F5344CB8AC3E}">
        <p14:creationId xmlns:p14="http://schemas.microsoft.com/office/powerpoint/2010/main" val="548566744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90AA07-B70F-4716-8AB8-50BA9479DA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ARD Facebook Score | NDR - 2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A991ECB-0F65-483B-99E0-3D1D4F94F24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39607900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22960">
                  <a:extLst>
                    <a:ext uri="{9D8B030D-6E8A-4147-A177-3AD203B41FA5}">
                      <a16:colId xmlns:a16="http://schemas.microsoft.com/office/drawing/2014/main" val="354544059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07108845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15744512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9804642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98249950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14909193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71564942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047660391"/>
                    </a:ext>
                  </a:extLst>
                </a:gridCol>
                <a:gridCol w="1234439">
                  <a:extLst>
                    <a:ext uri="{9D8B030D-6E8A-4147-A177-3AD203B41FA5}">
                      <a16:colId xmlns:a16="http://schemas.microsoft.com/office/drawing/2014/main" val="233170141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851678719"/>
                    </a:ext>
                  </a:extLst>
                </a:gridCol>
                <a:gridCol w="1234439">
                  <a:extLst>
                    <a:ext uri="{9D8B030D-6E8A-4147-A177-3AD203B41FA5}">
                      <a16:colId xmlns:a16="http://schemas.microsoft.com/office/drawing/2014/main" val="296787631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Reaktionen insgesamt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Interaktionen insgesamt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56402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 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152516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38742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22838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20690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64828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108356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0.5148 %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328957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 Bigband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1.2495 %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168447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 Doku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24317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0.2296 %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475706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 Elbphilharmonie Orchester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50232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11314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13313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16722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0.8997 %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918246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 Fernsehen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115379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106083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12203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31592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140489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184284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0.6944 %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801499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 Hamburg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67178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81382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23691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57811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101124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182626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0.5016 %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32809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 Info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54601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29858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13692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15834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39672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69198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0.3266 %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631264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 Kultur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30324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7108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0.1274 %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7269063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0249F89-5FB4-4923-9FCE-6393533BEF8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01.04.2020 - 30.04.2020</a:t>
            </a:r>
          </a:p>
        </p:txBody>
      </p:sp>
    </p:spTree>
    <p:extLst>
      <p:ext uri="{BB962C8B-B14F-4D97-AF65-F5344CB8AC3E}">
        <p14:creationId xmlns:p14="http://schemas.microsoft.com/office/powerpoint/2010/main" val="834502820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8C1EC5-441A-4750-95D5-C1C2DDBAF1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ARD Facebook Score | NDR - 3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0243039-55E1-414B-A239-F303967F0EE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31181008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22960">
                  <a:extLst>
                    <a:ext uri="{9D8B030D-6E8A-4147-A177-3AD203B41FA5}">
                      <a16:colId xmlns:a16="http://schemas.microsoft.com/office/drawing/2014/main" val="232160088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55409853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7139209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94345864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47756123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16861328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3352272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550163915"/>
                    </a:ext>
                  </a:extLst>
                </a:gridCol>
                <a:gridCol w="1234439">
                  <a:extLst>
                    <a:ext uri="{9D8B030D-6E8A-4147-A177-3AD203B41FA5}">
                      <a16:colId xmlns:a16="http://schemas.microsoft.com/office/drawing/2014/main" val="113557346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090012481"/>
                    </a:ext>
                  </a:extLst>
                </a:gridCol>
                <a:gridCol w="1234439">
                  <a:extLst>
                    <a:ext uri="{9D8B030D-6E8A-4147-A177-3AD203B41FA5}">
                      <a16:colId xmlns:a16="http://schemas.microsoft.com/office/drawing/2014/main" val="106613651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Reaktionen insgesamt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Interaktionen insgesamt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676178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 Mecklenburg-Vorpommern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43613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12165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8552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6843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16846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32241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1.0127 %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634155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 Niedersachsen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144407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116602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60406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46092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172240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278738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0.4814 %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503572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 Radiophilharmonie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7432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1.1521 %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085557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 Schleswig-Holstein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65851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16916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9352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10950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22361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42663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0.5399 %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827132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 Sport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24886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9722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10885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14355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0.4337 %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009401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 Talk Show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149217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8662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10929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15618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0.4758 %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508533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NDR.de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204277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85718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22297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28906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113635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164838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0.2112 %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6946897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02C0E20-2AEB-4241-A375-E37E4C58052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01.04.2020 - 30.04.2020</a:t>
            </a:r>
          </a:p>
        </p:txBody>
      </p:sp>
    </p:spTree>
    <p:extLst>
      <p:ext uri="{BB962C8B-B14F-4D97-AF65-F5344CB8AC3E}">
        <p14:creationId xmlns:p14="http://schemas.microsoft.com/office/powerpoint/2010/main" val="3121853443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D13BFF-604C-4B31-99B0-FBBB912EF5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ARD Facebook Score | NDR - 4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6DB5053-33E1-4EF6-B82E-713955F0038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87767651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22960">
                  <a:extLst>
                    <a:ext uri="{9D8B030D-6E8A-4147-A177-3AD203B41FA5}">
                      <a16:colId xmlns:a16="http://schemas.microsoft.com/office/drawing/2014/main" val="231526142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22709177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8827716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25250122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9574180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77651190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86261455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644041233"/>
                    </a:ext>
                  </a:extLst>
                </a:gridCol>
                <a:gridCol w="1234439">
                  <a:extLst>
                    <a:ext uri="{9D8B030D-6E8A-4147-A177-3AD203B41FA5}">
                      <a16:colId xmlns:a16="http://schemas.microsoft.com/office/drawing/2014/main" val="125154819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941378319"/>
                    </a:ext>
                  </a:extLst>
                </a:gridCol>
                <a:gridCol w="1234439">
                  <a:extLst>
                    <a:ext uri="{9D8B030D-6E8A-4147-A177-3AD203B41FA5}">
                      <a16:colId xmlns:a16="http://schemas.microsoft.com/office/drawing/2014/main" val="323708513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Reaktionen insgesamt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Interaktionen insgesamt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156361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Neues aus Büttenwarder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139457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14267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16522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18375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0.4118 %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729774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Panorama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204455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14151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7420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15206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31936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54562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1.2708 %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84368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Rute raus, der Spaß beginnt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19768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1.2540 %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2178948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2A7D12B-AB17-4453-9A2B-765DE4DCC7B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01.04.2020 - 30.04.2020</a:t>
            </a:r>
          </a:p>
        </p:txBody>
      </p:sp>
    </p:spTree>
    <p:extLst>
      <p:ext uri="{BB962C8B-B14F-4D97-AF65-F5344CB8AC3E}">
        <p14:creationId xmlns:p14="http://schemas.microsoft.com/office/powerpoint/2010/main" val="3411018972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7</TotalTime>
  <Words>3024</Words>
  <Application>Microsoft Office PowerPoint</Application>
  <PresentationFormat>On-screen Show (4:3)</PresentationFormat>
  <Paragraphs>1660</Paragraphs>
  <Slides>36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36</vt:i4>
      </vt:variant>
    </vt:vector>
  </HeadingPairs>
  <TitlesOfParts>
    <vt:vector size="39" baseType="lpstr">
      <vt:lpstr>Calibri</vt:lpstr>
      <vt:lpstr>Arial</vt:lpstr>
      <vt:lpstr>quintly_template</vt:lpstr>
      <vt:lpstr>Monatsbericht Excel Export NDR</vt:lpstr>
      <vt:lpstr>Facebook Übersicht Profil | NDR - 1 of 20</vt:lpstr>
      <vt:lpstr>Facebook Übersicht Profil | NDR - 2 of 20</vt:lpstr>
      <vt:lpstr>Facebook Übersicht Profil | NDR - 3 of 20</vt:lpstr>
      <vt:lpstr>Facebook Übersicht Profil | NDR - 4 of 20</vt:lpstr>
      <vt:lpstr>Facebook Übersicht Profil | NDR - 5 of 20</vt:lpstr>
      <vt:lpstr>Facebook Übersicht Profil | NDR - 6 of 20</vt:lpstr>
      <vt:lpstr>Facebook Übersicht Profil | NDR - 7 of 20</vt:lpstr>
      <vt:lpstr>Facebook Übersicht Profil | NDR - 8 of 20</vt:lpstr>
      <vt:lpstr>Facebook Übersicht Profil | NDR - 9 of 20</vt:lpstr>
      <vt:lpstr>Facebook Übersicht Profil | NDR - 10 of 20</vt:lpstr>
      <vt:lpstr>Facebook Übersicht Profil | NDR - 11 of 20</vt:lpstr>
      <vt:lpstr>Facebook Übersicht Profil | NDR - 12 of 20</vt:lpstr>
      <vt:lpstr>Facebook Übersicht Profil | NDR - 13 of 20</vt:lpstr>
      <vt:lpstr>Facebook Übersicht Profil | NDR - 14 of 20</vt:lpstr>
      <vt:lpstr>Facebook Übersicht Profil | NDR - 15 of 20</vt:lpstr>
      <vt:lpstr>Facebook Übersicht Profil | NDR - 16 of 20</vt:lpstr>
      <vt:lpstr>Facebook Übersicht Profil | NDR - 17 of 20</vt:lpstr>
      <vt:lpstr>Facebook Übersicht Profil | NDR - 18 of 20</vt:lpstr>
      <vt:lpstr>Facebook Übersicht Profil | NDR - 19 of 20</vt:lpstr>
      <vt:lpstr>Facebook Übersicht Profil | NDR - 20 of 20</vt:lpstr>
      <vt:lpstr>Instagram Übersicht Profil | NDR</vt:lpstr>
      <vt:lpstr>Instagram Übersicht Posts | NDR</vt:lpstr>
      <vt:lpstr>Instagram Übersicht Stories | NDR - 1 of 2</vt:lpstr>
      <vt:lpstr>Instagram Übersicht Stories | NDR - 2 of 2</vt:lpstr>
      <vt:lpstr>Youtube Übersicht Profil - Nutzung im Zeitraum | NDR</vt:lpstr>
      <vt:lpstr>Youtube YouTube - Abonnenten | NDR - 1 of 2</vt:lpstr>
      <vt:lpstr>Youtube YouTube - Abonnenten | NDR - 2 of 2</vt:lpstr>
      <vt:lpstr>Twitter Übersicht Profil | NDR - 1 of 4</vt:lpstr>
      <vt:lpstr>Twitter Übersicht Profil | NDR - 2 of 4</vt:lpstr>
      <vt:lpstr>Twitter Übersicht Profil | NDR - 3 of 4</vt:lpstr>
      <vt:lpstr>Twitter Übersicht Profil | NDR - 4 of 4</vt:lpstr>
      <vt:lpstr>Facebook ARD Facebook Score | NDR - 1 of 4</vt:lpstr>
      <vt:lpstr>Facebook ARD Facebook Score | NDR - 2 of 4</vt:lpstr>
      <vt:lpstr>Facebook ARD Facebook Score | NDR - 3 of 4</vt:lpstr>
      <vt:lpstr>Facebook ARD Facebook Score | NDR - 4 of 4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Monatsbericht Excel Export NDR</dc:title>
  <dc:creator>Frederik Peiniger</dc:creator>
  <cp:lastModifiedBy>Frederik Peiniger</cp:lastModifiedBy>
  <cp:revision>1</cp:revision>
  <dcterms:created xsi:type="dcterms:W3CDTF">2020-05-28T08:08:00Z</dcterms:created>
  <dcterms:modified xsi:type="dcterms:W3CDTF">2020-05-28T08:15:26Z</dcterms:modified>
</cp:coreProperties>
</file>