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Sheet1!$A$2:$A$767</c:f>
            </c:multiLvlStrRef>
          </c:cat>
          <c:val>
            <c:numRef>
              <c:f>Sheet1!$B$2:$B$767</c:f>
            </c:numRef>
          </c:val>
          <c:smooth val="0"/>
          <c:extLst>
            <c:ext xmlns:c16="http://schemas.microsoft.com/office/drawing/2014/chart" uri="{C3380CC4-5D6E-409C-BE32-E72D297353CC}">
              <c16:uniqueId val="{00000000-FD19-4E0C-BE6F-332541B8B7A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Sheet1!$A$2:$A$767</c:f>
            </c:multiLvlStrRef>
          </c:cat>
          <c:val>
            <c:numRef>
              <c:f>Sheet1!$C$2:$C$767</c:f>
            </c:numRef>
          </c:val>
          <c:smooth val="0"/>
          <c:extLst>
            <c:ext xmlns:c16="http://schemas.microsoft.com/office/drawing/2014/chart" uri="{C3380CC4-5D6E-409C-BE32-E72D297353CC}">
              <c16:uniqueId val="{00000001-FD19-4E0C-BE6F-332541B8B7A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Sheet1!$A$2:$A$767</c:f>
            </c:multiLvlStrRef>
          </c:cat>
          <c:val>
            <c:numRef>
              <c:f>Sheet1!$D$2:$D$767</c:f>
            </c:numRef>
          </c:val>
          <c:smooth val="0"/>
          <c:extLst>
            <c:ext xmlns:c16="http://schemas.microsoft.com/office/drawing/2014/chart" uri="{C3380CC4-5D6E-409C-BE32-E72D297353CC}">
              <c16:uniqueId val="{00000002-FD19-4E0C-BE6F-332541B8B7A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Sheet1!$A$2:$A$767</c:f>
            </c:multiLvlStrRef>
          </c:cat>
          <c:val>
            <c:numRef>
              <c:f>Sheet1!$E$2:$E$767</c:f>
            </c:numRef>
          </c:val>
          <c:smooth val="0"/>
          <c:extLst>
            <c:ext xmlns:c16="http://schemas.microsoft.com/office/drawing/2014/chart" uri="{C3380CC4-5D6E-409C-BE32-E72D297353CC}">
              <c16:uniqueId val="{00000003-FD19-4E0C-BE6F-332541B8B7A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Sheet1!$A$2:$A$767</c:f>
            </c:multiLvlStrRef>
          </c:cat>
          <c:val>
            <c:numRef>
              <c:f>Sheet1!$F$2:$F$767</c:f>
            </c:numRef>
          </c:val>
          <c:smooth val="0"/>
          <c:extLst>
            <c:ext xmlns:c16="http://schemas.microsoft.com/office/drawing/2014/chart" uri="{C3380CC4-5D6E-409C-BE32-E72D297353CC}">
              <c16:uniqueId val="{00000004-FD19-4E0C-BE6F-332541B8B7A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Sheet1!$A$2:$A$767</c:f>
            </c:multiLvlStrRef>
          </c:cat>
          <c:val>
            <c:numRef>
              <c:f>Sheet1!$G$2:$G$767</c:f>
            </c:numRef>
          </c:val>
          <c:smooth val="0"/>
          <c:extLst>
            <c:ext xmlns:c16="http://schemas.microsoft.com/office/drawing/2014/chart" uri="{C3380CC4-5D6E-409C-BE32-E72D297353CC}">
              <c16:uniqueId val="{00000005-FD19-4E0C-BE6F-332541B8B7A6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Sheet1!$A$2:$A$767</c:f>
            </c:multiLvlStrRef>
          </c:cat>
          <c:val>
            <c:numRef>
              <c:f>Sheet1!$H$2:$H$767</c:f>
            </c:numRef>
          </c:val>
          <c:smooth val="0"/>
          <c:extLst>
            <c:ext xmlns:c16="http://schemas.microsoft.com/office/drawing/2014/chart" uri="{C3380CC4-5D6E-409C-BE32-E72D297353CC}">
              <c16:uniqueId val="{00000006-FD19-4E0C-BE6F-332541B8B7A6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Sheet1!$A$2:$A$767</c:f>
            </c:multiLvlStrRef>
          </c:cat>
          <c:val>
            <c:numRef>
              <c:f>Sheet1!$I$2:$I$767</c:f>
            </c:numRef>
          </c:val>
          <c:smooth val="0"/>
          <c:extLst>
            <c:ext xmlns:c16="http://schemas.microsoft.com/office/drawing/2014/chart" uri="{C3380CC4-5D6E-409C-BE32-E72D297353CC}">
              <c16:uniqueId val="{00000007-FD19-4E0C-BE6F-332541B8B7A6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Sheet1!$A$2:$A$767</c:f>
            </c:multiLvlStrRef>
          </c:cat>
          <c:val>
            <c:numRef>
              <c:f>Sheet1!$J$2:$J$767</c:f>
            </c:numRef>
          </c:val>
          <c:smooth val="0"/>
          <c:extLst>
            <c:ext xmlns:c16="http://schemas.microsoft.com/office/drawing/2014/chart" uri="{C3380CC4-5D6E-409C-BE32-E72D297353CC}">
              <c16:uniqueId val="{00000008-FD19-4E0C-BE6F-332541B8B7A6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Sheet1!$A$2:$A$767</c:f>
            </c:multiLvlStrRef>
          </c:cat>
          <c:val>
            <c:numRef>
              <c:f>Sheet1!$K$2:$K$767</c:f>
            </c:numRef>
          </c:val>
          <c:smooth val="0"/>
          <c:extLst>
            <c:ext xmlns:c16="http://schemas.microsoft.com/office/drawing/2014/chart" uri="{C3380CC4-5D6E-409C-BE32-E72D297353CC}">
              <c16:uniqueId val="{00000009-FD19-4E0C-BE6F-332541B8B7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484624"/>
        <c:axId val="253484952"/>
      </c:lineChart>
      <c:catAx>
        <c:axId val="25348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484952"/>
        <c:crosses val="autoZero"/>
        <c:auto val="1"/>
        <c:lblAlgn val="ctr"/>
        <c:lblOffset val="100"/>
        <c:noMultiLvlLbl val="0"/>
      </c:catAx>
      <c:valAx>
        <c:axId val="253484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48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A2DA2-4F3F-4BCB-B173-0B3C58142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Tagesschau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60B7E4-1E13-4EA6-BEA5-E13B6F1D7C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9515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89742-B1C0-4028-828F-7D490DFB3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11/01/2017 - 12/06/2019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0EEF6-520D-4F87-89DA-4E8FB708A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141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Tagesschau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Tagesschau</dc:title>
  <dc:creator>Frederik Peiniger</dc:creator>
  <cp:lastModifiedBy>Frederik Peiniger</cp:lastModifiedBy>
  <cp:revision>1</cp:revision>
  <dcterms:created xsi:type="dcterms:W3CDTF">2019-12-06T14:23:43Z</dcterms:created>
  <dcterms:modified xsi:type="dcterms:W3CDTF">2019-12-06T14:23:48Z</dcterms:modified>
</cp:coreProperties>
</file>