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02F5-45F2-BBDA-5248705D0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116520"/>
        <c:axId val="263117176"/>
      </c:lineChart>
      <c:catAx>
        <c:axId val="26311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117176"/>
        <c:crosses val="autoZero"/>
        <c:auto val="1"/>
        <c:lblAlgn val="ctr"/>
        <c:lblOffset val="100"/>
        <c:noMultiLvlLbl val="0"/>
      </c:catAx>
      <c:valAx>
        <c:axId val="26311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11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07366-A7B0-4F90-8EE5-2D8C91542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NDR Info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BFED6A-AABA-4862-AC63-8BCFF58ABB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6507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9E264-C000-4A47-8CD6-D64101D9A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04.11.2019 - 10.11.2019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E1C7E-680D-4583-A403-07FB6A6ED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115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Aktive Nutzer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Aktive Nutzer | NDR Info</dc:title>
  <dc:creator>Frederik Peiniger</dc:creator>
  <cp:lastModifiedBy>Frederik Peiniger</cp:lastModifiedBy>
  <cp:revision>1</cp:revision>
  <dcterms:created xsi:type="dcterms:W3CDTF">2019-11-19T11:41:00Z</dcterms:created>
  <dcterms:modified xsi:type="dcterms:W3CDTF">2019-11-19T11:41:04Z</dcterms:modified>
</cp:coreProperties>
</file>