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3F77-2C76-4CBC-9E24-C9F528594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5361A9-33A6-4C42-82EA-34225A373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78712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816906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3201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836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956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435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828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847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258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7720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277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35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20:38:11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https://scontent.xx.fbcdn.net/v/t51.12442-15/67197588_125319891785952_3383702138043336499_n.jpg?_nc_cat=1&amp;_nc_oc=AQnvFUQVJfgPy8wENK5FnD3hG8ASKqg4QFXu2HF6iFz7TaLBNN8pqG9LL1XbvAdfabM&amp;_nc_ht=scontent.xx&amp;oh=c92b4c3f5efac8c4a18ccd089411684f&amp;oe=5DCE3559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20:24:08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898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B84CC-6D63-4471-90B9-E5FAE5256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4587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729C-92F3-4EEE-A320-7B58E0DF0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7A703-A2AC-481D-945D-7C08443B2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55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769814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75189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992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4181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783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7516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624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174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696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24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71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20:35:10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https://scontent.xx.fbcdn.net/v/t51.12442-15/69688418_2407286192689745_2952025749975038549_n.jpg?_nc_cat=1&amp;_nc_oc=AQlI-yreBlhQCJC-mw5AqgCaziKXTWsg8fvl7YtOVMU4QDzp5cIk5Cwzz7wJn2l6ehc&amp;_nc_ht=scontent.xx&amp;oh=d2c1505daffed46245ca0a0737d2a919&amp;oe=5DD1D0EF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20:24:08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262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A431C-5242-44C6-AD2C-55FDCAB1F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727894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F1ACE-F619-4B4F-B6BF-3C6CA918C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53218-1406-457E-91E5-768E00878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697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124917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29276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525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702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2927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0351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5538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531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319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650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3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20:33:45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https://scontent.xx.fbcdn.net/v/t51.12442-15/69036894_540101070093539_3846985253373114376_n.jpg?_nc_cat=1&amp;_nc_oc=AQl5f0_iRBzOTrkIzL29TRb0fpAfuKmmDucKPdf1H9dKkp4rv2OMfFDKz2JSVoEvvYY&amp;_nc_ht=scontent.xx&amp;oh=b4a08848851336ee66d8e5deba49bd54&amp;oe=5DD1F3BF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20:24:08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677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48725-A204-4531-9D1D-F90415718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95687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968A6-2A02-4931-8CC2-635F0AB6D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7E3927-282A-4316-B3EC-8A4C078325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953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141637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89200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532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53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757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142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780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8013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924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811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60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20:32:00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https://scontent.xx.fbcdn.net/v/t51.12442-15/67893881_264575101167850_8759920118546098276_n.jpg?_nc_cat=1&amp;_nc_oc=AQnwPr02GdXI_JqSw--1S4peY31E2MxFIB1nKoyh07tAMyFjDRkrNftqjU7DtmNGCDA&amp;_nc_ht=scontent.xx&amp;oh=244922cdbffb54316dd2cd1bfc7eff59&amp;oe=5DD27A01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20:24:08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06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80249-EEE6-4F31-A19A-7130CD31D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437163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A590-A456-4DFB-937E-990BB23FF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6F3E8-9883-4CEC-9384-66B219EBF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5740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21592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56243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468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0622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1675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984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231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768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309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295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1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20:29:56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https://scontent.xx.fbcdn.net/v/t51.12442-15/67902086_102969477696248_3612167369918115316_n.jpg?_nc_cat=106&amp;_nc_oc=AQkZJxKZ6KiE_t8DFhEvEo1BnYgmHWaKkoO_sTrzMyVYLnBPICXJeTk8_2K-tXjbgsA&amp;_nc_ht=scontent.xx&amp;oh=49bfd1bbf80a60d45d0808829d6591fe&amp;oe=5E14D62F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20:24:08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257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82E96-F034-4661-850C-B22D3EBAE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727536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5C32-156F-4F6D-B9DF-320CD5856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E1C69-1434-4BD0-A075-CC3B55F5F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445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997090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2383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203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256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635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56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578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1206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433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26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52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20:29:11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https://scontent.xx.fbcdn.net/v/t51.12442-15/67953896_1339456836213633_2363668068669620789_n.jpg?_nc_cat=1&amp;_nc_oc=AQnwod5G_HO3a8aZ-DHLPkFg1sr5ThJB4KSOb9l3s5zoHGZpwkI6F3VbG4HZaAIeH_I&amp;_nc_ht=scontent.xx&amp;oh=0aa9710916baa6313d10a011c5d08cf1&amp;oe=5DCEC4EB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20:24:08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45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25D08-7B6B-4154-91E7-D36EFB48D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07064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C28E9-9CA3-4BBB-A65F-3B3B87BAC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77FF62-A812-46B7-B32E-646C1F4A6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4140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708190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5136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813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728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740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300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818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434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749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687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98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20:28:05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https://scontent.xx.fbcdn.net/v/t51.12442-15/69181511_186470492368624_1407973804913464148_n.jpg?_nc_cat=1&amp;_nc_oc=AQn4SaBlBk4KzMVGB3vdYkiSlXGfGWUrbGCEicnBCq5aFIhRc5ibx9H8a_rL0f20Z1s&amp;_nc_ht=scontent.xx&amp;oh=a224612b1deab1039aee770dc19228c4&amp;oe=5DFF79F4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20:24:08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6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C1EE3-A270-44B0-8503-355CA9036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77211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9059F-34E8-42A8-9E82-80A798AE2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A90B4-A5F9-42A9-8ACE-69CABDD2D2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198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97593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90448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1709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4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8427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128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158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643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806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864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1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20:24:23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https://scontent.xx.fbcdn.net/v/t51.12442-15/69279943_152053342657708_383431491638532647_n.jpg?_nc_cat=1&amp;_nc_oc=AQmJS-7Fo6ucORNN4oJmAsCcEYXtDAM8gdJcCU_zsRBs7zeyWR53r1q3DY6tm26KX2E&amp;_nc_ht=scontent.xx&amp;oh=f9732a71c3e2e0744f4d4d5470d3fec8&amp;oe=5E1045CE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20:24:08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769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1F51A-FDB6-4C90-9A0D-C46CF25DD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555356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1BCD2-7390-44D3-A771-278112EB9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1753F6-E039-4061-83F4-393CFEE95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720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2153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85108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446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796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71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577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567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156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1482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56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73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- 2019-08-31 20:20:38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https://scontent.xx.fbcdn.net/v/t51.12442-15/68703738_1141991535992265_3616968541649311731_n.jpg?_nc_cat=1&amp;_nc_oc=AQl8dERwdYdtHQK-asIHNTx_UWvt-yqiZLTqF7JEhhu_65dBKoyrj61wVpYRo8dPaw4&amp;_nc_ht=scontent.xx&amp;oh=df3ae55819354ac9b4f3979296f23da0&amp;oe=5E123B76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20:18:07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37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67840-7383-4BFF-A00A-6BDB04E59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44533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0466-6CB5-4BF5-98EA-F1B883B9A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B1F72F-72D9-49CE-A4DA-556262CC31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831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615464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04113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4979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774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526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873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1921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486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816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881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96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21:10:44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https://scontent.xx.fbcdn.net/v/t51.12442-15/69595175_171286237364411_1617114578156235987_n.jpg?_nc_cat=102&amp;_nc_oc=AQmyjdV0ijrhO1oym0PLn03B8pUZtGszhcKx1VCHLzdI8j4TYfvT22Wc0rtW1lDrqdk&amp;_nc_ht=scontent.xx&amp;oh=db1de75b094ca03167023ad5b1124b10&amp;oe=5E0FD7B6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31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92B41-802E-4744-A85F-DCD1F412D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661149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A1AB5-0BC6-4253-8A6F-6EDAA2E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D9F56-F46A-4330-B22B-18DEFA5B2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5755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441495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11533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192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569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024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6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806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514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947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9064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43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https://scontent.xx.fbcdn.net/v/t51.12442-15/67607032_365545351013972_7350208027370043812_n.jpg?_nc_cat=105&amp;_nc_oc=AQlX1youBuDzHJCI9oWJyJKlZjPZRfauzvsJG3PiSBzGUMIfu4oiJQWrgzLMLPPsYjM&amp;_nc_ht=scontent.xx&amp;oh=319a0903edc046bb46c946feb042b5e4&amp;oe=5E0EA0CC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69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C5FBF-C5B8-47FE-831F-9FE46989B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819209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DA5D-9B64-4121-BBD2-ADDDA3DB8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89398-55B0-4C9C-A0A5-E77440644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727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10921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5191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874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934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365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685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535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4401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806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270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45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21:08:56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https://scontent.xx.fbcdn.net/v/t51.12442-15/67641546_2997367033639066_1158842212744982813_n.jpg?_nc_cat=111&amp;_nc_oc=AQldTmf2VRHPdG_MW_dxVBkSeccHFWh1x1ostF35IaMxi3LWlFpuSkCAIJA28_Xvdmg&amp;_nc_ht=scontent.xx&amp;oh=928fa724c9248916dc5de0663f81732c&amp;oe=5E0EE8B0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706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C8936-C684-4FE3-AB6F-F9730237C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30882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F2646-656A-4C07-BEE7-588016939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594FAF-89E9-4FF3-9911-3417B5C05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807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633809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6345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93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432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483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680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325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471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642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364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4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21:08:47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https://scontent.xx.fbcdn.net/v/t51.12442-15/69473504_470229997158787_435821081879901474_n.jpg?_nc_cat=106&amp;_nc_oc=AQmbkXVgR77YUc3J6EY_2vtpypxwDoHhm33m4pUzGp4ESE1_Uz2ZwvdJQAi4SrNYm9Q&amp;_nc_ht=scontent.xx&amp;oh=05d073f659101851f609ccd389bb3d81&amp;oe=5DFDCE2F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457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FD1E7-FA2D-4529-B272-7F407A9D7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147855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9E69F-CB3B-4275-9AC6-C1CD9D550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7A482-4704-4046-A7F5-2CD4B351B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248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072943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08206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8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027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321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863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952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877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6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950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7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21:08:22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https://scontent.xx.fbcdn.net/v/t51.12442-15/68803210_896888784028264_3333402219428939378_n.jpg?_nc_cat=110&amp;_nc_oc=AQk2_a0BAuSeAk9q5G72JQdjD6fj5iherom70xUs5CfdGXnbi9FGAZOmbVF83pkYlkQ&amp;_nc_ht=scontent.xx&amp;oh=e2f99ee972f632da4da8d846c5c06a75&amp;oe=5DC8A87F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910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78CAE-D5F6-4FFE-AC3E-4470736D8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47997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6BAEC-EB85-428B-AB22-AD1D61FC3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B96A2-5E6C-48BE-83BE-857EE1E607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858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175306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24446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526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484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62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485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247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904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943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52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48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21:07:22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https://scontent.xx.fbcdn.net/v/t51.12442-15/67825206_125347058446814_228324906736167061_n.jpg?_nc_cat=111&amp;_nc_oc=AQkiGqTs8z_xP6FqKnA6L1tk3E9Wo9cC_wWxLi-cHW03dYY58FqtsdL75FfFyOCVSyw&amp;_nc_ht=scontent.xx&amp;oh=d4f63860e4a8ea58618d8ff9dfa853f9&amp;oe=5DCF78FA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065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9E48E-0630-4FB1-AE66-BD0EE9AFD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543839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8A236-68A3-4D6A-82FB-75DFABE9F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D78EE-3546-4E23-AD5B-CF3329767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171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605923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94903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142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091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698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980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928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556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305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200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3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https://scontent.xx.fbcdn.net/v/t51.12442-15/69885134_581712392364563_7595910480378602338_n.jpg?_nc_cat=107&amp;_nc_oc=AQm1wKNIPjui_28LstkryNulpkI2o7BFQAmkMIquhX0IUZlpugxARxTItXgUQwLGOsI&amp;_nc_ht=scontent.xx&amp;oh=26cb239ae247baf5f62d2b8c24c8859c&amp;oe=5E1172AE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594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B4B88-6B19-4420-966F-89BB75A2A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990357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9AE1-C54A-44C5-96F9-E482B3681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3B924D-6722-470D-AC5E-D0B8E3F8C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225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465539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92894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358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451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127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909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831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351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936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803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09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21:05:53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https://scontent.xx.fbcdn.net/v/t51.12442-15/66847058_516514059108988_6311470500011781580_n.jpg?_nc_cat=100&amp;_nc_oc=AQnv9X2_j4zHA8v9ANo9wIAosfhrIHvMr_Gpn_ZLGDzhhfF_yNHj0RZCTjpydpGM-GA&amp;_nc_ht=scontent.xx&amp;oh=3ea814ff409159dd41d7318c18fa1336&amp;oe=5DD035FD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41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A13D6-A4EC-4C81-9ACA-0A013927F8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619393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8E35B-0CBE-443F-8D48-60E5E1CC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E4BF4-BDC3-4548-8EBB-3C0756C98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2561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061476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64696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818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8468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46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984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9396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24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791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03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31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https://scontent.xx.fbcdn.net/v/t51.12442-15/67589106_450738712194058_4810862469231923351_n.jpg?_nc_cat=1&amp;_nc_oc=AQn-qKpyXGNQspgpvuNYLrelBMeXpEyQn5hHCJrKG8QnN5UmITtPk7L2SFdlBBFNXaY&amp;_nc_ht=scontent.xx&amp;oh=31f0ad5fca895c58a3a8f15a5647f4ae&amp;oe=5DD07423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30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D8AFB-7A07-426B-BC1E-343523591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343160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2D928-DB66-45E1-A1F8-802D5A91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890AC-50D7-4CE3-98B8-573E18952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9028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490431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06771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212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962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264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0527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4276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012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954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554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56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https://scontent.xx.fbcdn.net/v/t51.12442-15/68688625_2456559907761030_3102081042934546232_n.jpg?_nc_cat=100&amp;_nc_oc=AQkmeY4UMOMEUFoyhk429Ea1ljJJtw2fFrfFoqMKeV6AHeCqLgIcjB0GCxcoe_2FTcA&amp;_nc_ht=scontent.xx&amp;oh=1e940219a0fe34b3b0e2a471ef436ad8&amp;oe=5DD1A726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258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CE57E-06F4-4716-B1D9-2C590853B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051198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D564-786E-4CD3-8A76-310F9D39C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479AB-DEE1-4B02-B829-40EDA5C074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228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55397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3747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920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641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001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999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121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853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5524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913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6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https://scontent.xx.fbcdn.net/v/t51.12442-15/67902946_2431629597094783_1132618156074685814_n.jpg?_nc_cat=100&amp;_nc_oc=AQk3hnVQS8MuRnLya51Y6i0HkX9M5bV2zejg49jSyDQDETFYNgwhotJuTDe0IYd1ww8&amp;_nc_ht=scontent.xx&amp;oh=ee420934853d35bfa129f27f2aa16d7e&amp;oe=5E06BD21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439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1C649-EBED-466E-8424-F3B4E3AA4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696756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0209-0B4B-4D5F-94B8-0620B30F9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C867F-C495-48D0-9905-38039A44F9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918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97856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5632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473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190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942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349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495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796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741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775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04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21:04:52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https://scontent.xx.fbcdn.net/v/t51.12442-15/67759681_2270388023273178_6103081128832151719_n.jpg?_nc_cat=1&amp;_nc_oc=AQkJsBpihn0SjdUYq6zhOaz1nCVyExI2BVbmolYNMPKSim8kmh6m4eZEAOHtYD8Qn2U&amp;_nc_ht=scontent.xx&amp;oh=4994ad8797b0eb43bb012ca8577bae39&amp;oe=5E0F6F35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744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C63F6-FA7D-43A9-91E1-10A291933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026544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58012-D8E8-40AC-A7AA-ED0B758B4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D96E2-517A-478F-B44A-6A2AC8350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900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94490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4217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5271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930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812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266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120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4140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4740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90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21:04:12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https://scontent.xx.fbcdn.net/v/t51.12442-15/67452214_725718077850383_5589795984823502118_n.jpg?_nc_cat=1&amp;_nc_oc=AQlp0yl8uKfxrtD0ik1Y_dKRCtDY_efwR-wcATVsiQeGNMsOg4kMdA-8yOtCyaDyS7s&amp;_nc_ht=scontent.xx&amp;oh=14fb750a0564cdb736fe7098199092b6&amp;oe=5E0DD56B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02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71149-EB08-4058-A144-B52D99EEA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188877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51705-D42B-46F3-B87A-0A58DAD0B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6DEF6-C6B5-4EB1-9CED-927C6017A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0196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640134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30568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850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302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35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762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228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897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774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214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4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https://scontent.xx.fbcdn.net/v/t51.12442-15/68891577_152385632494509_1083029715261052258_n.jpg?_nc_cat=107&amp;_nc_oc=AQmFNS9arn4Ci_5UOptdqk_w0Zeo2pyA4p5O_NXGmlwgEAUOFO7MyeEHkVO86YK6IYI&amp;_nc_ht=scontent.xx&amp;oh=c8d3b011d7f930a0d0aab9ce39805cab&amp;oe=5E14572D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095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F60C7-5A80-4C21-A36B-67DF96FD2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893496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C64F-7D88-4BE7-830C-00FB16CC8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84C522-F06D-42FD-A102-0033E313E5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973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722412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40962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629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7924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015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4754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136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259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901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0139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- 2019-08-30 21:02:54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https://scontent.xx.fbcdn.net/v/t51.12442-15/69651391_115027576535788_2608470994374575417_n.jpg?_nc_cat=1&amp;_nc_oc=AQmCfEIQu47EdF7VyIuuqZMTxZKPe5Pi3I_4iUKHydFsrWgV0Dsv0jUlQUM9N2GRMs4&amp;_nc_ht=scontent.xx&amp;oh=e649dc1ce23764a777d3c556ff6395cb&amp;oe=5E01AECA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08/31/2019 19:31:08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241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B1CFD-6B8B-4242-885A-C28103EC8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012543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49EF1-454C-4F5D-B541-64B910AA6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tagesschau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5A64A-27D2-4DC7-930C-1621AAAD8D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508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17692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32460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972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568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1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515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25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826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565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220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3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- 2019-08-28 16:07:17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https://scontent.xx.fbcdn.net/v/t51.12442-15/67581828_184635865891982_9001593532555291494_n.jpg?_nc_cat=103&amp;_nc_oc=AQk6H_hMDhc31z8taRAj8rXGRaoTM_XnmJz-zubEiC0kGayIZhArNuEsoOXaf6i0gNQ&amp;_nc_ht=scontent.xx&amp;oh=31693d634972e6f7c14a054e4b4915fa&amp;oe=5DD11EFF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16:02:34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664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A62CE-972F-4D78-9428-35A92FFBC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285541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2141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tagesschau - 1 of 25</vt:lpstr>
      <vt:lpstr>Instagram Stories Table  | tagesschau - 2 of 25</vt:lpstr>
      <vt:lpstr>Instagram Stories Table  | tagesschau - 3 of 25</vt:lpstr>
      <vt:lpstr>Instagram Stories Table  | tagesschau - 4 of 25</vt:lpstr>
      <vt:lpstr>Instagram Stories Table  | tagesschau - 5 of 25</vt:lpstr>
      <vt:lpstr>Instagram Stories Table  | tagesschau - 6 of 25</vt:lpstr>
      <vt:lpstr>Instagram Stories Table  | tagesschau - 7 of 25</vt:lpstr>
      <vt:lpstr>Instagram Stories Table  | tagesschau - 8 of 25</vt:lpstr>
      <vt:lpstr>Instagram Stories Table  | tagesschau - 9 of 25</vt:lpstr>
      <vt:lpstr>Instagram Stories Table  | tagesschau - 10 of 25</vt:lpstr>
      <vt:lpstr>Instagram Stories Table  | tagesschau - 11 of 25</vt:lpstr>
      <vt:lpstr>Instagram Stories Table  | tagesschau - 12 of 25</vt:lpstr>
      <vt:lpstr>Instagram Stories Table  | tagesschau - 13 of 25</vt:lpstr>
      <vt:lpstr>Instagram Stories Table  | tagesschau - 14 of 25</vt:lpstr>
      <vt:lpstr>Instagram Stories Table  | tagesschau - 15 of 25</vt:lpstr>
      <vt:lpstr>Instagram Stories Table  | tagesschau - 16 of 25</vt:lpstr>
      <vt:lpstr>Instagram Stories Table  | tagesschau - 17 of 25</vt:lpstr>
      <vt:lpstr>Instagram Stories Table  | tagesschau - 18 of 25</vt:lpstr>
      <vt:lpstr>Instagram Stories Table  | tagesschau - 19 of 25</vt:lpstr>
      <vt:lpstr>Instagram Stories Table  | tagesschau - 20 of 25</vt:lpstr>
      <vt:lpstr>Instagram Stories Table  | tagesschau - 21 of 25</vt:lpstr>
      <vt:lpstr>Instagram Stories Table  | tagesschau - 22 of 25</vt:lpstr>
      <vt:lpstr>Instagram Stories Table  | tagesschau - 23 of 25</vt:lpstr>
      <vt:lpstr>Instagram Stories Table  | tagesschau - 24 of 25</vt:lpstr>
      <vt:lpstr>Instagram Stories Table  | tagesschau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tagesschau - 1 of 25</dc:title>
  <dc:creator>Frederik Peiniger</dc:creator>
  <cp:lastModifiedBy>Frederik Peiniger</cp:lastModifiedBy>
  <cp:revision>1</cp:revision>
  <dcterms:created xsi:type="dcterms:W3CDTF">2019-09-04T12:40:22Z</dcterms:created>
  <dcterms:modified xsi:type="dcterms:W3CDTF">2019-09-04T12:43:41Z</dcterms:modified>
</cp:coreProperties>
</file>