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05B10-C621-41B5-AA13-6E1709E96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72160-B41A-439F-B8C4-615D37F35C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837478"/>
              </p:ext>
            </p:extLst>
          </p:nvPr>
        </p:nvGraphicFramePr>
        <p:xfrm>
          <a:off x="457200" y="1731963"/>
          <a:ext cx="82296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0708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268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579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2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729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941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4089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4955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510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81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- 2019-03-05 14:14:37</a:t>
                      </a:r>
                      <a:r>
                        <a:rPr lang="de-DE" sz="1000"/>
                        <a:t> 
 Sind Indianerkostüme im Fasching diskriminierend?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- 2019-04-25 14:45:01</a:t>
                      </a:r>
                      <a:r>
                        <a:rPr lang="de-DE" sz="1000"/>
                        <a:t> 
 Zigarettenkippen am Strand: Der NABU fordert ein Rauchverbot, damit die Giftstoffe aus den Filtern nicht ins Meer gelangen.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6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- 2019-06-06 14:18:45</a:t>
                      </a:r>
                      <a:r>
                        <a:rPr lang="de-DE" sz="1000"/>
                        <a:t> 
 Containern bleibt eine Straftat. Die Mehrheit der CDU-Länder lehnte den Legalisierungs-Vorschlag auf der Justizministerkonferenz in Lübeck-Travemünde ab.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22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- 2019-08-30 10:33:00</a:t>
                      </a:r>
                      <a:r>
                        <a:rPr lang="de-DE" sz="1000"/>
                        <a:t> 
 Kämpfen und Töten, Verwundung und Sterben. In unserem neuen Podcast geht es um den Wandel der Bundeswehr.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15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- 2019-02-04 13:16:00</a:t>
                      </a:r>
                      <a:r>
                        <a:rPr lang="de-DE" sz="1000"/>
                        <a:t> 
 5 statt 8 Stunden am Tag arbeiten für das gleiche Gehalt? Was bringt's? Fittere, motiviertere, zufriedene Mitarbeiter, sagt Unternehmer Lasse Rheingans.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52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712FF-4ED1-4DCE-805C-C66E99BBB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01.01.2019 - 01.09.2019</a:t>
            </a:r>
          </a:p>
        </p:txBody>
      </p:sp>
    </p:spTree>
    <p:extLst>
      <p:ext uri="{BB962C8B-B14F-4D97-AF65-F5344CB8AC3E}">
        <p14:creationId xmlns:p14="http://schemas.microsoft.com/office/powerpoint/2010/main" val="1456459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Eigene Posts - Potenzielle Reichweite - Export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NDR Info</dc:title>
  <dc:creator>Frederik Peiniger</dc:creator>
  <cp:lastModifiedBy>Frederik Peiniger</cp:lastModifiedBy>
  <cp:revision>1</cp:revision>
  <dcterms:created xsi:type="dcterms:W3CDTF">2019-09-03T08:08:05Z</dcterms:created>
  <dcterms:modified xsi:type="dcterms:W3CDTF">2019-09-03T08:08:21Z</dcterms:modified>
</cp:coreProperties>
</file>