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2" r:id="rId7"/>
    <p:sldId id="263" r:id="rId8"/>
    <p:sldId id="265" r:id="rId9"/>
    <p:sldId id="266" r:id="rId10"/>
    <p:sldId id="267" r:id="rId11"/>
    <p:sldId id="269" r:id="rId12"/>
    <p:sldId id="270" r:id="rId13"/>
    <p:sldId id="271" r:id="rId14"/>
    <p:sldId id="273" r:id="rId15"/>
    <p:sldId id="274" r:id="rId16"/>
    <p:sldId id="275" r:id="rId17"/>
    <p:sldId id="276" r:id="rId18"/>
    <p:sldId id="277" r:id="rId19"/>
    <p:sldId id="279" r:id="rId20"/>
    <p:sldId id="280" r:id="rId21"/>
    <p:sldId id="281" r:id="rId22"/>
    <p:sldId id="282"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6150</c:v>
                </c:pt>
                <c:pt idx="1">
                  <c:v>6155</c:v>
                </c:pt>
                <c:pt idx="2">
                  <c:v>6157</c:v>
                </c:pt>
                <c:pt idx="3">
                  <c:v>6162</c:v>
                </c:pt>
                <c:pt idx="4">
                  <c:v>6161</c:v>
                </c:pt>
                <c:pt idx="5">
                  <c:v>6159</c:v>
                </c:pt>
                <c:pt idx="6">
                  <c:v>6164</c:v>
                </c:pt>
                <c:pt idx="7">
                  <c:v>6167</c:v>
                </c:pt>
                <c:pt idx="8">
                  <c:v>6168</c:v>
                </c:pt>
                <c:pt idx="9">
                  <c:v>6172</c:v>
                </c:pt>
                <c:pt idx="10">
                  <c:v>6169</c:v>
                </c:pt>
                <c:pt idx="11">
                  <c:v>6172</c:v>
                </c:pt>
                <c:pt idx="12">
                  <c:v>6175</c:v>
                </c:pt>
                <c:pt idx="13">
                  <c:v>6177</c:v>
                </c:pt>
                <c:pt idx="14">
                  <c:v>6183</c:v>
                </c:pt>
                <c:pt idx="15">
                  <c:v>6187</c:v>
                </c:pt>
                <c:pt idx="16">
                  <c:v>6185</c:v>
                </c:pt>
                <c:pt idx="17">
                  <c:v>6185</c:v>
                </c:pt>
                <c:pt idx="18">
                  <c:v>6191</c:v>
                </c:pt>
                <c:pt idx="19">
                  <c:v>6191</c:v>
                </c:pt>
                <c:pt idx="20">
                  <c:v>6188</c:v>
                </c:pt>
                <c:pt idx="21">
                  <c:v>6192</c:v>
                </c:pt>
                <c:pt idx="22">
                  <c:v>6199</c:v>
                </c:pt>
                <c:pt idx="23">
                  <c:v>6199</c:v>
                </c:pt>
                <c:pt idx="24">
                  <c:v>6197</c:v>
                </c:pt>
                <c:pt idx="25">
                  <c:v>6196</c:v>
                </c:pt>
                <c:pt idx="26">
                  <c:v>6199</c:v>
                </c:pt>
                <c:pt idx="27">
                  <c:v>6202</c:v>
                </c:pt>
                <c:pt idx="28">
                  <c:v>6207</c:v>
                </c:pt>
                <c:pt idx="29">
                  <c:v>6206</c:v>
                </c:pt>
                <c:pt idx="30">
                  <c:v>6205</c:v>
                </c:pt>
                <c:pt idx="31">
                  <c:v>6212</c:v>
                </c:pt>
                <c:pt idx="32">
                  <c:v>6194</c:v>
                </c:pt>
                <c:pt idx="33">
                  <c:v>6197</c:v>
                </c:pt>
                <c:pt idx="34">
                  <c:v>6200</c:v>
                </c:pt>
                <c:pt idx="35">
                  <c:v>6204</c:v>
                </c:pt>
                <c:pt idx="36">
                  <c:v>6203</c:v>
                </c:pt>
                <c:pt idx="37">
                  <c:v>6204</c:v>
                </c:pt>
                <c:pt idx="38">
                  <c:v>6207</c:v>
                </c:pt>
                <c:pt idx="39">
                  <c:v>6210</c:v>
                </c:pt>
                <c:pt idx="40">
                  <c:v>6207</c:v>
                </c:pt>
                <c:pt idx="41">
                  <c:v>6206</c:v>
                </c:pt>
                <c:pt idx="42">
                  <c:v>6212</c:v>
                </c:pt>
                <c:pt idx="43">
                  <c:v>6215</c:v>
                </c:pt>
                <c:pt idx="44">
                  <c:v>6215</c:v>
                </c:pt>
                <c:pt idx="45">
                  <c:v>6217</c:v>
                </c:pt>
                <c:pt idx="46">
                  <c:v>6222</c:v>
                </c:pt>
                <c:pt idx="47">
                  <c:v>6222</c:v>
                </c:pt>
                <c:pt idx="48">
                  <c:v>6224</c:v>
                </c:pt>
                <c:pt idx="49">
                  <c:v>6226</c:v>
                </c:pt>
                <c:pt idx="50">
                  <c:v>6228</c:v>
                </c:pt>
                <c:pt idx="51">
                  <c:v>6230</c:v>
                </c:pt>
                <c:pt idx="52">
                  <c:v>6232</c:v>
                </c:pt>
                <c:pt idx="53">
                  <c:v>6235</c:v>
                </c:pt>
                <c:pt idx="54">
                  <c:v>6233</c:v>
                </c:pt>
                <c:pt idx="55">
                  <c:v>6236</c:v>
                </c:pt>
                <c:pt idx="56">
                  <c:v>6242</c:v>
                </c:pt>
                <c:pt idx="57">
                  <c:v>6241</c:v>
                </c:pt>
                <c:pt idx="58">
                  <c:v>6241</c:v>
                </c:pt>
                <c:pt idx="59">
                  <c:v>6240</c:v>
                </c:pt>
                <c:pt idx="60">
                  <c:v>6244</c:v>
                </c:pt>
                <c:pt idx="61">
                  <c:v>6241</c:v>
                </c:pt>
                <c:pt idx="62">
                  <c:v>6242</c:v>
                </c:pt>
                <c:pt idx="63">
                  <c:v>6243</c:v>
                </c:pt>
                <c:pt idx="64">
                  <c:v>6244</c:v>
                </c:pt>
                <c:pt idx="65">
                  <c:v>6244</c:v>
                </c:pt>
                <c:pt idx="66">
                  <c:v>6244</c:v>
                </c:pt>
                <c:pt idx="67">
                  <c:v>6245</c:v>
                </c:pt>
                <c:pt idx="68">
                  <c:v>6246</c:v>
                </c:pt>
                <c:pt idx="69">
                  <c:v>6246</c:v>
                </c:pt>
                <c:pt idx="70">
                  <c:v>6248</c:v>
                </c:pt>
                <c:pt idx="71">
                  <c:v>6249</c:v>
                </c:pt>
                <c:pt idx="72">
                  <c:v>6250</c:v>
                </c:pt>
                <c:pt idx="73">
                  <c:v>6255</c:v>
                </c:pt>
                <c:pt idx="74">
                  <c:v>6255</c:v>
                </c:pt>
                <c:pt idx="75">
                  <c:v>6257</c:v>
                </c:pt>
                <c:pt idx="76">
                  <c:v>6258</c:v>
                </c:pt>
                <c:pt idx="77">
                  <c:v>6270</c:v>
                </c:pt>
                <c:pt idx="78">
                  <c:v>6279</c:v>
                </c:pt>
                <c:pt idx="79">
                  <c:v>6282</c:v>
                </c:pt>
                <c:pt idx="80">
                  <c:v>6282</c:v>
                </c:pt>
                <c:pt idx="81">
                  <c:v>6285</c:v>
                </c:pt>
                <c:pt idx="82">
                  <c:v>6286</c:v>
                </c:pt>
                <c:pt idx="83">
                  <c:v>6296</c:v>
                </c:pt>
                <c:pt idx="84">
                  <c:v>6306</c:v>
                </c:pt>
                <c:pt idx="85">
                  <c:v>6301</c:v>
                </c:pt>
                <c:pt idx="86">
                  <c:v>6302</c:v>
                </c:pt>
                <c:pt idx="87">
                  <c:v>6303</c:v>
                </c:pt>
                <c:pt idx="88">
                  <c:v>6301</c:v>
                </c:pt>
                <c:pt idx="89">
                  <c:v>6305</c:v>
                </c:pt>
                <c:pt idx="90">
                  <c:v>6317</c:v>
                </c:pt>
                <c:pt idx="91">
                  <c:v>6317</c:v>
                </c:pt>
                <c:pt idx="92">
                  <c:v>6321</c:v>
                </c:pt>
                <c:pt idx="93">
                  <c:v>6325</c:v>
                </c:pt>
                <c:pt idx="94">
                  <c:v>6328</c:v>
                </c:pt>
                <c:pt idx="95">
                  <c:v>6328</c:v>
                </c:pt>
                <c:pt idx="96">
                  <c:v>6323</c:v>
                </c:pt>
                <c:pt idx="97">
                  <c:v>6333</c:v>
                </c:pt>
                <c:pt idx="98">
                  <c:v>6336</c:v>
                </c:pt>
                <c:pt idx="99">
                  <c:v>6337</c:v>
                </c:pt>
                <c:pt idx="100">
                  <c:v>6339</c:v>
                </c:pt>
                <c:pt idx="101">
                  <c:v>6344</c:v>
                </c:pt>
                <c:pt idx="102">
                  <c:v>6348</c:v>
                </c:pt>
                <c:pt idx="103">
                  <c:v>6352</c:v>
                </c:pt>
                <c:pt idx="104">
                  <c:v>6354</c:v>
                </c:pt>
                <c:pt idx="105">
                  <c:v>6357</c:v>
                </c:pt>
                <c:pt idx="106">
                  <c:v>6363</c:v>
                </c:pt>
                <c:pt idx="107">
                  <c:v>6368</c:v>
                </c:pt>
                <c:pt idx="108">
                  <c:v>6371</c:v>
                </c:pt>
                <c:pt idx="109">
                  <c:v>6374</c:v>
                </c:pt>
                <c:pt idx="110">
                  <c:v>6378</c:v>
                </c:pt>
                <c:pt idx="111">
                  <c:v>6380</c:v>
                </c:pt>
                <c:pt idx="112">
                  <c:v>6382</c:v>
                </c:pt>
                <c:pt idx="113">
                  <c:v>6385</c:v>
                </c:pt>
                <c:pt idx="114">
                  <c:v>6385</c:v>
                </c:pt>
                <c:pt idx="115">
                  <c:v>6384</c:v>
                </c:pt>
                <c:pt idx="116">
                  <c:v>6386</c:v>
                </c:pt>
                <c:pt idx="117">
                  <c:v>6382</c:v>
                </c:pt>
                <c:pt idx="118">
                  <c:v>6385</c:v>
                </c:pt>
                <c:pt idx="119">
                  <c:v>6387</c:v>
                </c:pt>
                <c:pt idx="120">
                  <c:v>6388</c:v>
                </c:pt>
                <c:pt idx="121">
                  <c:v>6389</c:v>
                </c:pt>
                <c:pt idx="122">
                  <c:v>6388</c:v>
                </c:pt>
                <c:pt idx="123">
                  <c:v>6388</c:v>
                </c:pt>
                <c:pt idx="124">
                  <c:v>6388</c:v>
                </c:pt>
                <c:pt idx="125">
                  <c:v>6387</c:v>
                </c:pt>
                <c:pt idx="126">
                  <c:v>6387</c:v>
                </c:pt>
                <c:pt idx="127">
                  <c:v>6385</c:v>
                </c:pt>
                <c:pt idx="128">
                  <c:v>6388</c:v>
                </c:pt>
                <c:pt idx="129">
                  <c:v>6397</c:v>
                </c:pt>
                <c:pt idx="130">
                  <c:v>6403</c:v>
                </c:pt>
                <c:pt idx="131">
                  <c:v>6408</c:v>
                </c:pt>
                <c:pt idx="132">
                  <c:v>6409</c:v>
                </c:pt>
                <c:pt idx="133">
                  <c:v>6408</c:v>
                </c:pt>
                <c:pt idx="134">
                  <c:v>6409</c:v>
                </c:pt>
                <c:pt idx="135">
                  <c:v>6410</c:v>
                </c:pt>
                <c:pt idx="136">
                  <c:v>6415</c:v>
                </c:pt>
                <c:pt idx="137">
                  <c:v>6418</c:v>
                </c:pt>
                <c:pt idx="138">
                  <c:v>6422</c:v>
                </c:pt>
                <c:pt idx="139">
                  <c:v>6424</c:v>
                </c:pt>
                <c:pt idx="140">
                  <c:v>6424</c:v>
                </c:pt>
                <c:pt idx="141">
                  <c:v>6427</c:v>
                </c:pt>
                <c:pt idx="142">
                  <c:v>6433</c:v>
                </c:pt>
                <c:pt idx="143">
                  <c:v>6434</c:v>
                </c:pt>
                <c:pt idx="144">
                  <c:v>6434</c:v>
                </c:pt>
                <c:pt idx="145">
                  <c:v>6436</c:v>
                </c:pt>
                <c:pt idx="146">
                  <c:v>6443</c:v>
                </c:pt>
                <c:pt idx="147">
                  <c:v>6445</c:v>
                </c:pt>
                <c:pt idx="148">
                  <c:v>6446</c:v>
                </c:pt>
                <c:pt idx="149">
                  <c:v>6449</c:v>
                </c:pt>
                <c:pt idx="150">
                  <c:v>6451</c:v>
                </c:pt>
                <c:pt idx="151">
                  <c:v>6455</c:v>
                </c:pt>
                <c:pt idx="152">
                  <c:v>6454</c:v>
                </c:pt>
                <c:pt idx="153">
                  <c:v>6450</c:v>
                </c:pt>
                <c:pt idx="154">
                  <c:v>6446</c:v>
                </c:pt>
                <c:pt idx="155">
                  <c:v>6448</c:v>
                </c:pt>
                <c:pt idx="156">
                  <c:v>6452</c:v>
                </c:pt>
                <c:pt idx="157">
                  <c:v>6456</c:v>
                </c:pt>
                <c:pt idx="158">
                  <c:v>6459</c:v>
                </c:pt>
                <c:pt idx="159">
                  <c:v>6460</c:v>
                </c:pt>
                <c:pt idx="160">
                  <c:v>6458</c:v>
                </c:pt>
                <c:pt idx="161">
                  <c:v>6462</c:v>
                </c:pt>
                <c:pt idx="162">
                  <c:v>6462</c:v>
                </c:pt>
                <c:pt idx="163">
                  <c:v>6460</c:v>
                </c:pt>
                <c:pt idx="164">
                  <c:v>6458</c:v>
                </c:pt>
                <c:pt idx="165">
                  <c:v>6457</c:v>
                </c:pt>
                <c:pt idx="166">
                  <c:v>6459</c:v>
                </c:pt>
                <c:pt idx="167">
                  <c:v>6462</c:v>
                </c:pt>
                <c:pt idx="168">
                  <c:v>6468</c:v>
                </c:pt>
                <c:pt idx="169">
                  <c:v>6468</c:v>
                </c:pt>
                <c:pt idx="170">
                  <c:v>6466</c:v>
                </c:pt>
                <c:pt idx="171">
                  <c:v>6468</c:v>
                </c:pt>
                <c:pt idx="172">
                  <c:v>6470</c:v>
                </c:pt>
                <c:pt idx="173">
                  <c:v>6469</c:v>
                </c:pt>
                <c:pt idx="174">
                  <c:v>6467</c:v>
                </c:pt>
                <c:pt idx="175">
                  <c:v>6465</c:v>
                </c:pt>
                <c:pt idx="176">
                  <c:v>6464</c:v>
                </c:pt>
                <c:pt idx="177">
                  <c:v>6466</c:v>
                </c:pt>
                <c:pt idx="178">
                  <c:v>6469</c:v>
                </c:pt>
                <c:pt idx="179">
                  <c:v>6467</c:v>
                </c:pt>
                <c:pt idx="180">
                  <c:v>6469</c:v>
                </c:pt>
                <c:pt idx="181">
                  <c:v>6470</c:v>
                </c:pt>
                <c:pt idx="182">
                  <c:v>6472</c:v>
                </c:pt>
                <c:pt idx="183">
                  <c:v>6469</c:v>
                </c:pt>
                <c:pt idx="184">
                  <c:v>6473</c:v>
                </c:pt>
                <c:pt idx="185">
                  <c:v>6481</c:v>
                </c:pt>
                <c:pt idx="186">
                  <c:v>6482</c:v>
                </c:pt>
                <c:pt idx="187">
                  <c:v>6488</c:v>
                </c:pt>
                <c:pt idx="188">
                  <c:v>6492</c:v>
                </c:pt>
                <c:pt idx="189">
                  <c:v>6495</c:v>
                </c:pt>
                <c:pt idx="190">
                  <c:v>6502</c:v>
                </c:pt>
                <c:pt idx="191">
                  <c:v>6503</c:v>
                </c:pt>
                <c:pt idx="192">
                  <c:v>6509</c:v>
                </c:pt>
                <c:pt idx="193">
                  <c:v>6507</c:v>
                </c:pt>
                <c:pt idx="194">
                  <c:v>6508</c:v>
                </c:pt>
                <c:pt idx="195">
                  <c:v>6510</c:v>
                </c:pt>
                <c:pt idx="196">
                  <c:v>6516</c:v>
                </c:pt>
                <c:pt idx="197">
                  <c:v>6521</c:v>
                </c:pt>
                <c:pt idx="198">
                  <c:v>6521</c:v>
                </c:pt>
                <c:pt idx="199">
                  <c:v>6522</c:v>
                </c:pt>
                <c:pt idx="200">
                  <c:v>6526</c:v>
                </c:pt>
                <c:pt idx="201">
                  <c:v>6531</c:v>
                </c:pt>
                <c:pt idx="202">
                  <c:v>6536</c:v>
                </c:pt>
                <c:pt idx="203">
                  <c:v>6539</c:v>
                </c:pt>
                <c:pt idx="204">
                  <c:v>6545</c:v>
                </c:pt>
                <c:pt idx="205">
                  <c:v>6555</c:v>
                </c:pt>
                <c:pt idx="206">
                  <c:v>6560</c:v>
                </c:pt>
                <c:pt idx="207">
                  <c:v>6569</c:v>
                </c:pt>
                <c:pt idx="208">
                  <c:v>6573</c:v>
                </c:pt>
                <c:pt idx="209">
                  <c:v>6579</c:v>
                </c:pt>
                <c:pt idx="210">
                  <c:v>6579</c:v>
                </c:pt>
                <c:pt idx="211">
                  <c:v>6584</c:v>
                </c:pt>
                <c:pt idx="212">
                  <c:v>6584</c:v>
                </c:pt>
                <c:pt idx="213">
                  <c:v>6589</c:v>
                </c:pt>
                <c:pt idx="214">
                  <c:v>6592</c:v>
                </c:pt>
                <c:pt idx="215">
                  <c:v>6593</c:v>
                </c:pt>
                <c:pt idx="216">
                  <c:v>6598</c:v>
                </c:pt>
                <c:pt idx="217">
                  <c:v>6601</c:v>
                </c:pt>
                <c:pt idx="218">
                  <c:v>6610</c:v>
                </c:pt>
                <c:pt idx="219">
                  <c:v>6616</c:v>
                </c:pt>
                <c:pt idx="220">
                  <c:v>6616</c:v>
                </c:pt>
                <c:pt idx="221">
                  <c:v>6617</c:v>
                </c:pt>
                <c:pt idx="222">
                  <c:v>6615</c:v>
                </c:pt>
                <c:pt idx="223">
                  <c:v>6621</c:v>
                </c:pt>
                <c:pt idx="224">
                  <c:v>6626</c:v>
                </c:pt>
                <c:pt idx="225">
                  <c:v>6629</c:v>
                </c:pt>
                <c:pt idx="226">
                  <c:v>6639</c:v>
                </c:pt>
                <c:pt idx="227">
                  <c:v>6641</c:v>
                </c:pt>
                <c:pt idx="228">
                  <c:v>6641</c:v>
                </c:pt>
                <c:pt idx="229">
                  <c:v>6644</c:v>
                </c:pt>
                <c:pt idx="230">
                  <c:v>6648</c:v>
                </c:pt>
                <c:pt idx="231">
                  <c:v>6656</c:v>
                </c:pt>
                <c:pt idx="232">
                  <c:v>6659</c:v>
                </c:pt>
                <c:pt idx="233">
                  <c:v>6659</c:v>
                </c:pt>
                <c:pt idx="234">
                  <c:v>6661</c:v>
                </c:pt>
                <c:pt idx="235">
                  <c:v>6669</c:v>
                </c:pt>
                <c:pt idx="236">
                  <c:v>6674</c:v>
                </c:pt>
                <c:pt idx="237">
                  <c:v>6679</c:v>
                </c:pt>
                <c:pt idx="238">
                  <c:v>6688</c:v>
                </c:pt>
                <c:pt idx="239">
                  <c:v>6696</c:v>
                </c:pt>
                <c:pt idx="240">
                  <c:v>6700</c:v>
                </c:pt>
                <c:pt idx="241">
                  <c:v>6705</c:v>
                </c:pt>
                <c:pt idx="242">
                  <c:v>6710</c:v>
                </c:pt>
                <c:pt idx="243">
                  <c:v>6710</c:v>
                </c:pt>
                <c:pt idx="244">
                  <c:v>6715</c:v>
                </c:pt>
                <c:pt idx="245">
                  <c:v>6718</c:v>
                </c:pt>
                <c:pt idx="246">
                  <c:v>6740</c:v>
                </c:pt>
                <c:pt idx="247">
                  <c:v>6754</c:v>
                </c:pt>
                <c:pt idx="248">
                  <c:v>6758</c:v>
                </c:pt>
                <c:pt idx="249">
                  <c:v>6762</c:v>
                </c:pt>
                <c:pt idx="250">
                  <c:v>6768</c:v>
                </c:pt>
                <c:pt idx="251">
                  <c:v>6778</c:v>
                </c:pt>
                <c:pt idx="252">
                  <c:v>6789</c:v>
                </c:pt>
                <c:pt idx="253">
                  <c:v>6793</c:v>
                </c:pt>
                <c:pt idx="254">
                  <c:v>6800</c:v>
                </c:pt>
                <c:pt idx="255">
                  <c:v>6805</c:v>
                </c:pt>
                <c:pt idx="256">
                  <c:v>6807</c:v>
                </c:pt>
                <c:pt idx="257">
                  <c:v>6813</c:v>
                </c:pt>
                <c:pt idx="258">
                  <c:v>6814</c:v>
                </c:pt>
                <c:pt idx="259">
                  <c:v>6822</c:v>
                </c:pt>
                <c:pt idx="260">
                  <c:v>6822</c:v>
                </c:pt>
                <c:pt idx="261">
                  <c:v>6822</c:v>
                </c:pt>
                <c:pt idx="262">
                  <c:v>6818</c:v>
                </c:pt>
                <c:pt idx="263">
                  <c:v>6821</c:v>
                </c:pt>
                <c:pt idx="264">
                  <c:v>6826</c:v>
                </c:pt>
                <c:pt idx="265">
                  <c:v>6830</c:v>
                </c:pt>
                <c:pt idx="266">
                  <c:v>6837</c:v>
                </c:pt>
                <c:pt idx="267">
                  <c:v>6840</c:v>
                </c:pt>
                <c:pt idx="268">
                  <c:v>6843</c:v>
                </c:pt>
                <c:pt idx="269">
                  <c:v>6844</c:v>
                </c:pt>
                <c:pt idx="270">
                  <c:v>6846</c:v>
                </c:pt>
                <c:pt idx="271">
                  <c:v>6846</c:v>
                </c:pt>
                <c:pt idx="272">
                  <c:v>6850</c:v>
                </c:pt>
                <c:pt idx="273">
                  <c:v>6851</c:v>
                </c:pt>
                <c:pt idx="274">
                  <c:v>6854</c:v>
                </c:pt>
                <c:pt idx="275">
                  <c:v>6857</c:v>
                </c:pt>
                <c:pt idx="276">
                  <c:v>6863</c:v>
                </c:pt>
                <c:pt idx="277">
                  <c:v>6866</c:v>
                </c:pt>
                <c:pt idx="278">
                  <c:v>6867</c:v>
                </c:pt>
                <c:pt idx="279">
                  <c:v>6867</c:v>
                </c:pt>
                <c:pt idx="280">
                  <c:v>6871</c:v>
                </c:pt>
                <c:pt idx="281">
                  <c:v>6872</c:v>
                </c:pt>
                <c:pt idx="282">
                  <c:v>6871</c:v>
                </c:pt>
                <c:pt idx="283">
                  <c:v>6873</c:v>
                </c:pt>
                <c:pt idx="284">
                  <c:v>6880</c:v>
                </c:pt>
                <c:pt idx="285">
                  <c:v>6885</c:v>
                </c:pt>
                <c:pt idx="286">
                  <c:v>6893</c:v>
                </c:pt>
                <c:pt idx="287">
                  <c:v>6899</c:v>
                </c:pt>
                <c:pt idx="288">
                  <c:v>6903</c:v>
                </c:pt>
                <c:pt idx="289">
                  <c:v>6905</c:v>
                </c:pt>
                <c:pt idx="290">
                  <c:v>6911</c:v>
                </c:pt>
                <c:pt idx="291">
                  <c:v>6914</c:v>
                </c:pt>
                <c:pt idx="292">
                  <c:v>6916</c:v>
                </c:pt>
                <c:pt idx="293">
                  <c:v>6923</c:v>
                </c:pt>
                <c:pt idx="294">
                  <c:v>6930</c:v>
                </c:pt>
                <c:pt idx="295">
                  <c:v>6931</c:v>
                </c:pt>
                <c:pt idx="296">
                  <c:v>6934</c:v>
                </c:pt>
                <c:pt idx="297">
                  <c:v>6941</c:v>
                </c:pt>
                <c:pt idx="298">
                  <c:v>6947</c:v>
                </c:pt>
                <c:pt idx="299">
                  <c:v>6947</c:v>
                </c:pt>
                <c:pt idx="300">
                  <c:v>6952</c:v>
                </c:pt>
                <c:pt idx="301">
                  <c:v>6960</c:v>
                </c:pt>
                <c:pt idx="302">
                  <c:v>6969</c:v>
                </c:pt>
                <c:pt idx="303">
                  <c:v>6970</c:v>
                </c:pt>
                <c:pt idx="304">
                  <c:v>6976</c:v>
                </c:pt>
                <c:pt idx="305">
                  <c:v>6984</c:v>
                </c:pt>
                <c:pt idx="306">
                  <c:v>6981</c:v>
                </c:pt>
                <c:pt idx="307">
                  <c:v>6988</c:v>
                </c:pt>
                <c:pt idx="308">
                  <c:v>6994</c:v>
                </c:pt>
                <c:pt idx="309">
                  <c:v>7001</c:v>
                </c:pt>
                <c:pt idx="310">
                  <c:v>7006</c:v>
                </c:pt>
                <c:pt idx="311">
                  <c:v>7015</c:v>
                </c:pt>
                <c:pt idx="312">
                  <c:v>7027</c:v>
                </c:pt>
                <c:pt idx="313">
                  <c:v>7036</c:v>
                </c:pt>
                <c:pt idx="314">
                  <c:v>7036</c:v>
                </c:pt>
                <c:pt idx="315">
                  <c:v>7040</c:v>
                </c:pt>
                <c:pt idx="316">
                  <c:v>7042</c:v>
                </c:pt>
                <c:pt idx="317">
                  <c:v>7047</c:v>
                </c:pt>
                <c:pt idx="318">
                  <c:v>7054</c:v>
                </c:pt>
                <c:pt idx="319">
                  <c:v>7057</c:v>
                </c:pt>
                <c:pt idx="320">
                  <c:v>7061</c:v>
                </c:pt>
                <c:pt idx="321">
                  <c:v>7064</c:v>
                </c:pt>
                <c:pt idx="322">
                  <c:v>7068</c:v>
                </c:pt>
                <c:pt idx="323">
                  <c:v>7068</c:v>
                </c:pt>
                <c:pt idx="324">
                  <c:v>7071</c:v>
                </c:pt>
                <c:pt idx="325">
                  <c:v>7073</c:v>
                </c:pt>
                <c:pt idx="326">
                  <c:v>7074</c:v>
                </c:pt>
                <c:pt idx="327">
                  <c:v>7078</c:v>
                </c:pt>
                <c:pt idx="328">
                  <c:v>7083</c:v>
                </c:pt>
                <c:pt idx="329">
                  <c:v>7091</c:v>
                </c:pt>
                <c:pt idx="330">
                  <c:v>7099</c:v>
                </c:pt>
                <c:pt idx="331">
                  <c:v>7099</c:v>
                </c:pt>
                <c:pt idx="332">
                  <c:v>7100</c:v>
                </c:pt>
                <c:pt idx="333">
                  <c:v>7097</c:v>
                </c:pt>
                <c:pt idx="334">
                  <c:v>7101</c:v>
                </c:pt>
                <c:pt idx="335">
                  <c:v>7103</c:v>
                </c:pt>
                <c:pt idx="336">
                  <c:v>7107</c:v>
                </c:pt>
                <c:pt idx="337">
                  <c:v>7112</c:v>
                </c:pt>
                <c:pt idx="338">
                  <c:v>7112</c:v>
                </c:pt>
                <c:pt idx="339">
                  <c:v>7115</c:v>
                </c:pt>
                <c:pt idx="340">
                  <c:v>7118</c:v>
                </c:pt>
                <c:pt idx="341">
                  <c:v>7117</c:v>
                </c:pt>
                <c:pt idx="342">
                  <c:v>7122</c:v>
                </c:pt>
                <c:pt idx="343">
                  <c:v>7131</c:v>
                </c:pt>
                <c:pt idx="344">
                  <c:v>7133</c:v>
                </c:pt>
                <c:pt idx="345">
                  <c:v>7137</c:v>
                </c:pt>
                <c:pt idx="346">
                  <c:v>7133</c:v>
                </c:pt>
                <c:pt idx="347">
                  <c:v>7134</c:v>
                </c:pt>
                <c:pt idx="348">
                  <c:v>7138</c:v>
                </c:pt>
                <c:pt idx="349">
                  <c:v>7147</c:v>
                </c:pt>
                <c:pt idx="350">
                  <c:v>7152</c:v>
                </c:pt>
                <c:pt idx="351">
                  <c:v>7154</c:v>
                </c:pt>
                <c:pt idx="352">
                  <c:v>7152</c:v>
                </c:pt>
                <c:pt idx="353">
                  <c:v>7153</c:v>
                </c:pt>
                <c:pt idx="354">
                  <c:v>7157</c:v>
                </c:pt>
                <c:pt idx="355">
                  <c:v>7163</c:v>
                </c:pt>
                <c:pt idx="356">
                  <c:v>7168</c:v>
                </c:pt>
                <c:pt idx="357">
                  <c:v>7176</c:v>
                </c:pt>
                <c:pt idx="358">
                  <c:v>7179</c:v>
                </c:pt>
                <c:pt idx="359">
                  <c:v>7183</c:v>
                </c:pt>
                <c:pt idx="360">
                  <c:v>7184</c:v>
                </c:pt>
                <c:pt idx="361">
                  <c:v>7185</c:v>
                </c:pt>
                <c:pt idx="362">
                  <c:v>7187</c:v>
                </c:pt>
                <c:pt idx="363">
                  <c:v>7191</c:v>
                </c:pt>
                <c:pt idx="364">
                  <c:v>7193</c:v>
                </c:pt>
                <c:pt idx="365">
                  <c:v>7193</c:v>
                </c:pt>
              </c:numCache>
            </c:numRef>
          </c:val>
          <c:smooth val="0"/>
          <c:extLst>
            <c:ext xmlns:c16="http://schemas.microsoft.com/office/drawing/2014/chart" uri="{C3380CC4-5D6E-409C-BE32-E72D297353CC}">
              <c16:uniqueId val="{00000000-29D5-4E27-BD19-308F21B1E408}"/>
            </c:ext>
          </c:extLst>
        </c:ser>
        <c:dLbls>
          <c:showLegendKey val="0"/>
          <c:showVal val="0"/>
          <c:showCatName val="0"/>
          <c:showSerName val="0"/>
          <c:showPercent val="0"/>
          <c:showBubbleSize val="0"/>
        </c:dLbls>
        <c:smooth val="0"/>
        <c:axId val="302446360"/>
        <c:axId val="302451936"/>
      </c:lineChart>
      <c:catAx>
        <c:axId val="302446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51936"/>
        <c:crosses val="autoZero"/>
        <c:auto val="1"/>
        <c:lblAlgn val="ctr"/>
        <c:lblOffset val="100"/>
        <c:noMultiLvlLbl val="0"/>
      </c:catAx>
      <c:valAx>
        <c:axId val="302451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46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Own Tweets</c:v>
                </c:pt>
              </c:strCache>
            </c:strRef>
          </c:tx>
          <c:spPr>
            <a:solidFill>
              <a:schemeClr val="accent1"/>
            </a:solidFill>
            <a:ln>
              <a:noFill/>
            </a:ln>
            <a:effectLst/>
          </c:spPr>
          <c:invertIfNegative val="0"/>
          <c:cat>
            <c:strRef>
              <c:f>Sheet1!$A$2</c:f>
              <c:strCache>
                <c:ptCount val="1"/>
                <c:pt idx="0">
                  <c:v>NDR Sport</c:v>
                </c:pt>
              </c:strCache>
            </c:strRef>
          </c:cat>
          <c:val>
            <c:numRef>
              <c:f>Sheet1!$B$2</c:f>
              <c:numCache>
                <c:formatCode>General</c:formatCode>
                <c:ptCount val="1"/>
                <c:pt idx="0">
                  <c:v>2302</c:v>
                </c:pt>
              </c:numCache>
            </c:numRef>
          </c:val>
          <c:extLst>
            <c:ext xmlns:c16="http://schemas.microsoft.com/office/drawing/2014/chart" uri="{C3380CC4-5D6E-409C-BE32-E72D297353CC}">
              <c16:uniqueId val="{00000000-D34B-47B0-AAA0-6D97AB4D0832}"/>
            </c:ext>
          </c:extLst>
        </c:ser>
        <c:ser>
          <c:idx val="1"/>
          <c:order val="1"/>
          <c:tx>
            <c:strRef>
              <c:f>Sheet1!$C$1</c:f>
              <c:strCache>
                <c:ptCount val="1"/>
                <c:pt idx="0">
                  <c:v>Retweeted Tweets</c:v>
                </c:pt>
              </c:strCache>
            </c:strRef>
          </c:tx>
          <c:spPr>
            <a:solidFill>
              <a:schemeClr val="accent2"/>
            </a:solidFill>
            <a:ln>
              <a:noFill/>
            </a:ln>
            <a:effectLst/>
          </c:spPr>
          <c:invertIfNegative val="0"/>
          <c:cat>
            <c:strRef>
              <c:f>Sheet1!$A$2</c:f>
              <c:strCache>
                <c:ptCount val="1"/>
                <c:pt idx="0">
                  <c:v>NDR Sport</c:v>
                </c:pt>
              </c:strCache>
            </c:strRef>
          </c:cat>
          <c:val>
            <c:numRef>
              <c:f>Sheet1!$C$2</c:f>
              <c:numCache>
                <c:formatCode>General</c:formatCode>
                <c:ptCount val="1"/>
                <c:pt idx="0">
                  <c:v>820</c:v>
                </c:pt>
              </c:numCache>
            </c:numRef>
          </c:val>
          <c:extLst>
            <c:ext xmlns:c16="http://schemas.microsoft.com/office/drawing/2014/chart" uri="{C3380CC4-5D6E-409C-BE32-E72D297353CC}">
              <c16:uniqueId val="{00000001-D34B-47B0-AAA0-6D97AB4D0832}"/>
            </c:ext>
          </c:extLst>
        </c:ser>
        <c:ser>
          <c:idx val="2"/>
          <c:order val="2"/>
          <c:tx>
            <c:strRef>
              <c:f>Sheet1!$D$1</c:f>
              <c:strCache>
                <c:ptCount val="1"/>
                <c:pt idx="0">
                  <c:v>Replies to Users</c:v>
                </c:pt>
              </c:strCache>
            </c:strRef>
          </c:tx>
          <c:spPr>
            <a:solidFill>
              <a:schemeClr val="accent3"/>
            </a:solidFill>
            <a:ln>
              <a:noFill/>
            </a:ln>
            <a:effectLst/>
          </c:spPr>
          <c:invertIfNegative val="0"/>
          <c:cat>
            <c:strRef>
              <c:f>Sheet1!$A$2</c:f>
              <c:strCache>
                <c:ptCount val="1"/>
                <c:pt idx="0">
                  <c:v>NDR Sport</c:v>
                </c:pt>
              </c:strCache>
            </c:strRef>
          </c:cat>
          <c:val>
            <c:numRef>
              <c:f>Sheet1!$D$2</c:f>
              <c:numCache>
                <c:formatCode>General</c:formatCode>
                <c:ptCount val="1"/>
                <c:pt idx="0">
                  <c:v>189</c:v>
                </c:pt>
              </c:numCache>
            </c:numRef>
          </c:val>
          <c:extLst>
            <c:ext xmlns:c16="http://schemas.microsoft.com/office/drawing/2014/chart" uri="{C3380CC4-5D6E-409C-BE32-E72D297353CC}">
              <c16:uniqueId val="{00000002-D34B-47B0-AAA0-6D97AB4D0832}"/>
            </c:ext>
          </c:extLst>
        </c:ser>
        <c:dLbls>
          <c:showLegendKey val="0"/>
          <c:showVal val="0"/>
          <c:showCatName val="0"/>
          <c:showSerName val="0"/>
          <c:showPercent val="0"/>
          <c:showBubbleSize val="0"/>
        </c:dLbls>
        <c:gapWidth val="150"/>
        <c:overlap val="100"/>
        <c:axId val="302451280"/>
        <c:axId val="254231936"/>
      </c:barChart>
      <c:catAx>
        <c:axId val="3024512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231936"/>
        <c:crosses val="autoZero"/>
        <c:auto val="1"/>
        <c:lblAlgn val="ctr"/>
        <c:lblOffset val="100"/>
        <c:noMultiLvlLbl val="0"/>
      </c:catAx>
      <c:valAx>
        <c:axId val="2542319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451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9</c:v>
                </c:pt>
                <c:pt idx="1">
                  <c:v>3</c:v>
                </c:pt>
                <c:pt idx="2">
                  <c:v>4</c:v>
                </c:pt>
                <c:pt idx="3">
                  <c:v>6</c:v>
                </c:pt>
                <c:pt idx="4">
                  <c:v>4</c:v>
                </c:pt>
                <c:pt idx="5">
                  <c:v>9</c:v>
                </c:pt>
                <c:pt idx="6">
                  <c:v>5</c:v>
                </c:pt>
                <c:pt idx="7">
                  <c:v>8</c:v>
                </c:pt>
                <c:pt idx="8">
                  <c:v>5</c:v>
                </c:pt>
                <c:pt idx="9">
                  <c:v>4</c:v>
                </c:pt>
                <c:pt idx="10">
                  <c:v>5</c:v>
                </c:pt>
                <c:pt idx="11">
                  <c:v>6</c:v>
                </c:pt>
                <c:pt idx="12">
                  <c:v>7</c:v>
                </c:pt>
                <c:pt idx="13">
                  <c:v>6</c:v>
                </c:pt>
                <c:pt idx="14">
                  <c:v>12</c:v>
                </c:pt>
                <c:pt idx="15">
                  <c:v>4</c:v>
                </c:pt>
                <c:pt idx="16">
                  <c:v>3</c:v>
                </c:pt>
                <c:pt idx="17">
                  <c:v>6</c:v>
                </c:pt>
                <c:pt idx="18">
                  <c:v>9</c:v>
                </c:pt>
                <c:pt idx="19">
                  <c:v>11</c:v>
                </c:pt>
                <c:pt idx="20">
                  <c:v>6</c:v>
                </c:pt>
                <c:pt idx="21">
                  <c:v>6</c:v>
                </c:pt>
                <c:pt idx="22">
                  <c:v>4</c:v>
                </c:pt>
                <c:pt idx="23">
                  <c:v>3</c:v>
                </c:pt>
                <c:pt idx="24">
                  <c:v>5</c:v>
                </c:pt>
                <c:pt idx="25">
                  <c:v>7</c:v>
                </c:pt>
                <c:pt idx="26">
                  <c:v>6</c:v>
                </c:pt>
                <c:pt idx="27">
                  <c:v>8</c:v>
                </c:pt>
                <c:pt idx="28">
                  <c:v>6</c:v>
                </c:pt>
                <c:pt idx="29">
                  <c:v>5</c:v>
                </c:pt>
                <c:pt idx="30">
                  <c:v>4</c:v>
                </c:pt>
                <c:pt idx="31">
                  <c:v>4</c:v>
                </c:pt>
                <c:pt idx="32">
                  <c:v>6</c:v>
                </c:pt>
                <c:pt idx="33">
                  <c:v>5</c:v>
                </c:pt>
                <c:pt idx="34">
                  <c:v>9</c:v>
                </c:pt>
                <c:pt idx="35">
                  <c:v>12</c:v>
                </c:pt>
                <c:pt idx="36">
                  <c:v>8</c:v>
                </c:pt>
                <c:pt idx="37">
                  <c:v>0</c:v>
                </c:pt>
                <c:pt idx="38">
                  <c:v>4</c:v>
                </c:pt>
                <c:pt idx="39">
                  <c:v>7</c:v>
                </c:pt>
                <c:pt idx="40">
                  <c:v>4</c:v>
                </c:pt>
                <c:pt idx="41">
                  <c:v>15</c:v>
                </c:pt>
                <c:pt idx="42">
                  <c:v>11</c:v>
                </c:pt>
                <c:pt idx="43">
                  <c:v>6</c:v>
                </c:pt>
                <c:pt idx="44">
                  <c:v>3</c:v>
                </c:pt>
                <c:pt idx="45">
                  <c:v>5</c:v>
                </c:pt>
                <c:pt idx="46">
                  <c:v>4</c:v>
                </c:pt>
                <c:pt idx="47">
                  <c:v>8</c:v>
                </c:pt>
                <c:pt idx="48">
                  <c:v>10</c:v>
                </c:pt>
                <c:pt idx="49">
                  <c:v>9</c:v>
                </c:pt>
                <c:pt idx="50">
                  <c:v>6</c:v>
                </c:pt>
                <c:pt idx="51">
                  <c:v>2</c:v>
                </c:pt>
                <c:pt idx="52">
                  <c:v>5</c:v>
                </c:pt>
                <c:pt idx="53">
                  <c:v>5</c:v>
                </c:pt>
                <c:pt idx="54">
                  <c:v>5</c:v>
                </c:pt>
                <c:pt idx="55">
                  <c:v>5</c:v>
                </c:pt>
                <c:pt idx="56">
                  <c:v>5</c:v>
                </c:pt>
                <c:pt idx="57">
                  <c:v>4</c:v>
                </c:pt>
                <c:pt idx="58">
                  <c:v>1</c:v>
                </c:pt>
                <c:pt idx="59">
                  <c:v>3</c:v>
                </c:pt>
                <c:pt idx="60">
                  <c:v>4</c:v>
                </c:pt>
                <c:pt idx="61">
                  <c:v>7</c:v>
                </c:pt>
                <c:pt idx="62">
                  <c:v>14</c:v>
                </c:pt>
                <c:pt idx="63">
                  <c:v>12</c:v>
                </c:pt>
                <c:pt idx="64">
                  <c:v>6</c:v>
                </c:pt>
                <c:pt idx="65">
                  <c:v>3</c:v>
                </c:pt>
                <c:pt idx="66">
                  <c:v>3</c:v>
                </c:pt>
                <c:pt idx="67">
                  <c:v>2</c:v>
                </c:pt>
                <c:pt idx="68">
                  <c:v>6</c:v>
                </c:pt>
                <c:pt idx="69">
                  <c:v>15</c:v>
                </c:pt>
                <c:pt idx="70">
                  <c:v>11</c:v>
                </c:pt>
                <c:pt idx="71">
                  <c:v>2</c:v>
                </c:pt>
                <c:pt idx="72">
                  <c:v>18</c:v>
                </c:pt>
                <c:pt idx="73">
                  <c:v>8</c:v>
                </c:pt>
                <c:pt idx="74">
                  <c:v>8</c:v>
                </c:pt>
                <c:pt idx="75">
                  <c:v>6</c:v>
                </c:pt>
                <c:pt idx="76">
                  <c:v>7</c:v>
                </c:pt>
                <c:pt idx="77">
                  <c:v>29</c:v>
                </c:pt>
                <c:pt idx="78">
                  <c:v>6</c:v>
                </c:pt>
                <c:pt idx="79">
                  <c:v>2</c:v>
                </c:pt>
                <c:pt idx="80">
                  <c:v>7</c:v>
                </c:pt>
                <c:pt idx="81">
                  <c:v>6</c:v>
                </c:pt>
                <c:pt idx="82">
                  <c:v>6</c:v>
                </c:pt>
                <c:pt idx="83">
                  <c:v>14</c:v>
                </c:pt>
                <c:pt idx="84">
                  <c:v>14</c:v>
                </c:pt>
                <c:pt idx="85">
                  <c:v>5</c:v>
                </c:pt>
                <c:pt idx="86">
                  <c:v>2</c:v>
                </c:pt>
                <c:pt idx="87">
                  <c:v>7</c:v>
                </c:pt>
                <c:pt idx="88">
                  <c:v>4</c:v>
                </c:pt>
                <c:pt idx="89">
                  <c:v>5</c:v>
                </c:pt>
                <c:pt idx="90">
                  <c:v>9</c:v>
                </c:pt>
                <c:pt idx="91">
                  <c:v>8</c:v>
                </c:pt>
                <c:pt idx="92">
                  <c:v>4</c:v>
                </c:pt>
                <c:pt idx="93">
                  <c:v>2</c:v>
                </c:pt>
                <c:pt idx="94">
                  <c:v>9</c:v>
                </c:pt>
                <c:pt idx="95">
                  <c:v>8</c:v>
                </c:pt>
                <c:pt idx="96">
                  <c:v>6</c:v>
                </c:pt>
                <c:pt idx="97">
                  <c:v>15</c:v>
                </c:pt>
                <c:pt idx="98">
                  <c:v>8</c:v>
                </c:pt>
                <c:pt idx="99">
                  <c:v>7</c:v>
                </c:pt>
                <c:pt idx="100">
                  <c:v>5</c:v>
                </c:pt>
                <c:pt idx="101">
                  <c:v>3</c:v>
                </c:pt>
                <c:pt idx="102">
                  <c:v>7</c:v>
                </c:pt>
                <c:pt idx="103">
                  <c:v>7</c:v>
                </c:pt>
                <c:pt idx="104">
                  <c:v>6</c:v>
                </c:pt>
                <c:pt idx="105">
                  <c:v>11</c:v>
                </c:pt>
                <c:pt idx="106">
                  <c:v>5</c:v>
                </c:pt>
                <c:pt idx="107">
                  <c:v>4</c:v>
                </c:pt>
                <c:pt idx="108">
                  <c:v>10</c:v>
                </c:pt>
                <c:pt idx="109">
                  <c:v>4</c:v>
                </c:pt>
                <c:pt idx="110">
                  <c:v>6</c:v>
                </c:pt>
                <c:pt idx="111">
                  <c:v>8</c:v>
                </c:pt>
                <c:pt idx="112">
                  <c:v>15</c:v>
                </c:pt>
                <c:pt idx="113">
                  <c:v>13</c:v>
                </c:pt>
                <c:pt idx="114">
                  <c:v>2</c:v>
                </c:pt>
                <c:pt idx="115">
                  <c:v>5</c:v>
                </c:pt>
                <c:pt idx="116">
                  <c:v>7</c:v>
                </c:pt>
                <c:pt idx="117">
                  <c:v>6</c:v>
                </c:pt>
                <c:pt idx="118">
                  <c:v>11</c:v>
                </c:pt>
                <c:pt idx="119">
                  <c:v>6</c:v>
                </c:pt>
                <c:pt idx="120">
                  <c:v>5</c:v>
                </c:pt>
                <c:pt idx="121">
                  <c:v>2</c:v>
                </c:pt>
                <c:pt idx="122">
                  <c:v>6</c:v>
                </c:pt>
                <c:pt idx="123">
                  <c:v>5</c:v>
                </c:pt>
                <c:pt idx="124">
                  <c:v>4</c:v>
                </c:pt>
                <c:pt idx="125">
                  <c:v>2</c:v>
                </c:pt>
                <c:pt idx="126">
                  <c:v>4</c:v>
                </c:pt>
                <c:pt idx="127">
                  <c:v>5</c:v>
                </c:pt>
                <c:pt idx="128">
                  <c:v>2</c:v>
                </c:pt>
                <c:pt idx="129">
                  <c:v>5</c:v>
                </c:pt>
                <c:pt idx="130">
                  <c:v>7</c:v>
                </c:pt>
                <c:pt idx="131">
                  <c:v>7</c:v>
                </c:pt>
                <c:pt idx="132">
                  <c:v>5</c:v>
                </c:pt>
                <c:pt idx="133">
                  <c:v>9</c:v>
                </c:pt>
                <c:pt idx="134">
                  <c:v>7</c:v>
                </c:pt>
                <c:pt idx="135">
                  <c:v>3</c:v>
                </c:pt>
                <c:pt idx="136">
                  <c:v>5</c:v>
                </c:pt>
                <c:pt idx="137">
                  <c:v>6</c:v>
                </c:pt>
                <c:pt idx="138">
                  <c:v>4</c:v>
                </c:pt>
                <c:pt idx="139">
                  <c:v>12</c:v>
                </c:pt>
                <c:pt idx="140">
                  <c:v>13</c:v>
                </c:pt>
                <c:pt idx="141">
                  <c:v>4</c:v>
                </c:pt>
                <c:pt idx="142">
                  <c:v>1</c:v>
                </c:pt>
                <c:pt idx="143">
                  <c:v>6</c:v>
                </c:pt>
                <c:pt idx="144">
                  <c:v>5</c:v>
                </c:pt>
                <c:pt idx="145">
                  <c:v>8</c:v>
                </c:pt>
                <c:pt idx="146">
                  <c:v>11</c:v>
                </c:pt>
                <c:pt idx="147">
                  <c:v>7</c:v>
                </c:pt>
                <c:pt idx="148">
                  <c:v>8</c:v>
                </c:pt>
                <c:pt idx="149">
                  <c:v>1</c:v>
                </c:pt>
                <c:pt idx="150">
                  <c:v>6</c:v>
                </c:pt>
                <c:pt idx="151">
                  <c:v>8</c:v>
                </c:pt>
                <c:pt idx="152">
                  <c:v>7</c:v>
                </c:pt>
                <c:pt idx="153">
                  <c:v>10</c:v>
                </c:pt>
                <c:pt idx="154">
                  <c:v>10</c:v>
                </c:pt>
                <c:pt idx="155">
                  <c:v>6</c:v>
                </c:pt>
                <c:pt idx="156">
                  <c:v>5</c:v>
                </c:pt>
                <c:pt idx="157">
                  <c:v>4</c:v>
                </c:pt>
                <c:pt idx="158">
                  <c:v>6</c:v>
                </c:pt>
                <c:pt idx="159">
                  <c:v>4</c:v>
                </c:pt>
                <c:pt idx="160">
                  <c:v>10</c:v>
                </c:pt>
                <c:pt idx="161">
                  <c:v>9</c:v>
                </c:pt>
                <c:pt idx="162">
                  <c:v>2</c:v>
                </c:pt>
                <c:pt idx="163">
                  <c:v>1</c:v>
                </c:pt>
                <c:pt idx="164">
                  <c:v>3</c:v>
                </c:pt>
                <c:pt idx="165">
                  <c:v>1</c:v>
                </c:pt>
                <c:pt idx="166">
                  <c:v>2</c:v>
                </c:pt>
                <c:pt idx="167">
                  <c:v>1</c:v>
                </c:pt>
                <c:pt idx="168">
                  <c:v>3</c:v>
                </c:pt>
                <c:pt idx="169">
                  <c:v>0</c:v>
                </c:pt>
                <c:pt idx="170">
                  <c:v>0</c:v>
                </c:pt>
                <c:pt idx="171">
                  <c:v>6</c:v>
                </c:pt>
                <c:pt idx="172">
                  <c:v>10</c:v>
                </c:pt>
                <c:pt idx="173">
                  <c:v>7</c:v>
                </c:pt>
                <c:pt idx="174">
                  <c:v>4</c:v>
                </c:pt>
                <c:pt idx="175">
                  <c:v>7</c:v>
                </c:pt>
                <c:pt idx="176">
                  <c:v>4</c:v>
                </c:pt>
                <c:pt idx="177">
                  <c:v>2</c:v>
                </c:pt>
                <c:pt idx="178">
                  <c:v>5</c:v>
                </c:pt>
                <c:pt idx="179">
                  <c:v>6</c:v>
                </c:pt>
                <c:pt idx="180">
                  <c:v>5</c:v>
                </c:pt>
                <c:pt idx="181">
                  <c:v>6</c:v>
                </c:pt>
                <c:pt idx="182">
                  <c:v>3</c:v>
                </c:pt>
                <c:pt idx="183">
                  <c:v>5</c:v>
                </c:pt>
                <c:pt idx="184">
                  <c:v>7</c:v>
                </c:pt>
                <c:pt idx="185">
                  <c:v>7</c:v>
                </c:pt>
                <c:pt idx="186">
                  <c:v>8</c:v>
                </c:pt>
                <c:pt idx="187">
                  <c:v>6</c:v>
                </c:pt>
                <c:pt idx="188">
                  <c:v>7</c:v>
                </c:pt>
                <c:pt idx="189">
                  <c:v>9</c:v>
                </c:pt>
                <c:pt idx="190">
                  <c:v>7</c:v>
                </c:pt>
                <c:pt idx="191">
                  <c:v>1</c:v>
                </c:pt>
                <c:pt idx="192">
                  <c:v>4</c:v>
                </c:pt>
                <c:pt idx="193">
                  <c:v>7</c:v>
                </c:pt>
                <c:pt idx="194">
                  <c:v>5</c:v>
                </c:pt>
                <c:pt idx="195">
                  <c:v>13</c:v>
                </c:pt>
                <c:pt idx="196">
                  <c:v>6</c:v>
                </c:pt>
                <c:pt idx="197">
                  <c:v>5</c:v>
                </c:pt>
                <c:pt idx="198">
                  <c:v>6</c:v>
                </c:pt>
                <c:pt idx="199">
                  <c:v>4</c:v>
                </c:pt>
                <c:pt idx="200">
                  <c:v>8</c:v>
                </c:pt>
                <c:pt idx="201">
                  <c:v>9</c:v>
                </c:pt>
                <c:pt idx="202">
                  <c:v>13</c:v>
                </c:pt>
                <c:pt idx="203">
                  <c:v>10</c:v>
                </c:pt>
                <c:pt idx="204">
                  <c:v>12</c:v>
                </c:pt>
                <c:pt idx="205">
                  <c:v>3</c:v>
                </c:pt>
                <c:pt idx="206">
                  <c:v>3</c:v>
                </c:pt>
                <c:pt idx="207">
                  <c:v>6</c:v>
                </c:pt>
                <c:pt idx="208">
                  <c:v>6</c:v>
                </c:pt>
                <c:pt idx="209">
                  <c:v>16</c:v>
                </c:pt>
                <c:pt idx="210">
                  <c:v>7</c:v>
                </c:pt>
                <c:pt idx="211">
                  <c:v>9</c:v>
                </c:pt>
                <c:pt idx="212">
                  <c:v>2</c:v>
                </c:pt>
                <c:pt idx="213">
                  <c:v>6</c:v>
                </c:pt>
                <c:pt idx="214">
                  <c:v>10</c:v>
                </c:pt>
                <c:pt idx="215">
                  <c:v>4</c:v>
                </c:pt>
                <c:pt idx="216">
                  <c:v>14</c:v>
                </c:pt>
                <c:pt idx="217">
                  <c:v>15</c:v>
                </c:pt>
                <c:pt idx="218">
                  <c:v>8</c:v>
                </c:pt>
                <c:pt idx="219">
                  <c:v>2</c:v>
                </c:pt>
                <c:pt idx="220">
                  <c:v>8</c:v>
                </c:pt>
                <c:pt idx="221">
                  <c:v>4</c:v>
                </c:pt>
                <c:pt idx="222">
                  <c:v>8</c:v>
                </c:pt>
                <c:pt idx="223">
                  <c:v>8</c:v>
                </c:pt>
                <c:pt idx="224">
                  <c:v>14</c:v>
                </c:pt>
                <c:pt idx="225">
                  <c:v>7</c:v>
                </c:pt>
                <c:pt idx="226">
                  <c:v>0</c:v>
                </c:pt>
                <c:pt idx="227">
                  <c:v>3</c:v>
                </c:pt>
                <c:pt idx="228">
                  <c:v>2</c:v>
                </c:pt>
                <c:pt idx="229">
                  <c:v>9</c:v>
                </c:pt>
                <c:pt idx="230">
                  <c:v>12</c:v>
                </c:pt>
                <c:pt idx="231">
                  <c:v>11</c:v>
                </c:pt>
                <c:pt idx="232">
                  <c:v>10</c:v>
                </c:pt>
                <c:pt idx="233">
                  <c:v>3</c:v>
                </c:pt>
                <c:pt idx="234">
                  <c:v>3</c:v>
                </c:pt>
                <c:pt idx="235">
                  <c:v>7</c:v>
                </c:pt>
                <c:pt idx="236">
                  <c:v>7</c:v>
                </c:pt>
                <c:pt idx="237">
                  <c:v>9</c:v>
                </c:pt>
                <c:pt idx="238">
                  <c:v>19</c:v>
                </c:pt>
                <c:pt idx="239">
                  <c:v>6</c:v>
                </c:pt>
                <c:pt idx="240">
                  <c:v>2</c:v>
                </c:pt>
                <c:pt idx="241">
                  <c:v>8</c:v>
                </c:pt>
                <c:pt idx="242">
                  <c:v>5</c:v>
                </c:pt>
                <c:pt idx="243">
                  <c:v>8</c:v>
                </c:pt>
                <c:pt idx="244">
                  <c:v>8</c:v>
                </c:pt>
                <c:pt idx="245">
                  <c:v>11</c:v>
                </c:pt>
                <c:pt idx="246">
                  <c:v>7</c:v>
                </c:pt>
                <c:pt idx="247">
                  <c:v>1</c:v>
                </c:pt>
                <c:pt idx="248">
                  <c:v>5</c:v>
                </c:pt>
                <c:pt idx="249">
                  <c:v>6</c:v>
                </c:pt>
                <c:pt idx="250">
                  <c:v>6</c:v>
                </c:pt>
                <c:pt idx="251">
                  <c:v>9</c:v>
                </c:pt>
                <c:pt idx="252">
                  <c:v>5</c:v>
                </c:pt>
                <c:pt idx="253">
                  <c:v>3</c:v>
                </c:pt>
                <c:pt idx="254">
                  <c:v>1</c:v>
                </c:pt>
                <c:pt idx="255">
                  <c:v>7</c:v>
                </c:pt>
                <c:pt idx="256">
                  <c:v>7</c:v>
                </c:pt>
                <c:pt idx="257">
                  <c:v>7</c:v>
                </c:pt>
                <c:pt idx="258">
                  <c:v>8</c:v>
                </c:pt>
                <c:pt idx="259">
                  <c:v>13</c:v>
                </c:pt>
                <c:pt idx="260">
                  <c:v>2</c:v>
                </c:pt>
                <c:pt idx="261">
                  <c:v>6</c:v>
                </c:pt>
                <c:pt idx="262">
                  <c:v>6</c:v>
                </c:pt>
                <c:pt idx="263">
                  <c:v>4</c:v>
                </c:pt>
                <c:pt idx="264">
                  <c:v>7</c:v>
                </c:pt>
                <c:pt idx="265">
                  <c:v>5</c:v>
                </c:pt>
                <c:pt idx="266">
                  <c:v>15</c:v>
                </c:pt>
                <c:pt idx="267">
                  <c:v>4</c:v>
                </c:pt>
                <c:pt idx="268">
                  <c:v>2</c:v>
                </c:pt>
                <c:pt idx="269">
                  <c:v>9</c:v>
                </c:pt>
                <c:pt idx="270">
                  <c:v>4</c:v>
                </c:pt>
                <c:pt idx="271">
                  <c:v>6</c:v>
                </c:pt>
                <c:pt idx="272">
                  <c:v>8</c:v>
                </c:pt>
                <c:pt idx="273">
                  <c:v>6</c:v>
                </c:pt>
                <c:pt idx="274">
                  <c:v>13</c:v>
                </c:pt>
                <c:pt idx="275">
                  <c:v>3</c:v>
                </c:pt>
                <c:pt idx="276">
                  <c:v>4</c:v>
                </c:pt>
                <c:pt idx="277">
                  <c:v>7</c:v>
                </c:pt>
                <c:pt idx="278">
                  <c:v>8</c:v>
                </c:pt>
                <c:pt idx="279">
                  <c:v>11</c:v>
                </c:pt>
                <c:pt idx="280">
                  <c:v>7</c:v>
                </c:pt>
                <c:pt idx="281">
                  <c:v>9</c:v>
                </c:pt>
                <c:pt idx="282">
                  <c:v>7</c:v>
                </c:pt>
                <c:pt idx="283">
                  <c:v>13</c:v>
                </c:pt>
                <c:pt idx="284">
                  <c:v>4</c:v>
                </c:pt>
                <c:pt idx="285">
                  <c:v>7</c:v>
                </c:pt>
                <c:pt idx="286">
                  <c:v>11</c:v>
                </c:pt>
                <c:pt idx="287">
                  <c:v>17</c:v>
                </c:pt>
                <c:pt idx="288">
                  <c:v>6</c:v>
                </c:pt>
                <c:pt idx="289">
                  <c:v>8</c:v>
                </c:pt>
                <c:pt idx="290">
                  <c:v>5</c:v>
                </c:pt>
                <c:pt idx="291">
                  <c:v>3</c:v>
                </c:pt>
                <c:pt idx="292">
                  <c:v>9</c:v>
                </c:pt>
                <c:pt idx="293">
                  <c:v>18</c:v>
                </c:pt>
                <c:pt idx="294">
                  <c:v>7</c:v>
                </c:pt>
                <c:pt idx="295">
                  <c:v>6</c:v>
                </c:pt>
                <c:pt idx="296">
                  <c:v>1</c:v>
                </c:pt>
                <c:pt idx="297">
                  <c:v>6</c:v>
                </c:pt>
                <c:pt idx="298">
                  <c:v>6</c:v>
                </c:pt>
                <c:pt idx="299">
                  <c:v>9</c:v>
                </c:pt>
                <c:pt idx="300">
                  <c:v>8</c:v>
                </c:pt>
                <c:pt idx="301">
                  <c:v>18</c:v>
                </c:pt>
                <c:pt idx="302">
                  <c:v>7</c:v>
                </c:pt>
                <c:pt idx="303">
                  <c:v>1</c:v>
                </c:pt>
                <c:pt idx="304">
                  <c:v>5</c:v>
                </c:pt>
                <c:pt idx="305">
                  <c:v>5</c:v>
                </c:pt>
                <c:pt idx="306">
                  <c:v>6</c:v>
                </c:pt>
                <c:pt idx="307">
                  <c:v>15</c:v>
                </c:pt>
                <c:pt idx="308">
                  <c:v>9</c:v>
                </c:pt>
                <c:pt idx="309">
                  <c:v>6</c:v>
                </c:pt>
                <c:pt idx="310">
                  <c:v>1</c:v>
                </c:pt>
                <c:pt idx="311">
                  <c:v>8</c:v>
                </c:pt>
                <c:pt idx="312">
                  <c:v>6</c:v>
                </c:pt>
                <c:pt idx="313">
                  <c:v>5</c:v>
                </c:pt>
                <c:pt idx="314">
                  <c:v>8</c:v>
                </c:pt>
                <c:pt idx="315">
                  <c:v>9</c:v>
                </c:pt>
                <c:pt idx="316">
                  <c:v>4</c:v>
                </c:pt>
                <c:pt idx="317">
                  <c:v>5</c:v>
                </c:pt>
                <c:pt idx="318">
                  <c:v>5</c:v>
                </c:pt>
                <c:pt idx="319">
                  <c:v>5</c:v>
                </c:pt>
                <c:pt idx="320">
                  <c:v>7</c:v>
                </c:pt>
                <c:pt idx="321">
                  <c:v>4</c:v>
                </c:pt>
                <c:pt idx="322">
                  <c:v>6</c:v>
                </c:pt>
                <c:pt idx="323">
                  <c:v>4</c:v>
                </c:pt>
                <c:pt idx="324">
                  <c:v>4</c:v>
                </c:pt>
                <c:pt idx="325">
                  <c:v>6</c:v>
                </c:pt>
                <c:pt idx="326">
                  <c:v>6</c:v>
                </c:pt>
                <c:pt idx="327">
                  <c:v>8</c:v>
                </c:pt>
                <c:pt idx="328">
                  <c:v>2</c:v>
                </c:pt>
                <c:pt idx="329">
                  <c:v>5</c:v>
                </c:pt>
                <c:pt idx="330">
                  <c:v>6</c:v>
                </c:pt>
                <c:pt idx="331">
                  <c:v>0</c:v>
                </c:pt>
                <c:pt idx="332">
                  <c:v>2</c:v>
                </c:pt>
                <c:pt idx="333">
                  <c:v>3</c:v>
                </c:pt>
                <c:pt idx="334">
                  <c:v>2</c:v>
                </c:pt>
                <c:pt idx="335">
                  <c:v>2</c:v>
                </c:pt>
                <c:pt idx="336">
                  <c:v>5</c:v>
                </c:pt>
                <c:pt idx="337">
                  <c:v>4</c:v>
                </c:pt>
                <c:pt idx="338">
                  <c:v>2</c:v>
                </c:pt>
                <c:pt idx="339">
                  <c:v>8</c:v>
                </c:pt>
                <c:pt idx="340">
                  <c:v>2</c:v>
                </c:pt>
                <c:pt idx="341">
                  <c:v>4</c:v>
                </c:pt>
                <c:pt idx="342">
                  <c:v>3</c:v>
                </c:pt>
                <c:pt idx="343">
                  <c:v>2</c:v>
                </c:pt>
                <c:pt idx="344">
                  <c:v>2</c:v>
                </c:pt>
                <c:pt idx="345">
                  <c:v>1</c:v>
                </c:pt>
                <c:pt idx="346">
                  <c:v>3</c:v>
                </c:pt>
                <c:pt idx="347">
                  <c:v>7</c:v>
                </c:pt>
                <c:pt idx="348">
                  <c:v>9</c:v>
                </c:pt>
                <c:pt idx="349">
                  <c:v>4</c:v>
                </c:pt>
                <c:pt idx="350">
                  <c:v>5</c:v>
                </c:pt>
                <c:pt idx="351">
                  <c:v>3</c:v>
                </c:pt>
                <c:pt idx="352">
                  <c:v>2</c:v>
                </c:pt>
                <c:pt idx="353">
                  <c:v>4</c:v>
                </c:pt>
                <c:pt idx="354">
                  <c:v>6</c:v>
                </c:pt>
                <c:pt idx="355">
                  <c:v>4</c:v>
                </c:pt>
                <c:pt idx="356">
                  <c:v>5</c:v>
                </c:pt>
                <c:pt idx="357">
                  <c:v>6</c:v>
                </c:pt>
                <c:pt idx="358">
                  <c:v>1</c:v>
                </c:pt>
                <c:pt idx="359">
                  <c:v>5</c:v>
                </c:pt>
                <c:pt idx="360">
                  <c:v>8</c:v>
                </c:pt>
                <c:pt idx="361">
                  <c:v>5</c:v>
                </c:pt>
                <c:pt idx="362">
                  <c:v>2</c:v>
                </c:pt>
                <c:pt idx="363">
                  <c:v>1</c:v>
                </c:pt>
                <c:pt idx="364">
                  <c:v>2</c:v>
                </c:pt>
                <c:pt idx="365">
                  <c:v>3</c:v>
                </c:pt>
              </c:numCache>
            </c:numRef>
          </c:val>
          <c:smooth val="0"/>
          <c:extLst>
            <c:ext xmlns:c16="http://schemas.microsoft.com/office/drawing/2014/chart" uri="{C3380CC4-5D6E-409C-BE32-E72D297353CC}">
              <c16:uniqueId val="{00000000-60FB-4E0E-9415-9DCD1FE357A2}"/>
            </c:ext>
          </c:extLst>
        </c:ser>
        <c:dLbls>
          <c:showLegendKey val="0"/>
          <c:showVal val="0"/>
          <c:showCatName val="0"/>
          <c:showSerName val="0"/>
          <c:showPercent val="0"/>
          <c:showBubbleSize val="0"/>
        </c:dLbls>
        <c:smooth val="0"/>
        <c:axId val="298582984"/>
        <c:axId val="298584624"/>
      </c:lineChart>
      <c:catAx>
        <c:axId val="29858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84624"/>
        <c:crosses val="autoZero"/>
        <c:auto val="1"/>
        <c:lblAlgn val="ctr"/>
        <c:lblOffset val="100"/>
        <c:noMultiLvlLbl val="0"/>
      </c:catAx>
      <c:valAx>
        <c:axId val="298584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58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0</c:v>
                </c:pt>
                <c:pt idx="1">
                  <c:v>0</c:v>
                </c:pt>
                <c:pt idx="2">
                  <c:v>0</c:v>
                </c:pt>
                <c:pt idx="3">
                  <c:v>2</c:v>
                </c:pt>
                <c:pt idx="4">
                  <c:v>0</c:v>
                </c:pt>
                <c:pt idx="5">
                  <c:v>0</c:v>
                </c:pt>
                <c:pt idx="6">
                  <c:v>0</c:v>
                </c:pt>
                <c:pt idx="7">
                  <c:v>1</c:v>
                </c:pt>
                <c:pt idx="8">
                  <c:v>1</c:v>
                </c:pt>
                <c:pt idx="9">
                  <c:v>0</c:v>
                </c:pt>
                <c:pt idx="10">
                  <c:v>0</c:v>
                </c:pt>
                <c:pt idx="11">
                  <c:v>0</c:v>
                </c:pt>
                <c:pt idx="12">
                  <c:v>0</c:v>
                </c:pt>
                <c:pt idx="13">
                  <c:v>0</c:v>
                </c:pt>
                <c:pt idx="14">
                  <c:v>0</c:v>
                </c:pt>
                <c:pt idx="15">
                  <c:v>1</c:v>
                </c:pt>
                <c:pt idx="16">
                  <c:v>0</c:v>
                </c:pt>
                <c:pt idx="17">
                  <c:v>0</c:v>
                </c:pt>
                <c:pt idx="18">
                  <c:v>2</c:v>
                </c:pt>
                <c:pt idx="19">
                  <c:v>0</c:v>
                </c:pt>
                <c:pt idx="20">
                  <c:v>0</c:v>
                </c:pt>
                <c:pt idx="21">
                  <c:v>0</c:v>
                </c:pt>
                <c:pt idx="22">
                  <c:v>1</c:v>
                </c:pt>
                <c:pt idx="23">
                  <c:v>0</c:v>
                </c:pt>
                <c:pt idx="24">
                  <c:v>0</c:v>
                </c:pt>
                <c:pt idx="25">
                  <c:v>2</c:v>
                </c:pt>
                <c:pt idx="26">
                  <c:v>0</c:v>
                </c:pt>
                <c:pt idx="27">
                  <c:v>2</c:v>
                </c:pt>
                <c:pt idx="28">
                  <c:v>0</c:v>
                </c:pt>
                <c:pt idx="29">
                  <c:v>1</c:v>
                </c:pt>
                <c:pt idx="30">
                  <c:v>0</c:v>
                </c:pt>
                <c:pt idx="31">
                  <c:v>0</c:v>
                </c:pt>
                <c:pt idx="32">
                  <c:v>2</c:v>
                </c:pt>
                <c:pt idx="33">
                  <c:v>1</c:v>
                </c:pt>
                <c:pt idx="34">
                  <c:v>1</c:v>
                </c:pt>
                <c:pt idx="35">
                  <c:v>0</c:v>
                </c:pt>
                <c:pt idx="36">
                  <c:v>0</c:v>
                </c:pt>
                <c:pt idx="37">
                  <c:v>0</c:v>
                </c:pt>
                <c:pt idx="38">
                  <c:v>0</c:v>
                </c:pt>
                <c:pt idx="39">
                  <c:v>0</c:v>
                </c:pt>
                <c:pt idx="40">
                  <c:v>0</c:v>
                </c:pt>
                <c:pt idx="41">
                  <c:v>0</c:v>
                </c:pt>
                <c:pt idx="42">
                  <c:v>1</c:v>
                </c:pt>
                <c:pt idx="43">
                  <c:v>0</c:v>
                </c:pt>
                <c:pt idx="44">
                  <c:v>0</c:v>
                </c:pt>
                <c:pt idx="45">
                  <c:v>0</c:v>
                </c:pt>
                <c:pt idx="46">
                  <c:v>0</c:v>
                </c:pt>
                <c:pt idx="47">
                  <c:v>0</c:v>
                </c:pt>
                <c:pt idx="48">
                  <c:v>1</c:v>
                </c:pt>
                <c:pt idx="49">
                  <c:v>0</c:v>
                </c:pt>
                <c:pt idx="50">
                  <c:v>0</c:v>
                </c:pt>
                <c:pt idx="51">
                  <c:v>0</c:v>
                </c:pt>
                <c:pt idx="52">
                  <c:v>0</c:v>
                </c:pt>
                <c:pt idx="53">
                  <c:v>1</c:v>
                </c:pt>
                <c:pt idx="54">
                  <c:v>0</c:v>
                </c:pt>
                <c:pt idx="55">
                  <c:v>0</c:v>
                </c:pt>
                <c:pt idx="56">
                  <c:v>0</c:v>
                </c:pt>
                <c:pt idx="57">
                  <c:v>0</c:v>
                </c:pt>
                <c:pt idx="58">
                  <c:v>0</c:v>
                </c:pt>
                <c:pt idx="59">
                  <c:v>0</c:v>
                </c:pt>
                <c:pt idx="60">
                  <c:v>0</c:v>
                </c:pt>
                <c:pt idx="61">
                  <c:v>1</c:v>
                </c:pt>
                <c:pt idx="62">
                  <c:v>0</c:v>
                </c:pt>
                <c:pt idx="63">
                  <c:v>0</c:v>
                </c:pt>
                <c:pt idx="64">
                  <c:v>0</c:v>
                </c:pt>
                <c:pt idx="65">
                  <c:v>0</c:v>
                </c:pt>
                <c:pt idx="66">
                  <c:v>1</c:v>
                </c:pt>
                <c:pt idx="67">
                  <c:v>1</c:v>
                </c:pt>
                <c:pt idx="68">
                  <c:v>0</c:v>
                </c:pt>
                <c:pt idx="69">
                  <c:v>0</c:v>
                </c:pt>
                <c:pt idx="70">
                  <c:v>0</c:v>
                </c:pt>
                <c:pt idx="71">
                  <c:v>0</c:v>
                </c:pt>
                <c:pt idx="72">
                  <c:v>0</c:v>
                </c:pt>
                <c:pt idx="73">
                  <c:v>1</c:v>
                </c:pt>
                <c:pt idx="74">
                  <c:v>1</c:v>
                </c:pt>
                <c:pt idx="75">
                  <c:v>1</c:v>
                </c:pt>
                <c:pt idx="76">
                  <c:v>1</c:v>
                </c:pt>
                <c:pt idx="77">
                  <c:v>1</c:v>
                </c:pt>
                <c:pt idx="78">
                  <c:v>0</c:v>
                </c:pt>
                <c:pt idx="79">
                  <c:v>0</c:v>
                </c:pt>
                <c:pt idx="80">
                  <c:v>2</c:v>
                </c:pt>
                <c:pt idx="81">
                  <c:v>0</c:v>
                </c:pt>
                <c:pt idx="82">
                  <c:v>2</c:v>
                </c:pt>
                <c:pt idx="83">
                  <c:v>0</c:v>
                </c:pt>
                <c:pt idx="84">
                  <c:v>2</c:v>
                </c:pt>
                <c:pt idx="85">
                  <c:v>2</c:v>
                </c:pt>
                <c:pt idx="86">
                  <c:v>1</c:v>
                </c:pt>
                <c:pt idx="87">
                  <c:v>2</c:v>
                </c:pt>
                <c:pt idx="88">
                  <c:v>0</c:v>
                </c:pt>
                <c:pt idx="89">
                  <c:v>0</c:v>
                </c:pt>
                <c:pt idx="90">
                  <c:v>2</c:v>
                </c:pt>
                <c:pt idx="91">
                  <c:v>1</c:v>
                </c:pt>
                <c:pt idx="92">
                  <c:v>0</c:v>
                </c:pt>
                <c:pt idx="93">
                  <c:v>0</c:v>
                </c:pt>
                <c:pt idx="94">
                  <c:v>2</c:v>
                </c:pt>
                <c:pt idx="95">
                  <c:v>0</c:v>
                </c:pt>
                <c:pt idx="96">
                  <c:v>0</c:v>
                </c:pt>
                <c:pt idx="97">
                  <c:v>1</c:v>
                </c:pt>
                <c:pt idx="98">
                  <c:v>0</c:v>
                </c:pt>
                <c:pt idx="99">
                  <c:v>0</c:v>
                </c:pt>
                <c:pt idx="100">
                  <c:v>1</c:v>
                </c:pt>
                <c:pt idx="101">
                  <c:v>0</c:v>
                </c:pt>
                <c:pt idx="102">
                  <c:v>0</c:v>
                </c:pt>
                <c:pt idx="103">
                  <c:v>0</c:v>
                </c:pt>
                <c:pt idx="104">
                  <c:v>1</c:v>
                </c:pt>
                <c:pt idx="105">
                  <c:v>1</c:v>
                </c:pt>
                <c:pt idx="106">
                  <c:v>0</c:v>
                </c:pt>
                <c:pt idx="107">
                  <c:v>0</c:v>
                </c:pt>
                <c:pt idx="108">
                  <c:v>1</c:v>
                </c:pt>
                <c:pt idx="109">
                  <c:v>0</c:v>
                </c:pt>
                <c:pt idx="110">
                  <c:v>0</c:v>
                </c:pt>
                <c:pt idx="111">
                  <c:v>0</c:v>
                </c:pt>
                <c:pt idx="112">
                  <c:v>1</c:v>
                </c:pt>
                <c:pt idx="113">
                  <c:v>1</c:v>
                </c:pt>
                <c:pt idx="114">
                  <c:v>0</c:v>
                </c:pt>
                <c:pt idx="115">
                  <c:v>0</c:v>
                </c:pt>
                <c:pt idx="116">
                  <c:v>0</c:v>
                </c:pt>
                <c:pt idx="117">
                  <c:v>2</c:v>
                </c:pt>
                <c:pt idx="118">
                  <c:v>1</c:v>
                </c:pt>
                <c:pt idx="119">
                  <c:v>0</c:v>
                </c:pt>
                <c:pt idx="120">
                  <c:v>0</c:v>
                </c:pt>
                <c:pt idx="121">
                  <c:v>0</c:v>
                </c:pt>
                <c:pt idx="122">
                  <c:v>0</c:v>
                </c:pt>
                <c:pt idx="123">
                  <c:v>0</c:v>
                </c:pt>
                <c:pt idx="124">
                  <c:v>0</c:v>
                </c:pt>
                <c:pt idx="125">
                  <c:v>0</c:v>
                </c:pt>
                <c:pt idx="126">
                  <c:v>0</c:v>
                </c:pt>
                <c:pt idx="127">
                  <c:v>0</c:v>
                </c:pt>
                <c:pt idx="128">
                  <c:v>0</c:v>
                </c:pt>
                <c:pt idx="129">
                  <c:v>1</c:v>
                </c:pt>
                <c:pt idx="130">
                  <c:v>4</c:v>
                </c:pt>
                <c:pt idx="131">
                  <c:v>0</c:v>
                </c:pt>
                <c:pt idx="132">
                  <c:v>0</c:v>
                </c:pt>
                <c:pt idx="133">
                  <c:v>0</c:v>
                </c:pt>
                <c:pt idx="134">
                  <c:v>1</c:v>
                </c:pt>
                <c:pt idx="135">
                  <c:v>0</c:v>
                </c:pt>
                <c:pt idx="136">
                  <c:v>0</c:v>
                </c:pt>
                <c:pt idx="137">
                  <c:v>0</c:v>
                </c:pt>
                <c:pt idx="138">
                  <c:v>0</c:v>
                </c:pt>
                <c:pt idx="139">
                  <c:v>0</c:v>
                </c:pt>
                <c:pt idx="140">
                  <c:v>1</c:v>
                </c:pt>
                <c:pt idx="141">
                  <c:v>0</c:v>
                </c:pt>
                <c:pt idx="142">
                  <c:v>0</c:v>
                </c:pt>
                <c:pt idx="143">
                  <c:v>0</c:v>
                </c:pt>
                <c:pt idx="144">
                  <c:v>0</c:v>
                </c:pt>
                <c:pt idx="145">
                  <c:v>0</c:v>
                </c:pt>
                <c:pt idx="146">
                  <c:v>0</c:v>
                </c:pt>
                <c:pt idx="147">
                  <c:v>2</c:v>
                </c:pt>
                <c:pt idx="148">
                  <c:v>0</c:v>
                </c:pt>
                <c:pt idx="149">
                  <c:v>0</c:v>
                </c:pt>
                <c:pt idx="150">
                  <c:v>0</c:v>
                </c:pt>
                <c:pt idx="151">
                  <c:v>0</c:v>
                </c:pt>
                <c:pt idx="152">
                  <c:v>3</c:v>
                </c:pt>
                <c:pt idx="153">
                  <c:v>0</c:v>
                </c:pt>
                <c:pt idx="154">
                  <c:v>2</c:v>
                </c:pt>
                <c:pt idx="155">
                  <c:v>0</c:v>
                </c:pt>
                <c:pt idx="156">
                  <c:v>1</c:v>
                </c:pt>
                <c:pt idx="157">
                  <c:v>0</c:v>
                </c:pt>
                <c:pt idx="158">
                  <c:v>3</c:v>
                </c:pt>
                <c:pt idx="159">
                  <c:v>0</c:v>
                </c:pt>
                <c:pt idx="160">
                  <c:v>0</c:v>
                </c:pt>
                <c:pt idx="161">
                  <c:v>6</c:v>
                </c:pt>
                <c:pt idx="162">
                  <c:v>0</c:v>
                </c:pt>
                <c:pt idx="163">
                  <c:v>0</c:v>
                </c:pt>
                <c:pt idx="164">
                  <c:v>0</c:v>
                </c:pt>
                <c:pt idx="165">
                  <c:v>0</c:v>
                </c:pt>
                <c:pt idx="166">
                  <c:v>0</c:v>
                </c:pt>
                <c:pt idx="167">
                  <c:v>0</c:v>
                </c:pt>
                <c:pt idx="168">
                  <c:v>1</c:v>
                </c:pt>
                <c:pt idx="169">
                  <c:v>0</c:v>
                </c:pt>
                <c:pt idx="170">
                  <c:v>0</c:v>
                </c:pt>
                <c:pt idx="171">
                  <c:v>0</c:v>
                </c:pt>
                <c:pt idx="172">
                  <c:v>0</c:v>
                </c:pt>
                <c:pt idx="173">
                  <c:v>0</c:v>
                </c:pt>
                <c:pt idx="174">
                  <c:v>2</c:v>
                </c:pt>
                <c:pt idx="175">
                  <c:v>0</c:v>
                </c:pt>
                <c:pt idx="176">
                  <c:v>0</c:v>
                </c:pt>
                <c:pt idx="177">
                  <c:v>0</c:v>
                </c:pt>
                <c:pt idx="178">
                  <c:v>0</c:v>
                </c:pt>
                <c:pt idx="179">
                  <c:v>1</c:v>
                </c:pt>
                <c:pt idx="180">
                  <c:v>0</c:v>
                </c:pt>
                <c:pt idx="181">
                  <c:v>0</c:v>
                </c:pt>
                <c:pt idx="182">
                  <c:v>0</c:v>
                </c:pt>
                <c:pt idx="183">
                  <c:v>0</c:v>
                </c:pt>
                <c:pt idx="184">
                  <c:v>0</c:v>
                </c:pt>
                <c:pt idx="185">
                  <c:v>2</c:v>
                </c:pt>
                <c:pt idx="186">
                  <c:v>0</c:v>
                </c:pt>
                <c:pt idx="187">
                  <c:v>0</c:v>
                </c:pt>
                <c:pt idx="188">
                  <c:v>2</c:v>
                </c:pt>
                <c:pt idx="189">
                  <c:v>0</c:v>
                </c:pt>
                <c:pt idx="190">
                  <c:v>0</c:v>
                </c:pt>
                <c:pt idx="191">
                  <c:v>0</c:v>
                </c:pt>
                <c:pt idx="192">
                  <c:v>0</c:v>
                </c:pt>
                <c:pt idx="193">
                  <c:v>0</c:v>
                </c:pt>
                <c:pt idx="194">
                  <c:v>0</c:v>
                </c:pt>
                <c:pt idx="195">
                  <c:v>3</c:v>
                </c:pt>
                <c:pt idx="196">
                  <c:v>1</c:v>
                </c:pt>
                <c:pt idx="197">
                  <c:v>1</c:v>
                </c:pt>
                <c:pt idx="198">
                  <c:v>0</c:v>
                </c:pt>
                <c:pt idx="199">
                  <c:v>0</c:v>
                </c:pt>
                <c:pt idx="200">
                  <c:v>1</c:v>
                </c:pt>
                <c:pt idx="201">
                  <c:v>6</c:v>
                </c:pt>
                <c:pt idx="202">
                  <c:v>4</c:v>
                </c:pt>
                <c:pt idx="203">
                  <c:v>1</c:v>
                </c:pt>
                <c:pt idx="204">
                  <c:v>0</c:v>
                </c:pt>
                <c:pt idx="205">
                  <c:v>0</c:v>
                </c:pt>
                <c:pt idx="206">
                  <c:v>0</c:v>
                </c:pt>
                <c:pt idx="207">
                  <c:v>1</c:v>
                </c:pt>
                <c:pt idx="208">
                  <c:v>0</c:v>
                </c:pt>
                <c:pt idx="209">
                  <c:v>1</c:v>
                </c:pt>
                <c:pt idx="210">
                  <c:v>0</c:v>
                </c:pt>
                <c:pt idx="211">
                  <c:v>2</c:v>
                </c:pt>
                <c:pt idx="212">
                  <c:v>0</c:v>
                </c:pt>
                <c:pt idx="213">
                  <c:v>4</c:v>
                </c:pt>
                <c:pt idx="214">
                  <c:v>0</c:v>
                </c:pt>
                <c:pt idx="215">
                  <c:v>0</c:v>
                </c:pt>
                <c:pt idx="216">
                  <c:v>0</c:v>
                </c:pt>
                <c:pt idx="217">
                  <c:v>0</c:v>
                </c:pt>
                <c:pt idx="218">
                  <c:v>1</c:v>
                </c:pt>
                <c:pt idx="219">
                  <c:v>0</c:v>
                </c:pt>
                <c:pt idx="220">
                  <c:v>1</c:v>
                </c:pt>
                <c:pt idx="221">
                  <c:v>1</c:v>
                </c:pt>
                <c:pt idx="222">
                  <c:v>1</c:v>
                </c:pt>
                <c:pt idx="223">
                  <c:v>0</c:v>
                </c:pt>
                <c:pt idx="224">
                  <c:v>1</c:v>
                </c:pt>
                <c:pt idx="225">
                  <c:v>0</c:v>
                </c:pt>
                <c:pt idx="226">
                  <c:v>0</c:v>
                </c:pt>
                <c:pt idx="227">
                  <c:v>0</c:v>
                </c:pt>
                <c:pt idx="228">
                  <c:v>0</c:v>
                </c:pt>
                <c:pt idx="229">
                  <c:v>0</c:v>
                </c:pt>
                <c:pt idx="230">
                  <c:v>2</c:v>
                </c:pt>
                <c:pt idx="231">
                  <c:v>0</c:v>
                </c:pt>
                <c:pt idx="232">
                  <c:v>0</c:v>
                </c:pt>
                <c:pt idx="233">
                  <c:v>0</c:v>
                </c:pt>
                <c:pt idx="234">
                  <c:v>2</c:v>
                </c:pt>
                <c:pt idx="235">
                  <c:v>3</c:v>
                </c:pt>
                <c:pt idx="236">
                  <c:v>4</c:v>
                </c:pt>
                <c:pt idx="237">
                  <c:v>0</c:v>
                </c:pt>
                <c:pt idx="238">
                  <c:v>0</c:v>
                </c:pt>
                <c:pt idx="239">
                  <c:v>0</c:v>
                </c:pt>
                <c:pt idx="240">
                  <c:v>0</c:v>
                </c:pt>
                <c:pt idx="241">
                  <c:v>1</c:v>
                </c:pt>
                <c:pt idx="242">
                  <c:v>1</c:v>
                </c:pt>
                <c:pt idx="243">
                  <c:v>0</c:v>
                </c:pt>
                <c:pt idx="244">
                  <c:v>0</c:v>
                </c:pt>
                <c:pt idx="245">
                  <c:v>0</c:v>
                </c:pt>
                <c:pt idx="246">
                  <c:v>0</c:v>
                </c:pt>
                <c:pt idx="247">
                  <c:v>0</c:v>
                </c:pt>
                <c:pt idx="248">
                  <c:v>1</c:v>
                </c:pt>
                <c:pt idx="249">
                  <c:v>8</c:v>
                </c:pt>
                <c:pt idx="250">
                  <c:v>4</c:v>
                </c:pt>
                <c:pt idx="251">
                  <c:v>4</c:v>
                </c:pt>
                <c:pt idx="252">
                  <c:v>0</c:v>
                </c:pt>
                <c:pt idx="253">
                  <c:v>0</c:v>
                </c:pt>
                <c:pt idx="254">
                  <c:v>0</c:v>
                </c:pt>
                <c:pt idx="255">
                  <c:v>0</c:v>
                </c:pt>
                <c:pt idx="256">
                  <c:v>1</c:v>
                </c:pt>
                <c:pt idx="257">
                  <c:v>2</c:v>
                </c:pt>
                <c:pt idx="258">
                  <c:v>0</c:v>
                </c:pt>
                <c:pt idx="259">
                  <c:v>2</c:v>
                </c:pt>
                <c:pt idx="260">
                  <c:v>0</c:v>
                </c:pt>
                <c:pt idx="261">
                  <c:v>0</c:v>
                </c:pt>
                <c:pt idx="262">
                  <c:v>0</c:v>
                </c:pt>
                <c:pt idx="263">
                  <c:v>1</c:v>
                </c:pt>
                <c:pt idx="264">
                  <c:v>0</c:v>
                </c:pt>
                <c:pt idx="265">
                  <c:v>0</c:v>
                </c:pt>
                <c:pt idx="266">
                  <c:v>1</c:v>
                </c:pt>
                <c:pt idx="267">
                  <c:v>1</c:v>
                </c:pt>
                <c:pt idx="268">
                  <c:v>0</c:v>
                </c:pt>
                <c:pt idx="269">
                  <c:v>0</c:v>
                </c:pt>
                <c:pt idx="270">
                  <c:v>1</c:v>
                </c:pt>
                <c:pt idx="271">
                  <c:v>1</c:v>
                </c:pt>
                <c:pt idx="272">
                  <c:v>0</c:v>
                </c:pt>
                <c:pt idx="273">
                  <c:v>0</c:v>
                </c:pt>
                <c:pt idx="274">
                  <c:v>1</c:v>
                </c:pt>
                <c:pt idx="275">
                  <c:v>0</c:v>
                </c:pt>
                <c:pt idx="276">
                  <c:v>3</c:v>
                </c:pt>
                <c:pt idx="277">
                  <c:v>1</c:v>
                </c:pt>
                <c:pt idx="278">
                  <c:v>3</c:v>
                </c:pt>
                <c:pt idx="279">
                  <c:v>0</c:v>
                </c:pt>
                <c:pt idx="280">
                  <c:v>0</c:v>
                </c:pt>
                <c:pt idx="281">
                  <c:v>3</c:v>
                </c:pt>
                <c:pt idx="282">
                  <c:v>0</c:v>
                </c:pt>
                <c:pt idx="283">
                  <c:v>0</c:v>
                </c:pt>
                <c:pt idx="284">
                  <c:v>0</c:v>
                </c:pt>
                <c:pt idx="285">
                  <c:v>0</c:v>
                </c:pt>
                <c:pt idx="286">
                  <c:v>0</c:v>
                </c:pt>
                <c:pt idx="287">
                  <c:v>0</c:v>
                </c:pt>
                <c:pt idx="288">
                  <c:v>0</c:v>
                </c:pt>
                <c:pt idx="289">
                  <c:v>0</c:v>
                </c:pt>
                <c:pt idx="290">
                  <c:v>3</c:v>
                </c:pt>
                <c:pt idx="291">
                  <c:v>0</c:v>
                </c:pt>
                <c:pt idx="292">
                  <c:v>1</c:v>
                </c:pt>
                <c:pt idx="293">
                  <c:v>1</c:v>
                </c:pt>
                <c:pt idx="294">
                  <c:v>1</c:v>
                </c:pt>
                <c:pt idx="295">
                  <c:v>0</c:v>
                </c:pt>
                <c:pt idx="296">
                  <c:v>0</c:v>
                </c:pt>
                <c:pt idx="297">
                  <c:v>1</c:v>
                </c:pt>
                <c:pt idx="298">
                  <c:v>0</c:v>
                </c:pt>
                <c:pt idx="299">
                  <c:v>0</c:v>
                </c:pt>
                <c:pt idx="300">
                  <c:v>0</c:v>
                </c:pt>
                <c:pt idx="301">
                  <c:v>0</c:v>
                </c:pt>
                <c:pt idx="302">
                  <c:v>0</c:v>
                </c:pt>
                <c:pt idx="303">
                  <c:v>0</c:v>
                </c:pt>
                <c:pt idx="304">
                  <c:v>2</c:v>
                </c:pt>
                <c:pt idx="305">
                  <c:v>0</c:v>
                </c:pt>
                <c:pt idx="306">
                  <c:v>1</c:v>
                </c:pt>
                <c:pt idx="307">
                  <c:v>0</c:v>
                </c:pt>
                <c:pt idx="308">
                  <c:v>0</c:v>
                </c:pt>
                <c:pt idx="309">
                  <c:v>0</c:v>
                </c:pt>
                <c:pt idx="310">
                  <c:v>0</c:v>
                </c:pt>
                <c:pt idx="311">
                  <c:v>0</c:v>
                </c:pt>
                <c:pt idx="312">
                  <c:v>0</c:v>
                </c:pt>
                <c:pt idx="313">
                  <c:v>4</c:v>
                </c:pt>
                <c:pt idx="314">
                  <c:v>0</c:v>
                </c:pt>
                <c:pt idx="315">
                  <c:v>0</c:v>
                </c:pt>
                <c:pt idx="316">
                  <c:v>0</c:v>
                </c:pt>
                <c:pt idx="317">
                  <c:v>1</c:v>
                </c:pt>
                <c:pt idx="318">
                  <c:v>0</c:v>
                </c:pt>
                <c:pt idx="319">
                  <c:v>0</c:v>
                </c:pt>
                <c:pt idx="320">
                  <c:v>3</c:v>
                </c:pt>
                <c:pt idx="321">
                  <c:v>3</c:v>
                </c:pt>
                <c:pt idx="322">
                  <c:v>0</c:v>
                </c:pt>
                <c:pt idx="323">
                  <c:v>0</c:v>
                </c:pt>
                <c:pt idx="324">
                  <c:v>0</c:v>
                </c:pt>
                <c:pt idx="325">
                  <c:v>0</c:v>
                </c:pt>
                <c:pt idx="326">
                  <c:v>0</c:v>
                </c:pt>
                <c:pt idx="327">
                  <c:v>0</c:v>
                </c:pt>
                <c:pt idx="328">
                  <c:v>0</c:v>
                </c:pt>
                <c:pt idx="329">
                  <c:v>0</c:v>
                </c:pt>
                <c:pt idx="330">
                  <c:v>0</c:v>
                </c:pt>
                <c:pt idx="331">
                  <c:v>0</c:v>
                </c:pt>
                <c:pt idx="332">
                  <c:v>0</c:v>
                </c:pt>
                <c:pt idx="333">
                  <c:v>0</c:v>
                </c:pt>
                <c:pt idx="334">
                  <c:v>0</c:v>
                </c:pt>
                <c:pt idx="335">
                  <c:v>0</c:v>
                </c:pt>
                <c:pt idx="336">
                  <c:v>0</c:v>
                </c:pt>
                <c:pt idx="337">
                  <c:v>0</c:v>
                </c:pt>
                <c:pt idx="338">
                  <c:v>0</c:v>
                </c:pt>
                <c:pt idx="339">
                  <c:v>0</c:v>
                </c:pt>
                <c:pt idx="340">
                  <c:v>0</c:v>
                </c:pt>
                <c:pt idx="341">
                  <c:v>0</c:v>
                </c:pt>
                <c:pt idx="342">
                  <c:v>0</c:v>
                </c:pt>
                <c:pt idx="343">
                  <c:v>0</c:v>
                </c:pt>
                <c:pt idx="344">
                  <c:v>0</c:v>
                </c:pt>
                <c:pt idx="345">
                  <c:v>0</c:v>
                </c:pt>
                <c:pt idx="346">
                  <c:v>0</c:v>
                </c:pt>
                <c:pt idx="347">
                  <c:v>0</c:v>
                </c:pt>
                <c:pt idx="348">
                  <c:v>0</c:v>
                </c:pt>
                <c:pt idx="349">
                  <c:v>1</c:v>
                </c:pt>
                <c:pt idx="350">
                  <c:v>0</c:v>
                </c:pt>
                <c:pt idx="351">
                  <c:v>0</c:v>
                </c:pt>
                <c:pt idx="352">
                  <c:v>0</c:v>
                </c:pt>
                <c:pt idx="353">
                  <c:v>0</c:v>
                </c:pt>
                <c:pt idx="354">
                  <c:v>0</c:v>
                </c:pt>
                <c:pt idx="355">
                  <c:v>0</c:v>
                </c:pt>
                <c:pt idx="356">
                  <c:v>0</c:v>
                </c:pt>
                <c:pt idx="357">
                  <c:v>0</c:v>
                </c:pt>
                <c:pt idx="358">
                  <c:v>0</c:v>
                </c:pt>
                <c:pt idx="359">
                  <c:v>0</c:v>
                </c:pt>
                <c:pt idx="360">
                  <c:v>0</c:v>
                </c:pt>
                <c:pt idx="361">
                  <c:v>0</c:v>
                </c:pt>
                <c:pt idx="362">
                  <c:v>0</c:v>
                </c:pt>
                <c:pt idx="363">
                  <c:v>0</c:v>
                </c:pt>
                <c:pt idx="364">
                  <c:v>0</c:v>
                </c:pt>
                <c:pt idx="365">
                  <c:v>0</c:v>
                </c:pt>
              </c:numCache>
            </c:numRef>
          </c:val>
          <c:smooth val="0"/>
          <c:extLst>
            <c:ext xmlns:c16="http://schemas.microsoft.com/office/drawing/2014/chart" uri="{C3380CC4-5D6E-409C-BE32-E72D297353CC}">
              <c16:uniqueId val="{00000000-6FE6-4C83-9D82-3694224EE35A}"/>
            </c:ext>
          </c:extLst>
        </c:ser>
        <c:dLbls>
          <c:showLegendKey val="0"/>
          <c:showVal val="0"/>
          <c:showCatName val="0"/>
          <c:showSerName val="0"/>
          <c:showPercent val="0"/>
          <c:showBubbleSize val="0"/>
        </c:dLbls>
        <c:smooth val="0"/>
        <c:axId val="367985208"/>
        <c:axId val="367989472"/>
      </c:lineChart>
      <c:catAx>
        <c:axId val="367985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9472"/>
        <c:crosses val="autoZero"/>
        <c:auto val="1"/>
        <c:lblAlgn val="ctr"/>
        <c:lblOffset val="100"/>
        <c:noMultiLvlLbl val="0"/>
      </c:catAx>
      <c:valAx>
        <c:axId val="367989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7985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4</c:v>
                </c:pt>
                <c:pt idx="1">
                  <c:v>3</c:v>
                </c:pt>
                <c:pt idx="2">
                  <c:v>0</c:v>
                </c:pt>
                <c:pt idx="3">
                  <c:v>0</c:v>
                </c:pt>
                <c:pt idx="4">
                  <c:v>3</c:v>
                </c:pt>
                <c:pt idx="5">
                  <c:v>2</c:v>
                </c:pt>
                <c:pt idx="6">
                  <c:v>8</c:v>
                </c:pt>
                <c:pt idx="7">
                  <c:v>3</c:v>
                </c:pt>
                <c:pt idx="8">
                  <c:v>3</c:v>
                </c:pt>
                <c:pt idx="9">
                  <c:v>1</c:v>
                </c:pt>
                <c:pt idx="10">
                  <c:v>2</c:v>
                </c:pt>
                <c:pt idx="11">
                  <c:v>1</c:v>
                </c:pt>
                <c:pt idx="12">
                  <c:v>0</c:v>
                </c:pt>
                <c:pt idx="13">
                  <c:v>2</c:v>
                </c:pt>
                <c:pt idx="14">
                  <c:v>2</c:v>
                </c:pt>
                <c:pt idx="15">
                  <c:v>1</c:v>
                </c:pt>
                <c:pt idx="16">
                  <c:v>1</c:v>
                </c:pt>
                <c:pt idx="17">
                  <c:v>3</c:v>
                </c:pt>
                <c:pt idx="18">
                  <c:v>2</c:v>
                </c:pt>
                <c:pt idx="19">
                  <c:v>5</c:v>
                </c:pt>
                <c:pt idx="20">
                  <c:v>0</c:v>
                </c:pt>
                <c:pt idx="21">
                  <c:v>4</c:v>
                </c:pt>
                <c:pt idx="22">
                  <c:v>1</c:v>
                </c:pt>
                <c:pt idx="23">
                  <c:v>2</c:v>
                </c:pt>
                <c:pt idx="24">
                  <c:v>3</c:v>
                </c:pt>
                <c:pt idx="25">
                  <c:v>7</c:v>
                </c:pt>
                <c:pt idx="26">
                  <c:v>3</c:v>
                </c:pt>
                <c:pt idx="27">
                  <c:v>2</c:v>
                </c:pt>
                <c:pt idx="28">
                  <c:v>2</c:v>
                </c:pt>
                <c:pt idx="29">
                  <c:v>1</c:v>
                </c:pt>
                <c:pt idx="30">
                  <c:v>1</c:v>
                </c:pt>
                <c:pt idx="31">
                  <c:v>0</c:v>
                </c:pt>
                <c:pt idx="32">
                  <c:v>5</c:v>
                </c:pt>
                <c:pt idx="33">
                  <c:v>6</c:v>
                </c:pt>
                <c:pt idx="34">
                  <c:v>8</c:v>
                </c:pt>
                <c:pt idx="35">
                  <c:v>4</c:v>
                </c:pt>
                <c:pt idx="36">
                  <c:v>4</c:v>
                </c:pt>
                <c:pt idx="37">
                  <c:v>0</c:v>
                </c:pt>
                <c:pt idx="38">
                  <c:v>3</c:v>
                </c:pt>
                <c:pt idx="39">
                  <c:v>7</c:v>
                </c:pt>
                <c:pt idx="40">
                  <c:v>3</c:v>
                </c:pt>
                <c:pt idx="41">
                  <c:v>2</c:v>
                </c:pt>
                <c:pt idx="42">
                  <c:v>5</c:v>
                </c:pt>
                <c:pt idx="43">
                  <c:v>3</c:v>
                </c:pt>
                <c:pt idx="44">
                  <c:v>2</c:v>
                </c:pt>
                <c:pt idx="45">
                  <c:v>2</c:v>
                </c:pt>
                <c:pt idx="46">
                  <c:v>5</c:v>
                </c:pt>
                <c:pt idx="47">
                  <c:v>9</c:v>
                </c:pt>
                <c:pt idx="48">
                  <c:v>9</c:v>
                </c:pt>
                <c:pt idx="49">
                  <c:v>0</c:v>
                </c:pt>
                <c:pt idx="50">
                  <c:v>2</c:v>
                </c:pt>
                <c:pt idx="51">
                  <c:v>1</c:v>
                </c:pt>
                <c:pt idx="52">
                  <c:v>1</c:v>
                </c:pt>
                <c:pt idx="53">
                  <c:v>7</c:v>
                </c:pt>
                <c:pt idx="54">
                  <c:v>6</c:v>
                </c:pt>
                <c:pt idx="55">
                  <c:v>4</c:v>
                </c:pt>
                <c:pt idx="56">
                  <c:v>0</c:v>
                </c:pt>
                <c:pt idx="57">
                  <c:v>1</c:v>
                </c:pt>
                <c:pt idx="58">
                  <c:v>0</c:v>
                </c:pt>
                <c:pt idx="59">
                  <c:v>2</c:v>
                </c:pt>
                <c:pt idx="60">
                  <c:v>6</c:v>
                </c:pt>
                <c:pt idx="61">
                  <c:v>4</c:v>
                </c:pt>
                <c:pt idx="62">
                  <c:v>2</c:v>
                </c:pt>
                <c:pt idx="63">
                  <c:v>2</c:v>
                </c:pt>
                <c:pt idx="64">
                  <c:v>4</c:v>
                </c:pt>
                <c:pt idx="65">
                  <c:v>0</c:v>
                </c:pt>
                <c:pt idx="66">
                  <c:v>0</c:v>
                </c:pt>
                <c:pt idx="67">
                  <c:v>3</c:v>
                </c:pt>
                <c:pt idx="68">
                  <c:v>2</c:v>
                </c:pt>
                <c:pt idx="69">
                  <c:v>5</c:v>
                </c:pt>
                <c:pt idx="70">
                  <c:v>0</c:v>
                </c:pt>
                <c:pt idx="71">
                  <c:v>2</c:v>
                </c:pt>
                <c:pt idx="72">
                  <c:v>3</c:v>
                </c:pt>
                <c:pt idx="73">
                  <c:v>5</c:v>
                </c:pt>
                <c:pt idx="74">
                  <c:v>5</c:v>
                </c:pt>
                <c:pt idx="75">
                  <c:v>8</c:v>
                </c:pt>
                <c:pt idx="76">
                  <c:v>9</c:v>
                </c:pt>
                <c:pt idx="77">
                  <c:v>1</c:v>
                </c:pt>
                <c:pt idx="78">
                  <c:v>3</c:v>
                </c:pt>
                <c:pt idx="79">
                  <c:v>2</c:v>
                </c:pt>
                <c:pt idx="80">
                  <c:v>3</c:v>
                </c:pt>
                <c:pt idx="81">
                  <c:v>1</c:v>
                </c:pt>
                <c:pt idx="82">
                  <c:v>0</c:v>
                </c:pt>
                <c:pt idx="83">
                  <c:v>4</c:v>
                </c:pt>
                <c:pt idx="84">
                  <c:v>0</c:v>
                </c:pt>
                <c:pt idx="85">
                  <c:v>0</c:v>
                </c:pt>
                <c:pt idx="86">
                  <c:v>0</c:v>
                </c:pt>
                <c:pt idx="87">
                  <c:v>0</c:v>
                </c:pt>
                <c:pt idx="88">
                  <c:v>3</c:v>
                </c:pt>
                <c:pt idx="89">
                  <c:v>0</c:v>
                </c:pt>
                <c:pt idx="90">
                  <c:v>3</c:v>
                </c:pt>
                <c:pt idx="91">
                  <c:v>1</c:v>
                </c:pt>
                <c:pt idx="92">
                  <c:v>2</c:v>
                </c:pt>
                <c:pt idx="93">
                  <c:v>0</c:v>
                </c:pt>
                <c:pt idx="94">
                  <c:v>1</c:v>
                </c:pt>
                <c:pt idx="95">
                  <c:v>3</c:v>
                </c:pt>
                <c:pt idx="96">
                  <c:v>3</c:v>
                </c:pt>
                <c:pt idx="97">
                  <c:v>4</c:v>
                </c:pt>
                <c:pt idx="98">
                  <c:v>1</c:v>
                </c:pt>
                <c:pt idx="99">
                  <c:v>2</c:v>
                </c:pt>
                <c:pt idx="100">
                  <c:v>2</c:v>
                </c:pt>
                <c:pt idx="101">
                  <c:v>0</c:v>
                </c:pt>
                <c:pt idx="102">
                  <c:v>6</c:v>
                </c:pt>
                <c:pt idx="103">
                  <c:v>4</c:v>
                </c:pt>
                <c:pt idx="104">
                  <c:v>2</c:v>
                </c:pt>
                <c:pt idx="105">
                  <c:v>3</c:v>
                </c:pt>
                <c:pt idx="106">
                  <c:v>0</c:v>
                </c:pt>
                <c:pt idx="107">
                  <c:v>3</c:v>
                </c:pt>
                <c:pt idx="108">
                  <c:v>1</c:v>
                </c:pt>
                <c:pt idx="109">
                  <c:v>2</c:v>
                </c:pt>
                <c:pt idx="110">
                  <c:v>5</c:v>
                </c:pt>
                <c:pt idx="111">
                  <c:v>4</c:v>
                </c:pt>
                <c:pt idx="112">
                  <c:v>8</c:v>
                </c:pt>
                <c:pt idx="113">
                  <c:v>4</c:v>
                </c:pt>
                <c:pt idx="114">
                  <c:v>1</c:v>
                </c:pt>
                <c:pt idx="115">
                  <c:v>2</c:v>
                </c:pt>
                <c:pt idx="116">
                  <c:v>5</c:v>
                </c:pt>
                <c:pt idx="117">
                  <c:v>3</c:v>
                </c:pt>
                <c:pt idx="118">
                  <c:v>5</c:v>
                </c:pt>
                <c:pt idx="119">
                  <c:v>4</c:v>
                </c:pt>
                <c:pt idx="120">
                  <c:v>3</c:v>
                </c:pt>
                <c:pt idx="121">
                  <c:v>0</c:v>
                </c:pt>
                <c:pt idx="122">
                  <c:v>0</c:v>
                </c:pt>
                <c:pt idx="123">
                  <c:v>0</c:v>
                </c:pt>
                <c:pt idx="124">
                  <c:v>1</c:v>
                </c:pt>
                <c:pt idx="125">
                  <c:v>0</c:v>
                </c:pt>
                <c:pt idx="126">
                  <c:v>2</c:v>
                </c:pt>
                <c:pt idx="127">
                  <c:v>2</c:v>
                </c:pt>
                <c:pt idx="128">
                  <c:v>0</c:v>
                </c:pt>
                <c:pt idx="129">
                  <c:v>0</c:v>
                </c:pt>
                <c:pt idx="130">
                  <c:v>1</c:v>
                </c:pt>
                <c:pt idx="131">
                  <c:v>3</c:v>
                </c:pt>
                <c:pt idx="132">
                  <c:v>1</c:v>
                </c:pt>
                <c:pt idx="133">
                  <c:v>1</c:v>
                </c:pt>
                <c:pt idx="134">
                  <c:v>3</c:v>
                </c:pt>
                <c:pt idx="135">
                  <c:v>0</c:v>
                </c:pt>
                <c:pt idx="136">
                  <c:v>2</c:v>
                </c:pt>
                <c:pt idx="137">
                  <c:v>1</c:v>
                </c:pt>
                <c:pt idx="138">
                  <c:v>1</c:v>
                </c:pt>
                <c:pt idx="139">
                  <c:v>4</c:v>
                </c:pt>
                <c:pt idx="140">
                  <c:v>5</c:v>
                </c:pt>
                <c:pt idx="141">
                  <c:v>1</c:v>
                </c:pt>
                <c:pt idx="142">
                  <c:v>2</c:v>
                </c:pt>
                <c:pt idx="143">
                  <c:v>3</c:v>
                </c:pt>
                <c:pt idx="144">
                  <c:v>0</c:v>
                </c:pt>
                <c:pt idx="145">
                  <c:v>2</c:v>
                </c:pt>
                <c:pt idx="146">
                  <c:v>0</c:v>
                </c:pt>
                <c:pt idx="147">
                  <c:v>3</c:v>
                </c:pt>
                <c:pt idx="148">
                  <c:v>0</c:v>
                </c:pt>
                <c:pt idx="149">
                  <c:v>0</c:v>
                </c:pt>
                <c:pt idx="150">
                  <c:v>3</c:v>
                </c:pt>
                <c:pt idx="151">
                  <c:v>4</c:v>
                </c:pt>
                <c:pt idx="152">
                  <c:v>1</c:v>
                </c:pt>
                <c:pt idx="153">
                  <c:v>0</c:v>
                </c:pt>
                <c:pt idx="154">
                  <c:v>1</c:v>
                </c:pt>
                <c:pt idx="155">
                  <c:v>1</c:v>
                </c:pt>
                <c:pt idx="156">
                  <c:v>2</c:v>
                </c:pt>
                <c:pt idx="157">
                  <c:v>7</c:v>
                </c:pt>
                <c:pt idx="158">
                  <c:v>0</c:v>
                </c:pt>
                <c:pt idx="159">
                  <c:v>4</c:v>
                </c:pt>
                <c:pt idx="160">
                  <c:v>4</c:v>
                </c:pt>
                <c:pt idx="161">
                  <c:v>2</c:v>
                </c:pt>
                <c:pt idx="162">
                  <c:v>0</c:v>
                </c:pt>
                <c:pt idx="163">
                  <c:v>0</c:v>
                </c:pt>
                <c:pt idx="164">
                  <c:v>0</c:v>
                </c:pt>
                <c:pt idx="165">
                  <c:v>0</c:v>
                </c:pt>
                <c:pt idx="166">
                  <c:v>0</c:v>
                </c:pt>
                <c:pt idx="167">
                  <c:v>1</c:v>
                </c:pt>
                <c:pt idx="168">
                  <c:v>0</c:v>
                </c:pt>
                <c:pt idx="169">
                  <c:v>0</c:v>
                </c:pt>
                <c:pt idx="170">
                  <c:v>0</c:v>
                </c:pt>
                <c:pt idx="171">
                  <c:v>2</c:v>
                </c:pt>
                <c:pt idx="172">
                  <c:v>6</c:v>
                </c:pt>
                <c:pt idx="173">
                  <c:v>8</c:v>
                </c:pt>
                <c:pt idx="174">
                  <c:v>4</c:v>
                </c:pt>
                <c:pt idx="175">
                  <c:v>11</c:v>
                </c:pt>
                <c:pt idx="176">
                  <c:v>4</c:v>
                </c:pt>
                <c:pt idx="177">
                  <c:v>0</c:v>
                </c:pt>
                <c:pt idx="178">
                  <c:v>2</c:v>
                </c:pt>
                <c:pt idx="179">
                  <c:v>4</c:v>
                </c:pt>
                <c:pt idx="180">
                  <c:v>1</c:v>
                </c:pt>
                <c:pt idx="181">
                  <c:v>1</c:v>
                </c:pt>
                <c:pt idx="182">
                  <c:v>11</c:v>
                </c:pt>
                <c:pt idx="183">
                  <c:v>1</c:v>
                </c:pt>
                <c:pt idx="184">
                  <c:v>4</c:v>
                </c:pt>
                <c:pt idx="185">
                  <c:v>4</c:v>
                </c:pt>
                <c:pt idx="186">
                  <c:v>3</c:v>
                </c:pt>
                <c:pt idx="187">
                  <c:v>2</c:v>
                </c:pt>
                <c:pt idx="188">
                  <c:v>8</c:v>
                </c:pt>
                <c:pt idx="189">
                  <c:v>1</c:v>
                </c:pt>
                <c:pt idx="190">
                  <c:v>8</c:v>
                </c:pt>
                <c:pt idx="191">
                  <c:v>0</c:v>
                </c:pt>
                <c:pt idx="192">
                  <c:v>3</c:v>
                </c:pt>
                <c:pt idx="193">
                  <c:v>0</c:v>
                </c:pt>
                <c:pt idx="194">
                  <c:v>4</c:v>
                </c:pt>
                <c:pt idx="195">
                  <c:v>4</c:v>
                </c:pt>
                <c:pt idx="196">
                  <c:v>0</c:v>
                </c:pt>
                <c:pt idx="197">
                  <c:v>3</c:v>
                </c:pt>
                <c:pt idx="198">
                  <c:v>0</c:v>
                </c:pt>
                <c:pt idx="199">
                  <c:v>5</c:v>
                </c:pt>
                <c:pt idx="200">
                  <c:v>3</c:v>
                </c:pt>
                <c:pt idx="201">
                  <c:v>6</c:v>
                </c:pt>
                <c:pt idx="202">
                  <c:v>3</c:v>
                </c:pt>
                <c:pt idx="203">
                  <c:v>1</c:v>
                </c:pt>
                <c:pt idx="204">
                  <c:v>0</c:v>
                </c:pt>
                <c:pt idx="205">
                  <c:v>3</c:v>
                </c:pt>
                <c:pt idx="206">
                  <c:v>1</c:v>
                </c:pt>
                <c:pt idx="207">
                  <c:v>1</c:v>
                </c:pt>
                <c:pt idx="208">
                  <c:v>6</c:v>
                </c:pt>
                <c:pt idx="209">
                  <c:v>3</c:v>
                </c:pt>
                <c:pt idx="210">
                  <c:v>3</c:v>
                </c:pt>
                <c:pt idx="211">
                  <c:v>0</c:v>
                </c:pt>
                <c:pt idx="212">
                  <c:v>1</c:v>
                </c:pt>
                <c:pt idx="213">
                  <c:v>0</c:v>
                </c:pt>
                <c:pt idx="214">
                  <c:v>3</c:v>
                </c:pt>
                <c:pt idx="215">
                  <c:v>0</c:v>
                </c:pt>
                <c:pt idx="216">
                  <c:v>1</c:v>
                </c:pt>
                <c:pt idx="217">
                  <c:v>1</c:v>
                </c:pt>
                <c:pt idx="218">
                  <c:v>0</c:v>
                </c:pt>
                <c:pt idx="219">
                  <c:v>0</c:v>
                </c:pt>
                <c:pt idx="220">
                  <c:v>1</c:v>
                </c:pt>
                <c:pt idx="221">
                  <c:v>3</c:v>
                </c:pt>
                <c:pt idx="222">
                  <c:v>1</c:v>
                </c:pt>
                <c:pt idx="223">
                  <c:v>0</c:v>
                </c:pt>
                <c:pt idx="224">
                  <c:v>1</c:v>
                </c:pt>
                <c:pt idx="225">
                  <c:v>0</c:v>
                </c:pt>
                <c:pt idx="226">
                  <c:v>0</c:v>
                </c:pt>
                <c:pt idx="227">
                  <c:v>1</c:v>
                </c:pt>
                <c:pt idx="228">
                  <c:v>1</c:v>
                </c:pt>
                <c:pt idx="229">
                  <c:v>1</c:v>
                </c:pt>
                <c:pt idx="230">
                  <c:v>1</c:v>
                </c:pt>
                <c:pt idx="231">
                  <c:v>0</c:v>
                </c:pt>
                <c:pt idx="232">
                  <c:v>0</c:v>
                </c:pt>
                <c:pt idx="233">
                  <c:v>0</c:v>
                </c:pt>
                <c:pt idx="234">
                  <c:v>2</c:v>
                </c:pt>
                <c:pt idx="235">
                  <c:v>5</c:v>
                </c:pt>
                <c:pt idx="236">
                  <c:v>4</c:v>
                </c:pt>
                <c:pt idx="237">
                  <c:v>0</c:v>
                </c:pt>
                <c:pt idx="238">
                  <c:v>5</c:v>
                </c:pt>
                <c:pt idx="239">
                  <c:v>0</c:v>
                </c:pt>
                <c:pt idx="240">
                  <c:v>0</c:v>
                </c:pt>
                <c:pt idx="241">
                  <c:v>0</c:v>
                </c:pt>
                <c:pt idx="242">
                  <c:v>2</c:v>
                </c:pt>
                <c:pt idx="243">
                  <c:v>4</c:v>
                </c:pt>
                <c:pt idx="244">
                  <c:v>0</c:v>
                </c:pt>
                <c:pt idx="245">
                  <c:v>0</c:v>
                </c:pt>
                <c:pt idx="246">
                  <c:v>2</c:v>
                </c:pt>
                <c:pt idx="247">
                  <c:v>0</c:v>
                </c:pt>
                <c:pt idx="248">
                  <c:v>0</c:v>
                </c:pt>
                <c:pt idx="249">
                  <c:v>2</c:v>
                </c:pt>
                <c:pt idx="250">
                  <c:v>0</c:v>
                </c:pt>
                <c:pt idx="251">
                  <c:v>4</c:v>
                </c:pt>
                <c:pt idx="252">
                  <c:v>1</c:v>
                </c:pt>
                <c:pt idx="253">
                  <c:v>0</c:v>
                </c:pt>
                <c:pt idx="254">
                  <c:v>0</c:v>
                </c:pt>
                <c:pt idx="255">
                  <c:v>3</c:v>
                </c:pt>
                <c:pt idx="256">
                  <c:v>1</c:v>
                </c:pt>
                <c:pt idx="257">
                  <c:v>0</c:v>
                </c:pt>
                <c:pt idx="258">
                  <c:v>0</c:v>
                </c:pt>
                <c:pt idx="259">
                  <c:v>2</c:v>
                </c:pt>
                <c:pt idx="260">
                  <c:v>1</c:v>
                </c:pt>
                <c:pt idx="261">
                  <c:v>2</c:v>
                </c:pt>
                <c:pt idx="262">
                  <c:v>7</c:v>
                </c:pt>
                <c:pt idx="263">
                  <c:v>2</c:v>
                </c:pt>
                <c:pt idx="264">
                  <c:v>4</c:v>
                </c:pt>
                <c:pt idx="265">
                  <c:v>0</c:v>
                </c:pt>
                <c:pt idx="266">
                  <c:v>2</c:v>
                </c:pt>
                <c:pt idx="267">
                  <c:v>1</c:v>
                </c:pt>
                <c:pt idx="268">
                  <c:v>2</c:v>
                </c:pt>
                <c:pt idx="269">
                  <c:v>5</c:v>
                </c:pt>
                <c:pt idx="270">
                  <c:v>2</c:v>
                </c:pt>
                <c:pt idx="271">
                  <c:v>0</c:v>
                </c:pt>
                <c:pt idx="272">
                  <c:v>7</c:v>
                </c:pt>
                <c:pt idx="273">
                  <c:v>4</c:v>
                </c:pt>
                <c:pt idx="274">
                  <c:v>4</c:v>
                </c:pt>
                <c:pt idx="275">
                  <c:v>1</c:v>
                </c:pt>
                <c:pt idx="276">
                  <c:v>2</c:v>
                </c:pt>
                <c:pt idx="277">
                  <c:v>4</c:v>
                </c:pt>
                <c:pt idx="278">
                  <c:v>2</c:v>
                </c:pt>
                <c:pt idx="279">
                  <c:v>3</c:v>
                </c:pt>
                <c:pt idx="280">
                  <c:v>2</c:v>
                </c:pt>
                <c:pt idx="281">
                  <c:v>1</c:v>
                </c:pt>
                <c:pt idx="282">
                  <c:v>6</c:v>
                </c:pt>
                <c:pt idx="283">
                  <c:v>8</c:v>
                </c:pt>
                <c:pt idx="284">
                  <c:v>5</c:v>
                </c:pt>
                <c:pt idx="285">
                  <c:v>5</c:v>
                </c:pt>
                <c:pt idx="286">
                  <c:v>1</c:v>
                </c:pt>
                <c:pt idx="287">
                  <c:v>2</c:v>
                </c:pt>
                <c:pt idx="288">
                  <c:v>1</c:v>
                </c:pt>
                <c:pt idx="289">
                  <c:v>0</c:v>
                </c:pt>
                <c:pt idx="290">
                  <c:v>2</c:v>
                </c:pt>
                <c:pt idx="291">
                  <c:v>5</c:v>
                </c:pt>
                <c:pt idx="292">
                  <c:v>4</c:v>
                </c:pt>
                <c:pt idx="293">
                  <c:v>1</c:v>
                </c:pt>
                <c:pt idx="294">
                  <c:v>1</c:v>
                </c:pt>
                <c:pt idx="295">
                  <c:v>1</c:v>
                </c:pt>
                <c:pt idx="296">
                  <c:v>0</c:v>
                </c:pt>
                <c:pt idx="297">
                  <c:v>4</c:v>
                </c:pt>
                <c:pt idx="298">
                  <c:v>1</c:v>
                </c:pt>
                <c:pt idx="299">
                  <c:v>5</c:v>
                </c:pt>
                <c:pt idx="300">
                  <c:v>12</c:v>
                </c:pt>
                <c:pt idx="301">
                  <c:v>3</c:v>
                </c:pt>
                <c:pt idx="302">
                  <c:v>0</c:v>
                </c:pt>
                <c:pt idx="303">
                  <c:v>0</c:v>
                </c:pt>
                <c:pt idx="304">
                  <c:v>1</c:v>
                </c:pt>
                <c:pt idx="305">
                  <c:v>7</c:v>
                </c:pt>
                <c:pt idx="306">
                  <c:v>5</c:v>
                </c:pt>
                <c:pt idx="307">
                  <c:v>14</c:v>
                </c:pt>
                <c:pt idx="308">
                  <c:v>0</c:v>
                </c:pt>
                <c:pt idx="309">
                  <c:v>0</c:v>
                </c:pt>
                <c:pt idx="310">
                  <c:v>4</c:v>
                </c:pt>
                <c:pt idx="311">
                  <c:v>1</c:v>
                </c:pt>
                <c:pt idx="312">
                  <c:v>0</c:v>
                </c:pt>
                <c:pt idx="313">
                  <c:v>3</c:v>
                </c:pt>
                <c:pt idx="314">
                  <c:v>0</c:v>
                </c:pt>
                <c:pt idx="315">
                  <c:v>3</c:v>
                </c:pt>
                <c:pt idx="316">
                  <c:v>0</c:v>
                </c:pt>
                <c:pt idx="317">
                  <c:v>0</c:v>
                </c:pt>
                <c:pt idx="318">
                  <c:v>0</c:v>
                </c:pt>
                <c:pt idx="319">
                  <c:v>4</c:v>
                </c:pt>
                <c:pt idx="320">
                  <c:v>2</c:v>
                </c:pt>
                <c:pt idx="321">
                  <c:v>2</c:v>
                </c:pt>
                <c:pt idx="322">
                  <c:v>0</c:v>
                </c:pt>
                <c:pt idx="323">
                  <c:v>1</c:v>
                </c:pt>
                <c:pt idx="324">
                  <c:v>1</c:v>
                </c:pt>
                <c:pt idx="325">
                  <c:v>1</c:v>
                </c:pt>
                <c:pt idx="326">
                  <c:v>2</c:v>
                </c:pt>
                <c:pt idx="327">
                  <c:v>1</c:v>
                </c:pt>
                <c:pt idx="328">
                  <c:v>2</c:v>
                </c:pt>
                <c:pt idx="329">
                  <c:v>6</c:v>
                </c:pt>
                <c:pt idx="330">
                  <c:v>1</c:v>
                </c:pt>
                <c:pt idx="331">
                  <c:v>0</c:v>
                </c:pt>
                <c:pt idx="332">
                  <c:v>0</c:v>
                </c:pt>
                <c:pt idx="333">
                  <c:v>3</c:v>
                </c:pt>
                <c:pt idx="334">
                  <c:v>0</c:v>
                </c:pt>
                <c:pt idx="335">
                  <c:v>0</c:v>
                </c:pt>
                <c:pt idx="336">
                  <c:v>0</c:v>
                </c:pt>
                <c:pt idx="337">
                  <c:v>1</c:v>
                </c:pt>
                <c:pt idx="338">
                  <c:v>0</c:v>
                </c:pt>
                <c:pt idx="339">
                  <c:v>1</c:v>
                </c:pt>
                <c:pt idx="340">
                  <c:v>2</c:v>
                </c:pt>
                <c:pt idx="341">
                  <c:v>5</c:v>
                </c:pt>
                <c:pt idx="342">
                  <c:v>2</c:v>
                </c:pt>
                <c:pt idx="343">
                  <c:v>0</c:v>
                </c:pt>
                <c:pt idx="344">
                  <c:v>3</c:v>
                </c:pt>
                <c:pt idx="345">
                  <c:v>0</c:v>
                </c:pt>
                <c:pt idx="346">
                  <c:v>3</c:v>
                </c:pt>
                <c:pt idx="347">
                  <c:v>3</c:v>
                </c:pt>
                <c:pt idx="348">
                  <c:v>1</c:v>
                </c:pt>
                <c:pt idx="349">
                  <c:v>2</c:v>
                </c:pt>
                <c:pt idx="350">
                  <c:v>3</c:v>
                </c:pt>
                <c:pt idx="351">
                  <c:v>1</c:v>
                </c:pt>
                <c:pt idx="352">
                  <c:v>0</c:v>
                </c:pt>
                <c:pt idx="353">
                  <c:v>2</c:v>
                </c:pt>
                <c:pt idx="354">
                  <c:v>1</c:v>
                </c:pt>
                <c:pt idx="355">
                  <c:v>1</c:v>
                </c:pt>
                <c:pt idx="356">
                  <c:v>2</c:v>
                </c:pt>
                <c:pt idx="357">
                  <c:v>2</c:v>
                </c:pt>
                <c:pt idx="358">
                  <c:v>1</c:v>
                </c:pt>
                <c:pt idx="359">
                  <c:v>0</c:v>
                </c:pt>
                <c:pt idx="360">
                  <c:v>1</c:v>
                </c:pt>
                <c:pt idx="361">
                  <c:v>0</c:v>
                </c:pt>
                <c:pt idx="362">
                  <c:v>0</c:v>
                </c:pt>
                <c:pt idx="363">
                  <c:v>2</c:v>
                </c:pt>
                <c:pt idx="364">
                  <c:v>0</c:v>
                </c:pt>
                <c:pt idx="365">
                  <c:v>0</c:v>
                </c:pt>
              </c:numCache>
            </c:numRef>
          </c:val>
          <c:smooth val="0"/>
          <c:extLst>
            <c:ext xmlns:c16="http://schemas.microsoft.com/office/drawing/2014/chart" uri="{C3380CC4-5D6E-409C-BE32-E72D297353CC}">
              <c16:uniqueId val="{00000000-B109-499E-95FE-6DE731731CD0}"/>
            </c:ext>
          </c:extLst>
        </c:ser>
        <c:dLbls>
          <c:showLegendKey val="0"/>
          <c:showVal val="0"/>
          <c:showCatName val="0"/>
          <c:showSerName val="0"/>
          <c:showPercent val="0"/>
          <c:showBubbleSize val="0"/>
        </c:dLbls>
        <c:smooth val="0"/>
        <c:axId val="389534248"/>
        <c:axId val="389534576"/>
      </c:lineChart>
      <c:catAx>
        <c:axId val="38953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34576"/>
        <c:crosses val="autoZero"/>
        <c:auto val="1"/>
        <c:lblAlgn val="ctr"/>
        <c:lblOffset val="100"/>
        <c:noMultiLvlLbl val="0"/>
      </c:catAx>
      <c:valAx>
        <c:axId val="38953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3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116</c:v>
                </c:pt>
                <c:pt idx="1">
                  <c:v>22</c:v>
                </c:pt>
                <c:pt idx="2">
                  <c:v>24</c:v>
                </c:pt>
                <c:pt idx="3">
                  <c:v>146</c:v>
                </c:pt>
                <c:pt idx="4">
                  <c:v>26</c:v>
                </c:pt>
                <c:pt idx="5">
                  <c:v>43</c:v>
                </c:pt>
                <c:pt idx="6">
                  <c:v>30</c:v>
                </c:pt>
                <c:pt idx="7">
                  <c:v>30</c:v>
                </c:pt>
                <c:pt idx="8">
                  <c:v>22</c:v>
                </c:pt>
                <c:pt idx="9">
                  <c:v>12</c:v>
                </c:pt>
                <c:pt idx="10">
                  <c:v>12</c:v>
                </c:pt>
                <c:pt idx="11">
                  <c:v>20</c:v>
                </c:pt>
                <c:pt idx="12">
                  <c:v>58</c:v>
                </c:pt>
                <c:pt idx="13">
                  <c:v>43</c:v>
                </c:pt>
                <c:pt idx="14">
                  <c:v>77</c:v>
                </c:pt>
                <c:pt idx="15">
                  <c:v>27</c:v>
                </c:pt>
                <c:pt idx="16">
                  <c:v>59</c:v>
                </c:pt>
                <c:pt idx="17">
                  <c:v>30</c:v>
                </c:pt>
                <c:pt idx="18">
                  <c:v>71</c:v>
                </c:pt>
                <c:pt idx="19">
                  <c:v>82</c:v>
                </c:pt>
                <c:pt idx="20">
                  <c:v>83</c:v>
                </c:pt>
                <c:pt idx="21">
                  <c:v>229</c:v>
                </c:pt>
                <c:pt idx="22">
                  <c:v>22</c:v>
                </c:pt>
                <c:pt idx="23">
                  <c:v>4</c:v>
                </c:pt>
                <c:pt idx="24">
                  <c:v>10</c:v>
                </c:pt>
                <c:pt idx="25">
                  <c:v>94</c:v>
                </c:pt>
                <c:pt idx="26">
                  <c:v>79</c:v>
                </c:pt>
                <c:pt idx="27">
                  <c:v>31</c:v>
                </c:pt>
                <c:pt idx="28">
                  <c:v>48</c:v>
                </c:pt>
                <c:pt idx="29">
                  <c:v>15</c:v>
                </c:pt>
                <c:pt idx="30">
                  <c:v>30</c:v>
                </c:pt>
                <c:pt idx="31">
                  <c:v>40</c:v>
                </c:pt>
                <c:pt idx="32">
                  <c:v>39</c:v>
                </c:pt>
                <c:pt idx="33">
                  <c:v>107</c:v>
                </c:pt>
                <c:pt idx="34">
                  <c:v>86</c:v>
                </c:pt>
                <c:pt idx="35">
                  <c:v>115</c:v>
                </c:pt>
                <c:pt idx="36">
                  <c:v>59</c:v>
                </c:pt>
                <c:pt idx="37">
                  <c:v>0</c:v>
                </c:pt>
                <c:pt idx="38">
                  <c:v>11</c:v>
                </c:pt>
                <c:pt idx="39">
                  <c:v>10</c:v>
                </c:pt>
                <c:pt idx="40">
                  <c:v>3</c:v>
                </c:pt>
                <c:pt idx="41">
                  <c:v>46</c:v>
                </c:pt>
                <c:pt idx="42">
                  <c:v>68</c:v>
                </c:pt>
                <c:pt idx="43">
                  <c:v>47</c:v>
                </c:pt>
                <c:pt idx="44">
                  <c:v>28</c:v>
                </c:pt>
                <c:pt idx="45">
                  <c:v>50</c:v>
                </c:pt>
                <c:pt idx="46">
                  <c:v>32</c:v>
                </c:pt>
                <c:pt idx="47">
                  <c:v>72</c:v>
                </c:pt>
                <c:pt idx="48">
                  <c:v>26</c:v>
                </c:pt>
                <c:pt idx="49">
                  <c:v>44</c:v>
                </c:pt>
                <c:pt idx="50">
                  <c:v>40</c:v>
                </c:pt>
                <c:pt idx="51">
                  <c:v>9</c:v>
                </c:pt>
                <c:pt idx="52">
                  <c:v>46</c:v>
                </c:pt>
                <c:pt idx="53">
                  <c:v>52</c:v>
                </c:pt>
                <c:pt idx="54">
                  <c:v>30</c:v>
                </c:pt>
                <c:pt idx="55">
                  <c:v>65</c:v>
                </c:pt>
                <c:pt idx="56">
                  <c:v>19</c:v>
                </c:pt>
                <c:pt idx="57">
                  <c:v>26</c:v>
                </c:pt>
                <c:pt idx="58">
                  <c:v>6</c:v>
                </c:pt>
                <c:pt idx="59">
                  <c:v>106</c:v>
                </c:pt>
                <c:pt idx="60">
                  <c:v>113</c:v>
                </c:pt>
                <c:pt idx="61">
                  <c:v>45</c:v>
                </c:pt>
                <c:pt idx="62">
                  <c:v>117</c:v>
                </c:pt>
                <c:pt idx="63">
                  <c:v>171</c:v>
                </c:pt>
                <c:pt idx="64">
                  <c:v>230</c:v>
                </c:pt>
                <c:pt idx="65">
                  <c:v>25</c:v>
                </c:pt>
                <c:pt idx="66">
                  <c:v>32</c:v>
                </c:pt>
                <c:pt idx="67">
                  <c:v>24</c:v>
                </c:pt>
                <c:pt idx="68">
                  <c:v>14</c:v>
                </c:pt>
                <c:pt idx="69">
                  <c:v>54</c:v>
                </c:pt>
                <c:pt idx="70">
                  <c:v>104</c:v>
                </c:pt>
                <c:pt idx="71">
                  <c:v>1</c:v>
                </c:pt>
                <c:pt idx="72">
                  <c:v>227</c:v>
                </c:pt>
                <c:pt idx="73">
                  <c:v>22</c:v>
                </c:pt>
                <c:pt idx="74">
                  <c:v>9</c:v>
                </c:pt>
                <c:pt idx="75">
                  <c:v>37</c:v>
                </c:pt>
                <c:pt idx="76">
                  <c:v>70</c:v>
                </c:pt>
                <c:pt idx="77">
                  <c:v>407</c:v>
                </c:pt>
                <c:pt idx="78">
                  <c:v>425</c:v>
                </c:pt>
                <c:pt idx="79">
                  <c:v>55</c:v>
                </c:pt>
                <c:pt idx="80">
                  <c:v>49</c:v>
                </c:pt>
                <c:pt idx="81">
                  <c:v>86</c:v>
                </c:pt>
                <c:pt idx="82">
                  <c:v>40</c:v>
                </c:pt>
                <c:pt idx="83">
                  <c:v>152</c:v>
                </c:pt>
                <c:pt idx="84">
                  <c:v>167</c:v>
                </c:pt>
                <c:pt idx="85">
                  <c:v>20</c:v>
                </c:pt>
                <c:pt idx="86">
                  <c:v>18</c:v>
                </c:pt>
                <c:pt idx="87">
                  <c:v>81</c:v>
                </c:pt>
                <c:pt idx="88">
                  <c:v>26</c:v>
                </c:pt>
                <c:pt idx="89">
                  <c:v>77</c:v>
                </c:pt>
                <c:pt idx="90">
                  <c:v>103</c:v>
                </c:pt>
                <c:pt idx="91">
                  <c:v>61</c:v>
                </c:pt>
                <c:pt idx="92">
                  <c:v>57</c:v>
                </c:pt>
                <c:pt idx="93">
                  <c:v>10</c:v>
                </c:pt>
                <c:pt idx="94">
                  <c:v>119</c:v>
                </c:pt>
                <c:pt idx="95">
                  <c:v>32</c:v>
                </c:pt>
                <c:pt idx="96">
                  <c:v>84</c:v>
                </c:pt>
                <c:pt idx="97">
                  <c:v>74</c:v>
                </c:pt>
                <c:pt idx="98">
                  <c:v>59</c:v>
                </c:pt>
                <c:pt idx="99">
                  <c:v>106</c:v>
                </c:pt>
                <c:pt idx="100">
                  <c:v>69</c:v>
                </c:pt>
                <c:pt idx="101">
                  <c:v>9</c:v>
                </c:pt>
                <c:pt idx="102">
                  <c:v>71</c:v>
                </c:pt>
                <c:pt idx="103">
                  <c:v>196</c:v>
                </c:pt>
                <c:pt idx="104">
                  <c:v>61</c:v>
                </c:pt>
                <c:pt idx="105">
                  <c:v>131</c:v>
                </c:pt>
                <c:pt idx="106">
                  <c:v>36</c:v>
                </c:pt>
                <c:pt idx="107">
                  <c:v>14</c:v>
                </c:pt>
                <c:pt idx="108">
                  <c:v>163</c:v>
                </c:pt>
                <c:pt idx="109">
                  <c:v>38</c:v>
                </c:pt>
                <c:pt idx="110">
                  <c:v>93</c:v>
                </c:pt>
                <c:pt idx="111">
                  <c:v>30</c:v>
                </c:pt>
                <c:pt idx="112">
                  <c:v>647</c:v>
                </c:pt>
                <c:pt idx="113">
                  <c:v>99</c:v>
                </c:pt>
                <c:pt idx="114">
                  <c:v>41</c:v>
                </c:pt>
                <c:pt idx="115">
                  <c:v>11</c:v>
                </c:pt>
                <c:pt idx="116">
                  <c:v>11</c:v>
                </c:pt>
                <c:pt idx="117">
                  <c:v>44</c:v>
                </c:pt>
                <c:pt idx="118">
                  <c:v>72</c:v>
                </c:pt>
                <c:pt idx="119">
                  <c:v>56</c:v>
                </c:pt>
                <c:pt idx="120">
                  <c:v>59</c:v>
                </c:pt>
                <c:pt idx="121">
                  <c:v>12</c:v>
                </c:pt>
                <c:pt idx="122">
                  <c:v>52</c:v>
                </c:pt>
                <c:pt idx="123">
                  <c:v>42</c:v>
                </c:pt>
                <c:pt idx="124">
                  <c:v>41</c:v>
                </c:pt>
                <c:pt idx="125">
                  <c:v>88</c:v>
                </c:pt>
                <c:pt idx="126">
                  <c:v>58</c:v>
                </c:pt>
                <c:pt idx="127">
                  <c:v>69</c:v>
                </c:pt>
                <c:pt idx="128">
                  <c:v>20</c:v>
                </c:pt>
                <c:pt idx="129">
                  <c:v>951</c:v>
                </c:pt>
                <c:pt idx="130">
                  <c:v>45</c:v>
                </c:pt>
                <c:pt idx="131">
                  <c:v>65</c:v>
                </c:pt>
                <c:pt idx="132">
                  <c:v>69</c:v>
                </c:pt>
                <c:pt idx="133">
                  <c:v>83</c:v>
                </c:pt>
                <c:pt idx="134">
                  <c:v>37</c:v>
                </c:pt>
                <c:pt idx="135">
                  <c:v>19</c:v>
                </c:pt>
                <c:pt idx="136">
                  <c:v>88</c:v>
                </c:pt>
                <c:pt idx="137">
                  <c:v>120</c:v>
                </c:pt>
                <c:pt idx="138">
                  <c:v>59</c:v>
                </c:pt>
                <c:pt idx="139">
                  <c:v>457</c:v>
                </c:pt>
                <c:pt idx="140">
                  <c:v>312</c:v>
                </c:pt>
                <c:pt idx="141">
                  <c:v>13</c:v>
                </c:pt>
                <c:pt idx="142">
                  <c:v>8</c:v>
                </c:pt>
                <c:pt idx="143">
                  <c:v>93</c:v>
                </c:pt>
                <c:pt idx="144">
                  <c:v>50</c:v>
                </c:pt>
                <c:pt idx="145">
                  <c:v>107</c:v>
                </c:pt>
                <c:pt idx="146">
                  <c:v>41</c:v>
                </c:pt>
                <c:pt idx="147">
                  <c:v>48</c:v>
                </c:pt>
                <c:pt idx="148">
                  <c:v>76</c:v>
                </c:pt>
                <c:pt idx="149">
                  <c:v>1</c:v>
                </c:pt>
                <c:pt idx="150">
                  <c:v>69</c:v>
                </c:pt>
                <c:pt idx="151">
                  <c:v>170</c:v>
                </c:pt>
                <c:pt idx="152">
                  <c:v>103</c:v>
                </c:pt>
                <c:pt idx="153">
                  <c:v>52</c:v>
                </c:pt>
                <c:pt idx="154">
                  <c:v>99</c:v>
                </c:pt>
                <c:pt idx="155">
                  <c:v>31</c:v>
                </c:pt>
                <c:pt idx="156">
                  <c:v>107</c:v>
                </c:pt>
                <c:pt idx="157">
                  <c:v>10</c:v>
                </c:pt>
                <c:pt idx="158">
                  <c:v>32</c:v>
                </c:pt>
                <c:pt idx="159">
                  <c:v>12</c:v>
                </c:pt>
                <c:pt idx="160">
                  <c:v>59</c:v>
                </c:pt>
                <c:pt idx="161">
                  <c:v>169</c:v>
                </c:pt>
                <c:pt idx="162">
                  <c:v>11</c:v>
                </c:pt>
                <c:pt idx="163">
                  <c:v>2</c:v>
                </c:pt>
                <c:pt idx="164">
                  <c:v>19</c:v>
                </c:pt>
                <c:pt idx="165">
                  <c:v>13</c:v>
                </c:pt>
                <c:pt idx="166">
                  <c:v>19</c:v>
                </c:pt>
                <c:pt idx="167">
                  <c:v>11</c:v>
                </c:pt>
                <c:pt idx="168">
                  <c:v>85</c:v>
                </c:pt>
                <c:pt idx="169">
                  <c:v>0</c:v>
                </c:pt>
                <c:pt idx="170">
                  <c:v>0</c:v>
                </c:pt>
                <c:pt idx="171">
                  <c:v>39</c:v>
                </c:pt>
                <c:pt idx="172">
                  <c:v>52</c:v>
                </c:pt>
                <c:pt idx="173">
                  <c:v>21</c:v>
                </c:pt>
                <c:pt idx="174">
                  <c:v>20</c:v>
                </c:pt>
                <c:pt idx="175">
                  <c:v>153</c:v>
                </c:pt>
                <c:pt idx="176">
                  <c:v>38</c:v>
                </c:pt>
                <c:pt idx="177">
                  <c:v>184</c:v>
                </c:pt>
                <c:pt idx="178">
                  <c:v>100</c:v>
                </c:pt>
                <c:pt idx="179">
                  <c:v>174</c:v>
                </c:pt>
                <c:pt idx="180">
                  <c:v>92</c:v>
                </c:pt>
                <c:pt idx="181">
                  <c:v>29</c:v>
                </c:pt>
                <c:pt idx="182">
                  <c:v>35</c:v>
                </c:pt>
                <c:pt idx="183">
                  <c:v>70</c:v>
                </c:pt>
                <c:pt idx="184">
                  <c:v>46</c:v>
                </c:pt>
                <c:pt idx="185">
                  <c:v>79</c:v>
                </c:pt>
                <c:pt idx="186">
                  <c:v>55</c:v>
                </c:pt>
                <c:pt idx="187">
                  <c:v>47</c:v>
                </c:pt>
                <c:pt idx="188">
                  <c:v>126</c:v>
                </c:pt>
                <c:pt idx="189">
                  <c:v>130</c:v>
                </c:pt>
                <c:pt idx="190">
                  <c:v>61</c:v>
                </c:pt>
                <c:pt idx="191">
                  <c:v>4</c:v>
                </c:pt>
                <c:pt idx="192">
                  <c:v>48</c:v>
                </c:pt>
                <c:pt idx="193">
                  <c:v>75</c:v>
                </c:pt>
                <c:pt idx="194">
                  <c:v>15</c:v>
                </c:pt>
                <c:pt idx="195">
                  <c:v>81</c:v>
                </c:pt>
                <c:pt idx="196">
                  <c:v>85</c:v>
                </c:pt>
                <c:pt idx="197">
                  <c:v>39</c:v>
                </c:pt>
                <c:pt idx="198">
                  <c:v>26</c:v>
                </c:pt>
                <c:pt idx="199">
                  <c:v>295</c:v>
                </c:pt>
                <c:pt idx="200">
                  <c:v>197</c:v>
                </c:pt>
                <c:pt idx="201">
                  <c:v>68</c:v>
                </c:pt>
                <c:pt idx="202">
                  <c:v>199</c:v>
                </c:pt>
                <c:pt idx="203">
                  <c:v>85</c:v>
                </c:pt>
                <c:pt idx="204">
                  <c:v>103</c:v>
                </c:pt>
                <c:pt idx="205">
                  <c:v>105</c:v>
                </c:pt>
                <c:pt idx="206">
                  <c:v>9</c:v>
                </c:pt>
                <c:pt idx="207">
                  <c:v>62</c:v>
                </c:pt>
                <c:pt idx="208">
                  <c:v>48</c:v>
                </c:pt>
                <c:pt idx="209">
                  <c:v>175</c:v>
                </c:pt>
                <c:pt idx="210">
                  <c:v>143</c:v>
                </c:pt>
                <c:pt idx="211">
                  <c:v>91</c:v>
                </c:pt>
                <c:pt idx="212">
                  <c:v>60</c:v>
                </c:pt>
                <c:pt idx="213">
                  <c:v>89</c:v>
                </c:pt>
                <c:pt idx="214">
                  <c:v>50</c:v>
                </c:pt>
                <c:pt idx="215">
                  <c:v>38</c:v>
                </c:pt>
                <c:pt idx="216">
                  <c:v>204</c:v>
                </c:pt>
                <c:pt idx="217">
                  <c:v>97</c:v>
                </c:pt>
                <c:pt idx="218">
                  <c:v>532</c:v>
                </c:pt>
                <c:pt idx="219">
                  <c:v>12</c:v>
                </c:pt>
                <c:pt idx="220">
                  <c:v>55</c:v>
                </c:pt>
                <c:pt idx="221">
                  <c:v>20</c:v>
                </c:pt>
                <c:pt idx="222">
                  <c:v>93</c:v>
                </c:pt>
                <c:pt idx="223">
                  <c:v>104</c:v>
                </c:pt>
                <c:pt idx="224">
                  <c:v>210</c:v>
                </c:pt>
                <c:pt idx="225">
                  <c:v>548</c:v>
                </c:pt>
                <c:pt idx="226">
                  <c:v>0</c:v>
                </c:pt>
                <c:pt idx="227">
                  <c:v>19</c:v>
                </c:pt>
                <c:pt idx="228">
                  <c:v>30</c:v>
                </c:pt>
                <c:pt idx="229">
                  <c:v>214</c:v>
                </c:pt>
                <c:pt idx="230">
                  <c:v>88</c:v>
                </c:pt>
                <c:pt idx="231">
                  <c:v>142</c:v>
                </c:pt>
                <c:pt idx="232">
                  <c:v>106</c:v>
                </c:pt>
                <c:pt idx="233">
                  <c:v>24</c:v>
                </c:pt>
                <c:pt idx="234">
                  <c:v>207</c:v>
                </c:pt>
                <c:pt idx="235">
                  <c:v>21</c:v>
                </c:pt>
                <c:pt idx="236">
                  <c:v>139</c:v>
                </c:pt>
                <c:pt idx="237">
                  <c:v>33</c:v>
                </c:pt>
                <c:pt idx="238">
                  <c:v>416</c:v>
                </c:pt>
                <c:pt idx="239">
                  <c:v>57</c:v>
                </c:pt>
                <c:pt idx="240">
                  <c:v>23</c:v>
                </c:pt>
                <c:pt idx="241">
                  <c:v>86</c:v>
                </c:pt>
                <c:pt idx="242">
                  <c:v>51</c:v>
                </c:pt>
                <c:pt idx="243">
                  <c:v>59</c:v>
                </c:pt>
                <c:pt idx="244">
                  <c:v>79</c:v>
                </c:pt>
                <c:pt idx="245">
                  <c:v>1028</c:v>
                </c:pt>
                <c:pt idx="246">
                  <c:v>107</c:v>
                </c:pt>
                <c:pt idx="247">
                  <c:v>5</c:v>
                </c:pt>
                <c:pt idx="248">
                  <c:v>22</c:v>
                </c:pt>
                <c:pt idx="249">
                  <c:v>68</c:v>
                </c:pt>
                <c:pt idx="250">
                  <c:v>289</c:v>
                </c:pt>
                <c:pt idx="251">
                  <c:v>139</c:v>
                </c:pt>
                <c:pt idx="252">
                  <c:v>132</c:v>
                </c:pt>
                <c:pt idx="253">
                  <c:v>19</c:v>
                </c:pt>
                <c:pt idx="254">
                  <c:v>20</c:v>
                </c:pt>
                <c:pt idx="255">
                  <c:v>62</c:v>
                </c:pt>
                <c:pt idx="256">
                  <c:v>48</c:v>
                </c:pt>
                <c:pt idx="257">
                  <c:v>11</c:v>
                </c:pt>
                <c:pt idx="258">
                  <c:v>77</c:v>
                </c:pt>
                <c:pt idx="259">
                  <c:v>85</c:v>
                </c:pt>
                <c:pt idx="260">
                  <c:v>30</c:v>
                </c:pt>
                <c:pt idx="261">
                  <c:v>81</c:v>
                </c:pt>
                <c:pt idx="262">
                  <c:v>97</c:v>
                </c:pt>
                <c:pt idx="263">
                  <c:v>126</c:v>
                </c:pt>
                <c:pt idx="264">
                  <c:v>39</c:v>
                </c:pt>
                <c:pt idx="265">
                  <c:v>61</c:v>
                </c:pt>
                <c:pt idx="266">
                  <c:v>233</c:v>
                </c:pt>
                <c:pt idx="267">
                  <c:v>65</c:v>
                </c:pt>
                <c:pt idx="268">
                  <c:v>29</c:v>
                </c:pt>
                <c:pt idx="269">
                  <c:v>102</c:v>
                </c:pt>
                <c:pt idx="270">
                  <c:v>13</c:v>
                </c:pt>
                <c:pt idx="271">
                  <c:v>145</c:v>
                </c:pt>
                <c:pt idx="272">
                  <c:v>20</c:v>
                </c:pt>
                <c:pt idx="273">
                  <c:v>95</c:v>
                </c:pt>
                <c:pt idx="274">
                  <c:v>103</c:v>
                </c:pt>
                <c:pt idx="275">
                  <c:v>61</c:v>
                </c:pt>
                <c:pt idx="276">
                  <c:v>19</c:v>
                </c:pt>
                <c:pt idx="277">
                  <c:v>43</c:v>
                </c:pt>
                <c:pt idx="278">
                  <c:v>66</c:v>
                </c:pt>
                <c:pt idx="279">
                  <c:v>244</c:v>
                </c:pt>
                <c:pt idx="280">
                  <c:v>85</c:v>
                </c:pt>
                <c:pt idx="281">
                  <c:v>160</c:v>
                </c:pt>
                <c:pt idx="282">
                  <c:v>34</c:v>
                </c:pt>
                <c:pt idx="283">
                  <c:v>783</c:v>
                </c:pt>
                <c:pt idx="284">
                  <c:v>118</c:v>
                </c:pt>
                <c:pt idx="285">
                  <c:v>103</c:v>
                </c:pt>
                <c:pt idx="286">
                  <c:v>199</c:v>
                </c:pt>
                <c:pt idx="287">
                  <c:v>244</c:v>
                </c:pt>
                <c:pt idx="288">
                  <c:v>114</c:v>
                </c:pt>
                <c:pt idx="289">
                  <c:v>235</c:v>
                </c:pt>
                <c:pt idx="290">
                  <c:v>35</c:v>
                </c:pt>
                <c:pt idx="291">
                  <c:v>12</c:v>
                </c:pt>
                <c:pt idx="292">
                  <c:v>40</c:v>
                </c:pt>
                <c:pt idx="293">
                  <c:v>191</c:v>
                </c:pt>
                <c:pt idx="294">
                  <c:v>90</c:v>
                </c:pt>
                <c:pt idx="295">
                  <c:v>6</c:v>
                </c:pt>
                <c:pt idx="296">
                  <c:v>11</c:v>
                </c:pt>
                <c:pt idx="297">
                  <c:v>92</c:v>
                </c:pt>
                <c:pt idx="298">
                  <c:v>49</c:v>
                </c:pt>
                <c:pt idx="299">
                  <c:v>53</c:v>
                </c:pt>
                <c:pt idx="300">
                  <c:v>13</c:v>
                </c:pt>
                <c:pt idx="301">
                  <c:v>297</c:v>
                </c:pt>
                <c:pt idx="302">
                  <c:v>87</c:v>
                </c:pt>
                <c:pt idx="303">
                  <c:v>24</c:v>
                </c:pt>
                <c:pt idx="304">
                  <c:v>100</c:v>
                </c:pt>
                <c:pt idx="305">
                  <c:v>31</c:v>
                </c:pt>
                <c:pt idx="306">
                  <c:v>30</c:v>
                </c:pt>
                <c:pt idx="307">
                  <c:v>260</c:v>
                </c:pt>
                <c:pt idx="308">
                  <c:v>143</c:v>
                </c:pt>
                <c:pt idx="309">
                  <c:v>92</c:v>
                </c:pt>
                <c:pt idx="310">
                  <c:v>11</c:v>
                </c:pt>
                <c:pt idx="311">
                  <c:v>242</c:v>
                </c:pt>
                <c:pt idx="312">
                  <c:v>208</c:v>
                </c:pt>
                <c:pt idx="313">
                  <c:v>94</c:v>
                </c:pt>
                <c:pt idx="314">
                  <c:v>54</c:v>
                </c:pt>
                <c:pt idx="315">
                  <c:v>753</c:v>
                </c:pt>
                <c:pt idx="316">
                  <c:v>47</c:v>
                </c:pt>
                <c:pt idx="317">
                  <c:v>63</c:v>
                </c:pt>
                <c:pt idx="318">
                  <c:v>126</c:v>
                </c:pt>
                <c:pt idx="319">
                  <c:v>35</c:v>
                </c:pt>
                <c:pt idx="320">
                  <c:v>145</c:v>
                </c:pt>
                <c:pt idx="321">
                  <c:v>68</c:v>
                </c:pt>
                <c:pt idx="322">
                  <c:v>114</c:v>
                </c:pt>
                <c:pt idx="323">
                  <c:v>9</c:v>
                </c:pt>
                <c:pt idx="324">
                  <c:v>60</c:v>
                </c:pt>
                <c:pt idx="325">
                  <c:v>33</c:v>
                </c:pt>
                <c:pt idx="326">
                  <c:v>21</c:v>
                </c:pt>
                <c:pt idx="327">
                  <c:v>25</c:v>
                </c:pt>
                <c:pt idx="328">
                  <c:v>6</c:v>
                </c:pt>
                <c:pt idx="329">
                  <c:v>64</c:v>
                </c:pt>
                <c:pt idx="330">
                  <c:v>136</c:v>
                </c:pt>
                <c:pt idx="331">
                  <c:v>0</c:v>
                </c:pt>
                <c:pt idx="332">
                  <c:v>15</c:v>
                </c:pt>
                <c:pt idx="333">
                  <c:v>81</c:v>
                </c:pt>
                <c:pt idx="334">
                  <c:v>62</c:v>
                </c:pt>
                <c:pt idx="335">
                  <c:v>5</c:v>
                </c:pt>
                <c:pt idx="336">
                  <c:v>247</c:v>
                </c:pt>
                <c:pt idx="337">
                  <c:v>34</c:v>
                </c:pt>
                <c:pt idx="338">
                  <c:v>17</c:v>
                </c:pt>
                <c:pt idx="339">
                  <c:v>121</c:v>
                </c:pt>
                <c:pt idx="340">
                  <c:v>38</c:v>
                </c:pt>
                <c:pt idx="341">
                  <c:v>11</c:v>
                </c:pt>
                <c:pt idx="342">
                  <c:v>114</c:v>
                </c:pt>
                <c:pt idx="343">
                  <c:v>8</c:v>
                </c:pt>
                <c:pt idx="344">
                  <c:v>7</c:v>
                </c:pt>
                <c:pt idx="345">
                  <c:v>6</c:v>
                </c:pt>
                <c:pt idx="346">
                  <c:v>75</c:v>
                </c:pt>
                <c:pt idx="347">
                  <c:v>8</c:v>
                </c:pt>
                <c:pt idx="348">
                  <c:v>108</c:v>
                </c:pt>
                <c:pt idx="349">
                  <c:v>38</c:v>
                </c:pt>
                <c:pt idx="350">
                  <c:v>110</c:v>
                </c:pt>
                <c:pt idx="351">
                  <c:v>10</c:v>
                </c:pt>
                <c:pt idx="352">
                  <c:v>9</c:v>
                </c:pt>
                <c:pt idx="353">
                  <c:v>9</c:v>
                </c:pt>
                <c:pt idx="354">
                  <c:v>35</c:v>
                </c:pt>
                <c:pt idx="355">
                  <c:v>99</c:v>
                </c:pt>
                <c:pt idx="356">
                  <c:v>111</c:v>
                </c:pt>
                <c:pt idx="357">
                  <c:v>46</c:v>
                </c:pt>
                <c:pt idx="358">
                  <c:v>25</c:v>
                </c:pt>
                <c:pt idx="359">
                  <c:v>35</c:v>
                </c:pt>
                <c:pt idx="360">
                  <c:v>64</c:v>
                </c:pt>
                <c:pt idx="361">
                  <c:v>27</c:v>
                </c:pt>
                <c:pt idx="362">
                  <c:v>50</c:v>
                </c:pt>
                <c:pt idx="363">
                  <c:v>4</c:v>
                </c:pt>
                <c:pt idx="364">
                  <c:v>11</c:v>
                </c:pt>
                <c:pt idx="365">
                  <c:v>26</c:v>
                </c:pt>
              </c:numCache>
            </c:numRef>
          </c:val>
          <c:smooth val="0"/>
          <c:extLst>
            <c:ext xmlns:c16="http://schemas.microsoft.com/office/drawing/2014/chart" uri="{C3380CC4-5D6E-409C-BE32-E72D297353CC}">
              <c16:uniqueId val="{00000000-A5D1-4CF6-859E-BBBAA176EEC1}"/>
            </c:ext>
          </c:extLst>
        </c:ser>
        <c:dLbls>
          <c:showLegendKey val="0"/>
          <c:showVal val="0"/>
          <c:showCatName val="0"/>
          <c:showSerName val="0"/>
          <c:showPercent val="0"/>
          <c:showBubbleSize val="0"/>
        </c:dLbls>
        <c:smooth val="0"/>
        <c:axId val="389536872"/>
        <c:axId val="389532280"/>
      </c:lineChart>
      <c:catAx>
        <c:axId val="389536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32280"/>
        <c:crosses val="autoZero"/>
        <c:auto val="1"/>
        <c:lblAlgn val="ctr"/>
        <c:lblOffset val="100"/>
        <c:noMultiLvlLbl val="0"/>
      </c:catAx>
      <c:valAx>
        <c:axId val="389532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36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21</c:v>
                </c:pt>
                <c:pt idx="1">
                  <c:v>1</c:v>
                </c:pt>
                <c:pt idx="2">
                  <c:v>8</c:v>
                </c:pt>
                <c:pt idx="3">
                  <c:v>22</c:v>
                </c:pt>
                <c:pt idx="4">
                  <c:v>8</c:v>
                </c:pt>
                <c:pt idx="5">
                  <c:v>17</c:v>
                </c:pt>
                <c:pt idx="6">
                  <c:v>12</c:v>
                </c:pt>
                <c:pt idx="7">
                  <c:v>15</c:v>
                </c:pt>
                <c:pt idx="8">
                  <c:v>14</c:v>
                </c:pt>
                <c:pt idx="9">
                  <c:v>7</c:v>
                </c:pt>
                <c:pt idx="10">
                  <c:v>4</c:v>
                </c:pt>
                <c:pt idx="11">
                  <c:v>7</c:v>
                </c:pt>
                <c:pt idx="12">
                  <c:v>22</c:v>
                </c:pt>
                <c:pt idx="13">
                  <c:v>11</c:v>
                </c:pt>
                <c:pt idx="14">
                  <c:v>13</c:v>
                </c:pt>
                <c:pt idx="15">
                  <c:v>6</c:v>
                </c:pt>
                <c:pt idx="16">
                  <c:v>10</c:v>
                </c:pt>
                <c:pt idx="17">
                  <c:v>11</c:v>
                </c:pt>
                <c:pt idx="18">
                  <c:v>19</c:v>
                </c:pt>
                <c:pt idx="19">
                  <c:v>20</c:v>
                </c:pt>
                <c:pt idx="20">
                  <c:v>11</c:v>
                </c:pt>
                <c:pt idx="21">
                  <c:v>45</c:v>
                </c:pt>
                <c:pt idx="22">
                  <c:v>10</c:v>
                </c:pt>
                <c:pt idx="23">
                  <c:v>2</c:v>
                </c:pt>
                <c:pt idx="24">
                  <c:v>5</c:v>
                </c:pt>
                <c:pt idx="25">
                  <c:v>22</c:v>
                </c:pt>
                <c:pt idx="26">
                  <c:v>21</c:v>
                </c:pt>
                <c:pt idx="27">
                  <c:v>21</c:v>
                </c:pt>
                <c:pt idx="28">
                  <c:v>8</c:v>
                </c:pt>
                <c:pt idx="29">
                  <c:v>8</c:v>
                </c:pt>
                <c:pt idx="30">
                  <c:v>11</c:v>
                </c:pt>
                <c:pt idx="31">
                  <c:v>11</c:v>
                </c:pt>
                <c:pt idx="32">
                  <c:v>12</c:v>
                </c:pt>
                <c:pt idx="33">
                  <c:v>22</c:v>
                </c:pt>
                <c:pt idx="34">
                  <c:v>25</c:v>
                </c:pt>
                <c:pt idx="35">
                  <c:v>32</c:v>
                </c:pt>
                <c:pt idx="36">
                  <c:v>14</c:v>
                </c:pt>
                <c:pt idx="37">
                  <c:v>0</c:v>
                </c:pt>
                <c:pt idx="38">
                  <c:v>3</c:v>
                </c:pt>
                <c:pt idx="39">
                  <c:v>5</c:v>
                </c:pt>
                <c:pt idx="40">
                  <c:v>5</c:v>
                </c:pt>
                <c:pt idx="41">
                  <c:v>16</c:v>
                </c:pt>
                <c:pt idx="42">
                  <c:v>23</c:v>
                </c:pt>
                <c:pt idx="43">
                  <c:v>13</c:v>
                </c:pt>
                <c:pt idx="44">
                  <c:v>3</c:v>
                </c:pt>
                <c:pt idx="45">
                  <c:v>17</c:v>
                </c:pt>
                <c:pt idx="46">
                  <c:v>6</c:v>
                </c:pt>
                <c:pt idx="47">
                  <c:v>26</c:v>
                </c:pt>
                <c:pt idx="48">
                  <c:v>12</c:v>
                </c:pt>
                <c:pt idx="49">
                  <c:v>16</c:v>
                </c:pt>
                <c:pt idx="50">
                  <c:v>10</c:v>
                </c:pt>
                <c:pt idx="51">
                  <c:v>2</c:v>
                </c:pt>
                <c:pt idx="52">
                  <c:v>17</c:v>
                </c:pt>
                <c:pt idx="53">
                  <c:v>21</c:v>
                </c:pt>
                <c:pt idx="54">
                  <c:v>7</c:v>
                </c:pt>
                <c:pt idx="55">
                  <c:v>26</c:v>
                </c:pt>
                <c:pt idx="56">
                  <c:v>9</c:v>
                </c:pt>
                <c:pt idx="57">
                  <c:v>12</c:v>
                </c:pt>
                <c:pt idx="58">
                  <c:v>0</c:v>
                </c:pt>
                <c:pt idx="59">
                  <c:v>27</c:v>
                </c:pt>
                <c:pt idx="60">
                  <c:v>29</c:v>
                </c:pt>
                <c:pt idx="61">
                  <c:v>14</c:v>
                </c:pt>
                <c:pt idx="62">
                  <c:v>37</c:v>
                </c:pt>
                <c:pt idx="63">
                  <c:v>36</c:v>
                </c:pt>
                <c:pt idx="64">
                  <c:v>61</c:v>
                </c:pt>
                <c:pt idx="65">
                  <c:v>6</c:v>
                </c:pt>
                <c:pt idx="66">
                  <c:v>12</c:v>
                </c:pt>
                <c:pt idx="67">
                  <c:v>8</c:v>
                </c:pt>
                <c:pt idx="68">
                  <c:v>8</c:v>
                </c:pt>
                <c:pt idx="69">
                  <c:v>14</c:v>
                </c:pt>
                <c:pt idx="70">
                  <c:v>26</c:v>
                </c:pt>
                <c:pt idx="71">
                  <c:v>1</c:v>
                </c:pt>
                <c:pt idx="72">
                  <c:v>36</c:v>
                </c:pt>
                <c:pt idx="73">
                  <c:v>8</c:v>
                </c:pt>
                <c:pt idx="74">
                  <c:v>4</c:v>
                </c:pt>
                <c:pt idx="75">
                  <c:v>12</c:v>
                </c:pt>
                <c:pt idx="76">
                  <c:v>23</c:v>
                </c:pt>
                <c:pt idx="77">
                  <c:v>94</c:v>
                </c:pt>
                <c:pt idx="78">
                  <c:v>99</c:v>
                </c:pt>
                <c:pt idx="79">
                  <c:v>16</c:v>
                </c:pt>
                <c:pt idx="80">
                  <c:v>19</c:v>
                </c:pt>
                <c:pt idx="81">
                  <c:v>25</c:v>
                </c:pt>
                <c:pt idx="82">
                  <c:v>8</c:v>
                </c:pt>
                <c:pt idx="83">
                  <c:v>38</c:v>
                </c:pt>
                <c:pt idx="84">
                  <c:v>35</c:v>
                </c:pt>
                <c:pt idx="85">
                  <c:v>7</c:v>
                </c:pt>
                <c:pt idx="86">
                  <c:v>10</c:v>
                </c:pt>
                <c:pt idx="87">
                  <c:v>23</c:v>
                </c:pt>
                <c:pt idx="88">
                  <c:v>6</c:v>
                </c:pt>
                <c:pt idx="89">
                  <c:v>18</c:v>
                </c:pt>
                <c:pt idx="90">
                  <c:v>25</c:v>
                </c:pt>
                <c:pt idx="91">
                  <c:v>20</c:v>
                </c:pt>
                <c:pt idx="92">
                  <c:v>24</c:v>
                </c:pt>
                <c:pt idx="93">
                  <c:v>7</c:v>
                </c:pt>
                <c:pt idx="94">
                  <c:v>21</c:v>
                </c:pt>
                <c:pt idx="95">
                  <c:v>14</c:v>
                </c:pt>
                <c:pt idx="96">
                  <c:v>25</c:v>
                </c:pt>
                <c:pt idx="97">
                  <c:v>19</c:v>
                </c:pt>
                <c:pt idx="98">
                  <c:v>14</c:v>
                </c:pt>
                <c:pt idx="99">
                  <c:v>21</c:v>
                </c:pt>
                <c:pt idx="100">
                  <c:v>34</c:v>
                </c:pt>
                <c:pt idx="101">
                  <c:v>5</c:v>
                </c:pt>
                <c:pt idx="102">
                  <c:v>21</c:v>
                </c:pt>
                <c:pt idx="103">
                  <c:v>20</c:v>
                </c:pt>
                <c:pt idx="104">
                  <c:v>15</c:v>
                </c:pt>
                <c:pt idx="105">
                  <c:v>28</c:v>
                </c:pt>
                <c:pt idx="106">
                  <c:v>9</c:v>
                </c:pt>
                <c:pt idx="107">
                  <c:v>7</c:v>
                </c:pt>
                <c:pt idx="108">
                  <c:v>36</c:v>
                </c:pt>
                <c:pt idx="109">
                  <c:v>11</c:v>
                </c:pt>
                <c:pt idx="110">
                  <c:v>32</c:v>
                </c:pt>
                <c:pt idx="111">
                  <c:v>9</c:v>
                </c:pt>
                <c:pt idx="112">
                  <c:v>120</c:v>
                </c:pt>
                <c:pt idx="113">
                  <c:v>16</c:v>
                </c:pt>
                <c:pt idx="114">
                  <c:v>9</c:v>
                </c:pt>
                <c:pt idx="115">
                  <c:v>3</c:v>
                </c:pt>
                <c:pt idx="116">
                  <c:v>6</c:v>
                </c:pt>
                <c:pt idx="117">
                  <c:v>10</c:v>
                </c:pt>
                <c:pt idx="118">
                  <c:v>24</c:v>
                </c:pt>
                <c:pt idx="119">
                  <c:v>19</c:v>
                </c:pt>
                <c:pt idx="120">
                  <c:v>20</c:v>
                </c:pt>
                <c:pt idx="121">
                  <c:v>5</c:v>
                </c:pt>
                <c:pt idx="122">
                  <c:v>11</c:v>
                </c:pt>
                <c:pt idx="123">
                  <c:v>11</c:v>
                </c:pt>
                <c:pt idx="124">
                  <c:v>13</c:v>
                </c:pt>
                <c:pt idx="125">
                  <c:v>17</c:v>
                </c:pt>
                <c:pt idx="126">
                  <c:v>9</c:v>
                </c:pt>
                <c:pt idx="127">
                  <c:v>17</c:v>
                </c:pt>
                <c:pt idx="128">
                  <c:v>13</c:v>
                </c:pt>
                <c:pt idx="129">
                  <c:v>464</c:v>
                </c:pt>
                <c:pt idx="130">
                  <c:v>11</c:v>
                </c:pt>
                <c:pt idx="131">
                  <c:v>16</c:v>
                </c:pt>
                <c:pt idx="132">
                  <c:v>17</c:v>
                </c:pt>
                <c:pt idx="133">
                  <c:v>24</c:v>
                </c:pt>
                <c:pt idx="134">
                  <c:v>13</c:v>
                </c:pt>
                <c:pt idx="135">
                  <c:v>3</c:v>
                </c:pt>
                <c:pt idx="136">
                  <c:v>23</c:v>
                </c:pt>
                <c:pt idx="137">
                  <c:v>29</c:v>
                </c:pt>
                <c:pt idx="138">
                  <c:v>8</c:v>
                </c:pt>
                <c:pt idx="139">
                  <c:v>115</c:v>
                </c:pt>
                <c:pt idx="140">
                  <c:v>52</c:v>
                </c:pt>
                <c:pt idx="141">
                  <c:v>9</c:v>
                </c:pt>
                <c:pt idx="142">
                  <c:v>3</c:v>
                </c:pt>
                <c:pt idx="143">
                  <c:v>41</c:v>
                </c:pt>
                <c:pt idx="144">
                  <c:v>18</c:v>
                </c:pt>
                <c:pt idx="145">
                  <c:v>23</c:v>
                </c:pt>
                <c:pt idx="146">
                  <c:v>22</c:v>
                </c:pt>
                <c:pt idx="147">
                  <c:v>10</c:v>
                </c:pt>
                <c:pt idx="148">
                  <c:v>30</c:v>
                </c:pt>
                <c:pt idx="149">
                  <c:v>2</c:v>
                </c:pt>
                <c:pt idx="150">
                  <c:v>19</c:v>
                </c:pt>
                <c:pt idx="151">
                  <c:v>34</c:v>
                </c:pt>
                <c:pt idx="152">
                  <c:v>25</c:v>
                </c:pt>
                <c:pt idx="153">
                  <c:v>9</c:v>
                </c:pt>
                <c:pt idx="154">
                  <c:v>23</c:v>
                </c:pt>
                <c:pt idx="155">
                  <c:v>14</c:v>
                </c:pt>
                <c:pt idx="156">
                  <c:v>24</c:v>
                </c:pt>
                <c:pt idx="157">
                  <c:v>7</c:v>
                </c:pt>
                <c:pt idx="158">
                  <c:v>15</c:v>
                </c:pt>
                <c:pt idx="159">
                  <c:v>7</c:v>
                </c:pt>
                <c:pt idx="160">
                  <c:v>18</c:v>
                </c:pt>
                <c:pt idx="161">
                  <c:v>62</c:v>
                </c:pt>
                <c:pt idx="162">
                  <c:v>2</c:v>
                </c:pt>
                <c:pt idx="163">
                  <c:v>0</c:v>
                </c:pt>
                <c:pt idx="164">
                  <c:v>6</c:v>
                </c:pt>
                <c:pt idx="165">
                  <c:v>3</c:v>
                </c:pt>
                <c:pt idx="166">
                  <c:v>5</c:v>
                </c:pt>
                <c:pt idx="167">
                  <c:v>4</c:v>
                </c:pt>
                <c:pt idx="168">
                  <c:v>18</c:v>
                </c:pt>
                <c:pt idx="169">
                  <c:v>0</c:v>
                </c:pt>
                <c:pt idx="170">
                  <c:v>0</c:v>
                </c:pt>
                <c:pt idx="171">
                  <c:v>19</c:v>
                </c:pt>
                <c:pt idx="172">
                  <c:v>26</c:v>
                </c:pt>
                <c:pt idx="173">
                  <c:v>7</c:v>
                </c:pt>
                <c:pt idx="174">
                  <c:v>7</c:v>
                </c:pt>
                <c:pt idx="175">
                  <c:v>34</c:v>
                </c:pt>
                <c:pt idx="176">
                  <c:v>13</c:v>
                </c:pt>
                <c:pt idx="177">
                  <c:v>31</c:v>
                </c:pt>
                <c:pt idx="178">
                  <c:v>25</c:v>
                </c:pt>
                <c:pt idx="179">
                  <c:v>51</c:v>
                </c:pt>
                <c:pt idx="180">
                  <c:v>23</c:v>
                </c:pt>
                <c:pt idx="181">
                  <c:v>12</c:v>
                </c:pt>
                <c:pt idx="182">
                  <c:v>13</c:v>
                </c:pt>
                <c:pt idx="183">
                  <c:v>18</c:v>
                </c:pt>
                <c:pt idx="184">
                  <c:v>26</c:v>
                </c:pt>
                <c:pt idx="185">
                  <c:v>32</c:v>
                </c:pt>
                <c:pt idx="186">
                  <c:v>14</c:v>
                </c:pt>
                <c:pt idx="187">
                  <c:v>17</c:v>
                </c:pt>
                <c:pt idx="188">
                  <c:v>28</c:v>
                </c:pt>
                <c:pt idx="189">
                  <c:v>38</c:v>
                </c:pt>
                <c:pt idx="190">
                  <c:v>16</c:v>
                </c:pt>
                <c:pt idx="191">
                  <c:v>4</c:v>
                </c:pt>
                <c:pt idx="192">
                  <c:v>15</c:v>
                </c:pt>
                <c:pt idx="193">
                  <c:v>10</c:v>
                </c:pt>
                <c:pt idx="194">
                  <c:v>9</c:v>
                </c:pt>
                <c:pt idx="195">
                  <c:v>38</c:v>
                </c:pt>
                <c:pt idx="196">
                  <c:v>29</c:v>
                </c:pt>
                <c:pt idx="197">
                  <c:v>14</c:v>
                </c:pt>
                <c:pt idx="198">
                  <c:v>10</c:v>
                </c:pt>
                <c:pt idx="199">
                  <c:v>60</c:v>
                </c:pt>
                <c:pt idx="200">
                  <c:v>44</c:v>
                </c:pt>
                <c:pt idx="201">
                  <c:v>34</c:v>
                </c:pt>
                <c:pt idx="202">
                  <c:v>58</c:v>
                </c:pt>
                <c:pt idx="203">
                  <c:v>24</c:v>
                </c:pt>
                <c:pt idx="204">
                  <c:v>15</c:v>
                </c:pt>
                <c:pt idx="205">
                  <c:v>18</c:v>
                </c:pt>
                <c:pt idx="206">
                  <c:v>6</c:v>
                </c:pt>
                <c:pt idx="207">
                  <c:v>31</c:v>
                </c:pt>
                <c:pt idx="208">
                  <c:v>16</c:v>
                </c:pt>
                <c:pt idx="209">
                  <c:v>46</c:v>
                </c:pt>
                <c:pt idx="210">
                  <c:v>43</c:v>
                </c:pt>
                <c:pt idx="211">
                  <c:v>33</c:v>
                </c:pt>
                <c:pt idx="212">
                  <c:v>7</c:v>
                </c:pt>
                <c:pt idx="213">
                  <c:v>18</c:v>
                </c:pt>
                <c:pt idx="214">
                  <c:v>12</c:v>
                </c:pt>
                <c:pt idx="215">
                  <c:v>10</c:v>
                </c:pt>
                <c:pt idx="216">
                  <c:v>66</c:v>
                </c:pt>
                <c:pt idx="217">
                  <c:v>29</c:v>
                </c:pt>
                <c:pt idx="218">
                  <c:v>102</c:v>
                </c:pt>
                <c:pt idx="219">
                  <c:v>7</c:v>
                </c:pt>
                <c:pt idx="220">
                  <c:v>11</c:v>
                </c:pt>
                <c:pt idx="221">
                  <c:v>17</c:v>
                </c:pt>
                <c:pt idx="222">
                  <c:v>24</c:v>
                </c:pt>
                <c:pt idx="223">
                  <c:v>23</c:v>
                </c:pt>
                <c:pt idx="224">
                  <c:v>47</c:v>
                </c:pt>
                <c:pt idx="225">
                  <c:v>125</c:v>
                </c:pt>
                <c:pt idx="226">
                  <c:v>0</c:v>
                </c:pt>
                <c:pt idx="227">
                  <c:v>11</c:v>
                </c:pt>
                <c:pt idx="228">
                  <c:v>11</c:v>
                </c:pt>
                <c:pt idx="229">
                  <c:v>27</c:v>
                </c:pt>
                <c:pt idx="230">
                  <c:v>18</c:v>
                </c:pt>
                <c:pt idx="231">
                  <c:v>43</c:v>
                </c:pt>
                <c:pt idx="232">
                  <c:v>25</c:v>
                </c:pt>
                <c:pt idx="233">
                  <c:v>10</c:v>
                </c:pt>
                <c:pt idx="234">
                  <c:v>63</c:v>
                </c:pt>
                <c:pt idx="235">
                  <c:v>17</c:v>
                </c:pt>
                <c:pt idx="236">
                  <c:v>45</c:v>
                </c:pt>
                <c:pt idx="237">
                  <c:v>14</c:v>
                </c:pt>
                <c:pt idx="238">
                  <c:v>69</c:v>
                </c:pt>
                <c:pt idx="239">
                  <c:v>16</c:v>
                </c:pt>
                <c:pt idx="240">
                  <c:v>9</c:v>
                </c:pt>
                <c:pt idx="241">
                  <c:v>22</c:v>
                </c:pt>
                <c:pt idx="242">
                  <c:v>13</c:v>
                </c:pt>
                <c:pt idx="243">
                  <c:v>26</c:v>
                </c:pt>
                <c:pt idx="244">
                  <c:v>22</c:v>
                </c:pt>
                <c:pt idx="245">
                  <c:v>326</c:v>
                </c:pt>
                <c:pt idx="246">
                  <c:v>22</c:v>
                </c:pt>
                <c:pt idx="247">
                  <c:v>4</c:v>
                </c:pt>
                <c:pt idx="248">
                  <c:v>5</c:v>
                </c:pt>
                <c:pt idx="249">
                  <c:v>27</c:v>
                </c:pt>
                <c:pt idx="250">
                  <c:v>58</c:v>
                </c:pt>
                <c:pt idx="251">
                  <c:v>36</c:v>
                </c:pt>
                <c:pt idx="252">
                  <c:v>16</c:v>
                </c:pt>
                <c:pt idx="253">
                  <c:v>10</c:v>
                </c:pt>
                <c:pt idx="254">
                  <c:v>4</c:v>
                </c:pt>
                <c:pt idx="255">
                  <c:v>23</c:v>
                </c:pt>
                <c:pt idx="256">
                  <c:v>18</c:v>
                </c:pt>
                <c:pt idx="257">
                  <c:v>14</c:v>
                </c:pt>
                <c:pt idx="258">
                  <c:v>19</c:v>
                </c:pt>
                <c:pt idx="259">
                  <c:v>39</c:v>
                </c:pt>
                <c:pt idx="260">
                  <c:v>12</c:v>
                </c:pt>
                <c:pt idx="261">
                  <c:v>16</c:v>
                </c:pt>
                <c:pt idx="262">
                  <c:v>14</c:v>
                </c:pt>
                <c:pt idx="263">
                  <c:v>20</c:v>
                </c:pt>
                <c:pt idx="264">
                  <c:v>17</c:v>
                </c:pt>
                <c:pt idx="265">
                  <c:v>10</c:v>
                </c:pt>
                <c:pt idx="266">
                  <c:v>62</c:v>
                </c:pt>
                <c:pt idx="267">
                  <c:v>6</c:v>
                </c:pt>
                <c:pt idx="268">
                  <c:v>11</c:v>
                </c:pt>
                <c:pt idx="269">
                  <c:v>26</c:v>
                </c:pt>
                <c:pt idx="270">
                  <c:v>4</c:v>
                </c:pt>
                <c:pt idx="271">
                  <c:v>56</c:v>
                </c:pt>
                <c:pt idx="272">
                  <c:v>15</c:v>
                </c:pt>
                <c:pt idx="273">
                  <c:v>26</c:v>
                </c:pt>
                <c:pt idx="274">
                  <c:v>59</c:v>
                </c:pt>
                <c:pt idx="275">
                  <c:v>19</c:v>
                </c:pt>
                <c:pt idx="276">
                  <c:v>10</c:v>
                </c:pt>
                <c:pt idx="277">
                  <c:v>17</c:v>
                </c:pt>
                <c:pt idx="278">
                  <c:v>18</c:v>
                </c:pt>
                <c:pt idx="279">
                  <c:v>56</c:v>
                </c:pt>
                <c:pt idx="280">
                  <c:v>17</c:v>
                </c:pt>
                <c:pt idx="281">
                  <c:v>39</c:v>
                </c:pt>
                <c:pt idx="282">
                  <c:v>14</c:v>
                </c:pt>
                <c:pt idx="283">
                  <c:v>104</c:v>
                </c:pt>
                <c:pt idx="284">
                  <c:v>24</c:v>
                </c:pt>
                <c:pt idx="285">
                  <c:v>38</c:v>
                </c:pt>
                <c:pt idx="286">
                  <c:v>32</c:v>
                </c:pt>
                <c:pt idx="287">
                  <c:v>69</c:v>
                </c:pt>
                <c:pt idx="288">
                  <c:v>21</c:v>
                </c:pt>
                <c:pt idx="289">
                  <c:v>50</c:v>
                </c:pt>
                <c:pt idx="290">
                  <c:v>7</c:v>
                </c:pt>
                <c:pt idx="291">
                  <c:v>9</c:v>
                </c:pt>
                <c:pt idx="292">
                  <c:v>18</c:v>
                </c:pt>
                <c:pt idx="293">
                  <c:v>54</c:v>
                </c:pt>
                <c:pt idx="294">
                  <c:v>36</c:v>
                </c:pt>
                <c:pt idx="295">
                  <c:v>7</c:v>
                </c:pt>
                <c:pt idx="296">
                  <c:v>3</c:v>
                </c:pt>
                <c:pt idx="297">
                  <c:v>19</c:v>
                </c:pt>
                <c:pt idx="298">
                  <c:v>20</c:v>
                </c:pt>
                <c:pt idx="299">
                  <c:v>15</c:v>
                </c:pt>
                <c:pt idx="300">
                  <c:v>12</c:v>
                </c:pt>
                <c:pt idx="301">
                  <c:v>59</c:v>
                </c:pt>
                <c:pt idx="302">
                  <c:v>31</c:v>
                </c:pt>
                <c:pt idx="303">
                  <c:v>8</c:v>
                </c:pt>
                <c:pt idx="304">
                  <c:v>26</c:v>
                </c:pt>
                <c:pt idx="305">
                  <c:v>12</c:v>
                </c:pt>
                <c:pt idx="306">
                  <c:v>13</c:v>
                </c:pt>
                <c:pt idx="307">
                  <c:v>55</c:v>
                </c:pt>
                <c:pt idx="308">
                  <c:v>33</c:v>
                </c:pt>
                <c:pt idx="309">
                  <c:v>25</c:v>
                </c:pt>
                <c:pt idx="310">
                  <c:v>6</c:v>
                </c:pt>
                <c:pt idx="311">
                  <c:v>29</c:v>
                </c:pt>
                <c:pt idx="312">
                  <c:v>42</c:v>
                </c:pt>
                <c:pt idx="313">
                  <c:v>18</c:v>
                </c:pt>
                <c:pt idx="314">
                  <c:v>22</c:v>
                </c:pt>
                <c:pt idx="315">
                  <c:v>168</c:v>
                </c:pt>
                <c:pt idx="316">
                  <c:v>20</c:v>
                </c:pt>
                <c:pt idx="317">
                  <c:v>18</c:v>
                </c:pt>
                <c:pt idx="318">
                  <c:v>29</c:v>
                </c:pt>
                <c:pt idx="319">
                  <c:v>18</c:v>
                </c:pt>
                <c:pt idx="320">
                  <c:v>40</c:v>
                </c:pt>
                <c:pt idx="321">
                  <c:v>17</c:v>
                </c:pt>
                <c:pt idx="322">
                  <c:v>18</c:v>
                </c:pt>
                <c:pt idx="323">
                  <c:v>11</c:v>
                </c:pt>
                <c:pt idx="324">
                  <c:v>9</c:v>
                </c:pt>
                <c:pt idx="325">
                  <c:v>12</c:v>
                </c:pt>
                <c:pt idx="326">
                  <c:v>9</c:v>
                </c:pt>
                <c:pt idx="327">
                  <c:v>12</c:v>
                </c:pt>
                <c:pt idx="328">
                  <c:v>5</c:v>
                </c:pt>
                <c:pt idx="329">
                  <c:v>23</c:v>
                </c:pt>
                <c:pt idx="330">
                  <c:v>29</c:v>
                </c:pt>
                <c:pt idx="331">
                  <c:v>0</c:v>
                </c:pt>
                <c:pt idx="332">
                  <c:v>6</c:v>
                </c:pt>
                <c:pt idx="333">
                  <c:v>14</c:v>
                </c:pt>
                <c:pt idx="334">
                  <c:v>14</c:v>
                </c:pt>
                <c:pt idx="335">
                  <c:v>3</c:v>
                </c:pt>
                <c:pt idx="336">
                  <c:v>49</c:v>
                </c:pt>
                <c:pt idx="337">
                  <c:v>11</c:v>
                </c:pt>
                <c:pt idx="338">
                  <c:v>4</c:v>
                </c:pt>
                <c:pt idx="339">
                  <c:v>20</c:v>
                </c:pt>
                <c:pt idx="340">
                  <c:v>10</c:v>
                </c:pt>
                <c:pt idx="341">
                  <c:v>3</c:v>
                </c:pt>
                <c:pt idx="342">
                  <c:v>25</c:v>
                </c:pt>
                <c:pt idx="343">
                  <c:v>5</c:v>
                </c:pt>
                <c:pt idx="344">
                  <c:v>1</c:v>
                </c:pt>
                <c:pt idx="345">
                  <c:v>1</c:v>
                </c:pt>
                <c:pt idx="346">
                  <c:v>15</c:v>
                </c:pt>
                <c:pt idx="347">
                  <c:v>4</c:v>
                </c:pt>
                <c:pt idx="348">
                  <c:v>13</c:v>
                </c:pt>
                <c:pt idx="349">
                  <c:v>7</c:v>
                </c:pt>
                <c:pt idx="350">
                  <c:v>11</c:v>
                </c:pt>
                <c:pt idx="351">
                  <c:v>4</c:v>
                </c:pt>
                <c:pt idx="352">
                  <c:v>8</c:v>
                </c:pt>
                <c:pt idx="353">
                  <c:v>2</c:v>
                </c:pt>
                <c:pt idx="354">
                  <c:v>9</c:v>
                </c:pt>
                <c:pt idx="355">
                  <c:v>16</c:v>
                </c:pt>
                <c:pt idx="356">
                  <c:v>27</c:v>
                </c:pt>
                <c:pt idx="357">
                  <c:v>11</c:v>
                </c:pt>
                <c:pt idx="358">
                  <c:v>5</c:v>
                </c:pt>
                <c:pt idx="359">
                  <c:v>6</c:v>
                </c:pt>
                <c:pt idx="360">
                  <c:v>18</c:v>
                </c:pt>
                <c:pt idx="361">
                  <c:v>6</c:v>
                </c:pt>
                <c:pt idx="362">
                  <c:v>7</c:v>
                </c:pt>
                <c:pt idx="363">
                  <c:v>4</c:v>
                </c:pt>
                <c:pt idx="364">
                  <c:v>4</c:v>
                </c:pt>
                <c:pt idx="365">
                  <c:v>10</c:v>
                </c:pt>
              </c:numCache>
            </c:numRef>
          </c:val>
          <c:smooth val="0"/>
          <c:extLst>
            <c:ext xmlns:c16="http://schemas.microsoft.com/office/drawing/2014/chart" uri="{C3380CC4-5D6E-409C-BE32-E72D297353CC}">
              <c16:uniqueId val="{00000000-EEAC-4F92-A7EF-269A47C754D7}"/>
            </c:ext>
          </c:extLst>
        </c:ser>
        <c:dLbls>
          <c:showLegendKey val="0"/>
          <c:showVal val="0"/>
          <c:showCatName val="0"/>
          <c:showSerName val="0"/>
          <c:showPercent val="0"/>
          <c:showBubbleSize val="0"/>
        </c:dLbls>
        <c:smooth val="0"/>
        <c:axId val="389547696"/>
        <c:axId val="389544416"/>
      </c:lineChart>
      <c:catAx>
        <c:axId val="389547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44416"/>
        <c:crosses val="autoZero"/>
        <c:auto val="1"/>
        <c:lblAlgn val="ctr"/>
        <c:lblOffset val="100"/>
        <c:noMultiLvlLbl val="0"/>
      </c:catAx>
      <c:valAx>
        <c:axId val="389544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9547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14</c:v>
                </c:pt>
                <c:pt idx="1">
                  <c:v>2</c:v>
                </c:pt>
                <c:pt idx="2">
                  <c:v>2</c:v>
                </c:pt>
                <c:pt idx="3">
                  <c:v>4</c:v>
                </c:pt>
                <c:pt idx="4">
                  <c:v>2</c:v>
                </c:pt>
                <c:pt idx="5">
                  <c:v>7</c:v>
                </c:pt>
                <c:pt idx="6">
                  <c:v>2</c:v>
                </c:pt>
                <c:pt idx="7">
                  <c:v>3</c:v>
                </c:pt>
                <c:pt idx="8">
                  <c:v>6</c:v>
                </c:pt>
                <c:pt idx="9">
                  <c:v>10</c:v>
                </c:pt>
                <c:pt idx="10">
                  <c:v>1</c:v>
                </c:pt>
                <c:pt idx="11">
                  <c:v>2</c:v>
                </c:pt>
                <c:pt idx="12">
                  <c:v>2</c:v>
                </c:pt>
                <c:pt idx="13">
                  <c:v>2</c:v>
                </c:pt>
                <c:pt idx="14">
                  <c:v>8</c:v>
                </c:pt>
                <c:pt idx="15">
                  <c:v>4</c:v>
                </c:pt>
                <c:pt idx="16">
                  <c:v>4</c:v>
                </c:pt>
                <c:pt idx="17">
                  <c:v>1</c:v>
                </c:pt>
                <c:pt idx="18">
                  <c:v>12</c:v>
                </c:pt>
                <c:pt idx="19">
                  <c:v>14</c:v>
                </c:pt>
                <c:pt idx="20">
                  <c:v>3</c:v>
                </c:pt>
                <c:pt idx="21">
                  <c:v>7</c:v>
                </c:pt>
                <c:pt idx="22">
                  <c:v>1</c:v>
                </c:pt>
                <c:pt idx="23">
                  <c:v>1</c:v>
                </c:pt>
                <c:pt idx="24">
                  <c:v>4</c:v>
                </c:pt>
                <c:pt idx="25">
                  <c:v>9</c:v>
                </c:pt>
                <c:pt idx="26">
                  <c:v>9</c:v>
                </c:pt>
                <c:pt idx="27">
                  <c:v>9</c:v>
                </c:pt>
                <c:pt idx="28">
                  <c:v>8</c:v>
                </c:pt>
                <c:pt idx="29">
                  <c:v>4</c:v>
                </c:pt>
                <c:pt idx="30">
                  <c:v>3</c:v>
                </c:pt>
                <c:pt idx="31">
                  <c:v>0</c:v>
                </c:pt>
                <c:pt idx="32">
                  <c:v>6</c:v>
                </c:pt>
                <c:pt idx="33">
                  <c:v>4</c:v>
                </c:pt>
                <c:pt idx="34">
                  <c:v>11</c:v>
                </c:pt>
                <c:pt idx="35">
                  <c:v>11</c:v>
                </c:pt>
                <c:pt idx="36">
                  <c:v>4</c:v>
                </c:pt>
                <c:pt idx="37">
                  <c:v>3</c:v>
                </c:pt>
                <c:pt idx="38">
                  <c:v>0</c:v>
                </c:pt>
                <c:pt idx="39">
                  <c:v>3</c:v>
                </c:pt>
                <c:pt idx="40">
                  <c:v>3</c:v>
                </c:pt>
                <c:pt idx="41">
                  <c:v>3</c:v>
                </c:pt>
                <c:pt idx="42">
                  <c:v>15</c:v>
                </c:pt>
                <c:pt idx="43">
                  <c:v>8</c:v>
                </c:pt>
                <c:pt idx="44">
                  <c:v>1</c:v>
                </c:pt>
                <c:pt idx="45">
                  <c:v>2</c:v>
                </c:pt>
                <c:pt idx="46">
                  <c:v>3</c:v>
                </c:pt>
                <c:pt idx="47">
                  <c:v>11</c:v>
                </c:pt>
                <c:pt idx="48">
                  <c:v>19</c:v>
                </c:pt>
                <c:pt idx="49">
                  <c:v>13</c:v>
                </c:pt>
                <c:pt idx="50">
                  <c:v>8</c:v>
                </c:pt>
                <c:pt idx="51">
                  <c:v>3</c:v>
                </c:pt>
                <c:pt idx="52">
                  <c:v>4</c:v>
                </c:pt>
                <c:pt idx="53">
                  <c:v>3</c:v>
                </c:pt>
                <c:pt idx="54">
                  <c:v>2</c:v>
                </c:pt>
                <c:pt idx="55">
                  <c:v>0</c:v>
                </c:pt>
                <c:pt idx="56">
                  <c:v>0</c:v>
                </c:pt>
                <c:pt idx="57">
                  <c:v>2</c:v>
                </c:pt>
                <c:pt idx="58">
                  <c:v>4</c:v>
                </c:pt>
                <c:pt idx="59">
                  <c:v>0</c:v>
                </c:pt>
                <c:pt idx="60">
                  <c:v>7</c:v>
                </c:pt>
                <c:pt idx="61">
                  <c:v>5</c:v>
                </c:pt>
                <c:pt idx="62">
                  <c:v>11</c:v>
                </c:pt>
                <c:pt idx="63">
                  <c:v>4</c:v>
                </c:pt>
                <c:pt idx="64">
                  <c:v>22</c:v>
                </c:pt>
                <c:pt idx="65">
                  <c:v>4</c:v>
                </c:pt>
                <c:pt idx="66">
                  <c:v>2</c:v>
                </c:pt>
                <c:pt idx="67">
                  <c:v>4</c:v>
                </c:pt>
                <c:pt idx="68">
                  <c:v>3</c:v>
                </c:pt>
                <c:pt idx="69">
                  <c:v>0</c:v>
                </c:pt>
                <c:pt idx="70">
                  <c:v>18</c:v>
                </c:pt>
                <c:pt idx="71">
                  <c:v>15</c:v>
                </c:pt>
                <c:pt idx="72">
                  <c:v>10</c:v>
                </c:pt>
                <c:pt idx="73">
                  <c:v>13</c:v>
                </c:pt>
                <c:pt idx="74">
                  <c:v>1</c:v>
                </c:pt>
                <c:pt idx="75">
                  <c:v>9</c:v>
                </c:pt>
                <c:pt idx="76">
                  <c:v>2</c:v>
                </c:pt>
                <c:pt idx="77">
                  <c:v>51</c:v>
                </c:pt>
                <c:pt idx="78">
                  <c:v>21</c:v>
                </c:pt>
                <c:pt idx="79">
                  <c:v>6</c:v>
                </c:pt>
                <c:pt idx="80">
                  <c:v>13</c:v>
                </c:pt>
                <c:pt idx="81">
                  <c:v>10</c:v>
                </c:pt>
                <c:pt idx="82">
                  <c:v>4</c:v>
                </c:pt>
                <c:pt idx="83">
                  <c:v>12</c:v>
                </c:pt>
                <c:pt idx="84">
                  <c:v>79</c:v>
                </c:pt>
                <c:pt idx="85">
                  <c:v>12</c:v>
                </c:pt>
                <c:pt idx="86">
                  <c:v>2</c:v>
                </c:pt>
                <c:pt idx="87">
                  <c:v>17</c:v>
                </c:pt>
                <c:pt idx="88">
                  <c:v>11</c:v>
                </c:pt>
                <c:pt idx="89">
                  <c:v>2</c:v>
                </c:pt>
                <c:pt idx="90">
                  <c:v>9</c:v>
                </c:pt>
                <c:pt idx="91">
                  <c:v>3</c:v>
                </c:pt>
                <c:pt idx="92">
                  <c:v>5</c:v>
                </c:pt>
                <c:pt idx="93">
                  <c:v>3</c:v>
                </c:pt>
                <c:pt idx="94">
                  <c:v>8</c:v>
                </c:pt>
                <c:pt idx="95">
                  <c:v>2</c:v>
                </c:pt>
                <c:pt idx="96">
                  <c:v>13</c:v>
                </c:pt>
                <c:pt idx="97">
                  <c:v>6</c:v>
                </c:pt>
                <c:pt idx="98">
                  <c:v>2</c:v>
                </c:pt>
                <c:pt idx="99">
                  <c:v>9</c:v>
                </c:pt>
                <c:pt idx="100">
                  <c:v>6</c:v>
                </c:pt>
                <c:pt idx="101">
                  <c:v>6</c:v>
                </c:pt>
                <c:pt idx="102">
                  <c:v>0</c:v>
                </c:pt>
                <c:pt idx="103">
                  <c:v>11</c:v>
                </c:pt>
                <c:pt idx="104">
                  <c:v>5</c:v>
                </c:pt>
                <c:pt idx="105">
                  <c:v>13</c:v>
                </c:pt>
                <c:pt idx="106">
                  <c:v>8</c:v>
                </c:pt>
                <c:pt idx="107">
                  <c:v>3</c:v>
                </c:pt>
                <c:pt idx="108">
                  <c:v>8</c:v>
                </c:pt>
                <c:pt idx="109">
                  <c:v>13</c:v>
                </c:pt>
                <c:pt idx="110">
                  <c:v>11</c:v>
                </c:pt>
                <c:pt idx="111">
                  <c:v>5</c:v>
                </c:pt>
                <c:pt idx="112">
                  <c:v>31</c:v>
                </c:pt>
                <c:pt idx="113">
                  <c:v>44</c:v>
                </c:pt>
                <c:pt idx="114">
                  <c:v>15</c:v>
                </c:pt>
                <c:pt idx="115">
                  <c:v>3</c:v>
                </c:pt>
                <c:pt idx="116">
                  <c:v>1</c:v>
                </c:pt>
                <c:pt idx="117">
                  <c:v>5</c:v>
                </c:pt>
                <c:pt idx="118">
                  <c:v>11</c:v>
                </c:pt>
                <c:pt idx="119">
                  <c:v>5</c:v>
                </c:pt>
                <c:pt idx="120">
                  <c:v>4</c:v>
                </c:pt>
                <c:pt idx="121">
                  <c:v>1</c:v>
                </c:pt>
                <c:pt idx="122">
                  <c:v>5</c:v>
                </c:pt>
                <c:pt idx="123">
                  <c:v>0</c:v>
                </c:pt>
                <c:pt idx="124">
                  <c:v>1</c:v>
                </c:pt>
                <c:pt idx="125">
                  <c:v>5</c:v>
                </c:pt>
                <c:pt idx="126">
                  <c:v>5</c:v>
                </c:pt>
                <c:pt idx="127">
                  <c:v>2</c:v>
                </c:pt>
                <c:pt idx="128">
                  <c:v>6</c:v>
                </c:pt>
                <c:pt idx="129">
                  <c:v>139</c:v>
                </c:pt>
                <c:pt idx="130">
                  <c:v>81</c:v>
                </c:pt>
                <c:pt idx="131">
                  <c:v>25</c:v>
                </c:pt>
                <c:pt idx="132">
                  <c:v>2</c:v>
                </c:pt>
                <c:pt idx="133">
                  <c:v>4</c:v>
                </c:pt>
                <c:pt idx="134">
                  <c:v>7</c:v>
                </c:pt>
                <c:pt idx="135">
                  <c:v>6</c:v>
                </c:pt>
                <c:pt idx="136">
                  <c:v>2</c:v>
                </c:pt>
                <c:pt idx="137">
                  <c:v>4</c:v>
                </c:pt>
                <c:pt idx="138">
                  <c:v>2</c:v>
                </c:pt>
                <c:pt idx="139">
                  <c:v>34</c:v>
                </c:pt>
                <c:pt idx="140">
                  <c:v>30</c:v>
                </c:pt>
                <c:pt idx="141">
                  <c:v>11</c:v>
                </c:pt>
                <c:pt idx="142">
                  <c:v>2</c:v>
                </c:pt>
                <c:pt idx="143">
                  <c:v>7</c:v>
                </c:pt>
                <c:pt idx="144">
                  <c:v>8</c:v>
                </c:pt>
                <c:pt idx="145">
                  <c:v>10</c:v>
                </c:pt>
                <c:pt idx="146">
                  <c:v>14</c:v>
                </c:pt>
                <c:pt idx="147">
                  <c:v>14</c:v>
                </c:pt>
                <c:pt idx="148">
                  <c:v>39</c:v>
                </c:pt>
                <c:pt idx="149">
                  <c:v>3</c:v>
                </c:pt>
                <c:pt idx="150">
                  <c:v>11</c:v>
                </c:pt>
                <c:pt idx="151">
                  <c:v>17</c:v>
                </c:pt>
                <c:pt idx="152">
                  <c:v>13</c:v>
                </c:pt>
                <c:pt idx="153">
                  <c:v>14</c:v>
                </c:pt>
                <c:pt idx="154">
                  <c:v>13</c:v>
                </c:pt>
                <c:pt idx="155">
                  <c:v>10</c:v>
                </c:pt>
                <c:pt idx="156">
                  <c:v>10</c:v>
                </c:pt>
                <c:pt idx="157">
                  <c:v>6</c:v>
                </c:pt>
                <c:pt idx="158">
                  <c:v>5</c:v>
                </c:pt>
                <c:pt idx="159">
                  <c:v>2</c:v>
                </c:pt>
                <c:pt idx="160">
                  <c:v>16</c:v>
                </c:pt>
                <c:pt idx="161">
                  <c:v>23</c:v>
                </c:pt>
                <c:pt idx="162">
                  <c:v>3</c:v>
                </c:pt>
                <c:pt idx="163">
                  <c:v>1</c:v>
                </c:pt>
                <c:pt idx="164">
                  <c:v>2</c:v>
                </c:pt>
                <c:pt idx="165">
                  <c:v>0</c:v>
                </c:pt>
                <c:pt idx="166">
                  <c:v>1</c:v>
                </c:pt>
                <c:pt idx="167">
                  <c:v>4</c:v>
                </c:pt>
                <c:pt idx="168">
                  <c:v>6</c:v>
                </c:pt>
                <c:pt idx="169">
                  <c:v>0</c:v>
                </c:pt>
                <c:pt idx="170">
                  <c:v>1</c:v>
                </c:pt>
                <c:pt idx="171">
                  <c:v>5</c:v>
                </c:pt>
                <c:pt idx="172">
                  <c:v>11</c:v>
                </c:pt>
                <c:pt idx="173">
                  <c:v>14</c:v>
                </c:pt>
                <c:pt idx="174">
                  <c:v>8</c:v>
                </c:pt>
                <c:pt idx="175">
                  <c:v>8</c:v>
                </c:pt>
                <c:pt idx="176">
                  <c:v>5</c:v>
                </c:pt>
                <c:pt idx="177">
                  <c:v>4</c:v>
                </c:pt>
                <c:pt idx="178">
                  <c:v>2</c:v>
                </c:pt>
                <c:pt idx="179">
                  <c:v>6</c:v>
                </c:pt>
                <c:pt idx="180">
                  <c:v>2</c:v>
                </c:pt>
                <c:pt idx="181">
                  <c:v>2</c:v>
                </c:pt>
                <c:pt idx="182">
                  <c:v>14</c:v>
                </c:pt>
                <c:pt idx="183">
                  <c:v>7</c:v>
                </c:pt>
                <c:pt idx="184">
                  <c:v>9</c:v>
                </c:pt>
                <c:pt idx="185">
                  <c:v>8</c:v>
                </c:pt>
                <c:pt idx="186">
                  <c:v>1</c:v>
                </c:pt>
                <c:pt idx="187">
                  <c:v>3</c:v>
                </c:pt>
                <c:pt idx="188">
                  <c:v>8</c:v>
                </c:pt>
                <c:pt idx="189">
                  <c:v>11</c:v>
                </c:pt>
                <c:pt idx="190">
                  <c:v>15</c:v>
                </c:pt>
                <c:pt idx="191">
                  <c:v>0</c:v>
                </c:pt>
                <c:pt idx="192">
                  <c:v>17</c:v>
                </c:pt>
                <c:pt idx="193">
                  <c:v>5</c:v>
                </c:pt>
                <c:pt idx="194">
                  <c:v>3</c:v>
                </c:pt>
                <c:pt idx="195">
                  <c:v>17</c:v>
                </c:pt>
                <c:pt idx="196">
                  <c:v>16</c:v>
                </c:pt>
                <c:pt idx="197">
                  <c:v>2</c:v>
                </c:pt>
                <c:pt idx="198">
                  <c:v>5</c:v>
                </c:pt>
                <c:pt idx="199">
                  <c:v>16</c:v>
                </c:pt>
                <c:pt idx="200">
                  <c:v>23</c:v>
                </c:pt>
                <c:pt idx="201">
                  <c:v>16</c:v>
                </c:pt>
                <c:pt idx="202">
                  <c:v>21</c:v>
                </c:pt>
                <c:pt idx="203">
                  <c:v>8</c:v>
                </c:pt>
                <c:pt idx="204">
                  <c:v>7</c:v>
                </c:pt>
                <c:pt idx="205">
                  <c:v>3</c:v>
                </c:pt>
                <c:pt idx="206">
                  <c:v>4</c:v>
                </c:pt>
                <c:pt idx="207">
                  <c:v>54</c:v>
                </c:pt>
                <c:pt idx="208">
                  <c:v>8</c:v>
                </c:pt>
                <c:pt idx="209">
                  <c:v>17</c:v>
                </c:pt>
                <c:pt idx="210">
                  <c:v>15</c:v>
                </c:pt>
                <c:pt idx="211">
                  <c:v>9</c:v>
                </c:pt>
                <c:pt idx="212">
                  <c:v>4</c:v>
                </c:pt>
                <c:pt idx="213">
                  <c:v>14</c:v>
                </c:pt>
                <c:pt idx="214">
                  <c:v>7</c:v>
                </c:pt>
                <c:pt idx="215">
                  <c:v>1</c:v>
                </c:pt>
                <c:pt idx="216">
                  <c:v>9</c:v>
                </c:pt>
                <c:pt idx="217">
                  <c:v>17</c:v>
                </c:pt>
                <c:pt idx="218">
                  <c:v>38</c:v>
                </c:pt>
                <c:pt idx="219">
                  <c:v>5</c:v>
                </c:pt>
                <c:pt idx="220">
                  <c:v>3</c:v>
                </c:pt>
                <c:pt idx="221">
                  <c:v>2</c:v>
                </c:pt>
                <c:pt idx="222">
                  <c:v>18</c:v>
                </c:pt>
                <c:pt idx="223">
                  <c:v>11</c:v>
                </c:pt>
                <c:pt idx="224">
                  <c:v>12</c:v>
                </c:pt>
                <c:pt idx="225">
                  <c:v>15</c:v>
                </c:pt>
                <c:pt idx="226">
                  <c:v>7</c:v>
                </c:pt>
                <c:pt idx="227">
                  <c:v>1</c:v>
                </c:pt>
                <c:pt idx="228">
                  <c:v>5</c:v>
                </c:pt>
                <c:pt idx="229">
                  <c:v>15</c:v>
                </c:pt>
                <c:pt idx="230">
                  <c:v>9</c:v>
                </c:pt>
                <c:pt idx="231">
                  <c:v>16</c:v>
                </c:pt>
                <c:pt idx="232">
                  <c:v>10</c:v>
                </c:pt>
                <c:pt idx="233">
                  <c:v>5</c:v>
                </c:pt>
                <c:pt idx="234">
                  <c:v>24</c:v>
                </c:pt>
                <c:pt idx="235">
                  <c:v>12</c:v>
                </c:pt>
                <c:pt idx="236">
                  <c:v>26</c:v>
                </c:pt>
                <c:pt idx="237">
                  <c:v>12</c:v>
                </c:pt>
                <c:pt idx="238">
                  <c:v>30</c:v>
                </c:pt>
                <c:pt idx="239">
                  <c:v>17</c:v>
                </c:pt>
                <c:pt idx="240">
                  <c:v>5</c:v>
                </c:pt>
                <c:pt idx="241">
                  <c:v>9</c:v>
                </c:pt>
                <c:pt idx="242">
                  <c:v>1</c:v>
                </c:pt>
                <c:pt idx="243">
                  <c:v>6</c:v>
                </c:pt>
                <c:pt idx="244">
                  <c:v>7</c:v>
                </c:pt>
                <c:pt idx="245">
                  <c:v>71</c:v>
                </c:pt>
                <c:pt idx="246">
                  <c:v>33</c:v>
                </c:pt>
                <c:pt idx="247">
                  <c:v>12</c:v>
                </c:pt>
                <c:pt idx="248">
                  <c:v>21</c:v>
                </c:pt>
                <c:pt idx="249">
                  <c:v>10</c:v>
                </c:pt>
                <c:pt idx="250">
                  <c:v>14</c:v>
                </c:pt>
                <c:pt idx="251">
                  <c:v>21</c:v>
                </c:pt>
                <c:pt idx="252">
                  <c:v>14</c:v>
                </c:pt>
                <c:pt idx="253">
                  <c:v>7</c:v>
                </c:pt>
                <c:pt idx="254">
                  <c:v>0</c:v>
                </c:pt>
                <c:pt idx="255">
                  <c:v>8</c:v>
                </c:pt>
                <c:pt idx="256">
                  <c:v>10</c:v>
                </c:pt>
                <c:pt idx="257">
                  <c:v>7</c:v>
                </c:pt>
                <c:pt idx="258">
                  <c:v>4</c:v>
                </c:pt>
                <c:pt idx="259">
                  <c:v>17</c:v>
                </c:pt>
                <c:pt idx="260">
                  <c:v>12</c:v>
                </c:pt>
                <c:pt idx="261">
                  <c:v>7</c:v>
                </c:pt>
                <c:pt idx="262">
                  <c:v>6</c:v>
                </c:pt>
                <c:pt idx="263">
                  <c:v>12</c:v>
                </c:pt>
                <c:pt idx="264">
                  <c:v>7</c:v>
                </c:pt>
                <c:pt idx="265">
                  <c:v>3</c:v>
                </c:pt>
                <c:pt idx="266">
                  <c:v>26</c:v>
                </c:pt>
                <c:pt idx="267">
                  <c:v>8</c:v>
                </c:pt>
                <c:pt idx="268">
                  <c:v>6</c:v>
                </c:pt>
                <c:pt idx="269">
                  <c:v>10</c:v>
                </c:pt>
                <c:pt idx="270">
                  <c:v>0</c:v>
                </c:pt>
                <c:pt idx="271">
                  <c:v>5</c:v>
                </c:pt>
                <c:pt idx="272">
                  <c:v>3</c:v>
                </c:pt>
                <c:pt idx="273">
                  <c:v>15</c:v>
                </c:pt>
                <c:pt idx="274">
                  <c:v>19</c:v>
                </c:pt>
                <c:pt idx="275">
                  <c:v>4</c:v>
                </c:pt>
                <c:pt idx="276">
                  <c:v>2</c:v>
                </c:pt>
                <c:pt idx="277">
                  <c:v>5</c:v>
                </c:pt>
                <c:pt idx="278">
                  <c:v>7</c:v>
                </c:pt>
                <c:pt idx="279">
                  <c:v>13</c:v>
                </c:pt>
                <c:pt idx="280">
                  <c:v>11</c:v>
                </c:pt>
                <c:pt idx="281">
                  <c:v>15</c:v>
                </c:pt>
                <c:pt idx="282">
                  <c:v>7</c:v>
                </c:pt>
                <c:pt idx="283">
                  <c:v>20</c:v>
                </c:pt>
                <c:pt idx="284">
                  <c:v>98</c:v>
                </c:pt>
                <c:pt idx="285">
                  <c:v>10</c:v>
                </c:pt>
                <c:pt idx="286">
                  <c:v>17</c:v>
                </c:pt>
                <c:pt idx="287">
                  <c:v>42</c:v>
                </c:pt>
                <c:pt idx="288">
                  <c:v>11</c:v>
                </c:pt>
                <c:pt idx="289">
                  <c:v>28</c:v>
                </c:pt>
                <c:pt idx="290">
                  <c:v>5</c:v>
                </c:pt>
                <c:pt idx="291">
                  <c:v>2</c:v>
                </c:pt>
                <c:pt idx="292">
                  <c:v>9</c:v>
                </c:pt>
                <c:pt idx="293">
                  <c:v>71</c:v>
                </c:pt>
                <c:pt idx="294">
                  <c:v>46</c:v>
                </c:pt>
                <c:pt idx="295">
                  <c:v>10</c:v>
                </c:pt>
                <c:pt idx="296">
                  <c:v>7</c:v>
                </c:pt>
                <c:pt idx="297">
                  <c:v>8</c:v>
                </c:pt>
                <c:pt idx="298">
                  <c:v>5</c:v>
                </c:pt>
                <c:pt idx="299">
                  <c:v>10</c:v>
                </c:pt>
                <c:pt idx="300">
                  <c:v>14</c:v>
                </c:pt>
                <c:pt idx="301">
                  <c:v>49</c:v>
                </c:pt>
                <c:pt idx="302">
                  <c:v>30</c:v>
                </c:pt>
                <c:pt idx="303">
                  <c:v>18</c:v>
                </c:pt>
                <c:pt idx="304">
                  <c:v>37</c:v>
                </c:pt>
                <c:pt idx="305">
                  <c:v>7</c:v>
                </c:pt>
                <c:pt idx="306">
                  <c:v>16</c:v>
                </c:pt>
                <c:pt idx="307">
                  <c:v>39</c:v>
                </c:pt>
                <c:pt idx="308">
                  <c:v>11</c:v>
                </c:pt>
                <c:pt idx="309">
                  <c:v>12</c:v>
                </c:pt>
                <c:pt idx="310">
                  <c:v>5</c:v>
                </c:pt>
                <c:pt idx="311">
                  <c:v>9</c:v>
                </c:pt>
                <c:pt idx="312">
                  <c:v>25</c:v>
                </c:pt>
                <c:pt idx="313">
                  <c:v>28</c:v>
                </c:pt>
                <c:pt idx="314">
                  <c:v>14</c:v>
                </c:pt>
                <c:pt idx="315">
                  <c:v>7</c:v>
                </c:pt>
                <c:pt idx="316">
                  <c:v>16</c:v>
                </c:pt>
                <c:pt idx="317">
                  <c:v>7</c:v>
                </c:pt>
                <c:pt idx="318">
                  <c:v>24</c:v>
                </c:pt>
                <c:pt idx="319">
                  <c:v>10</c:v>
                </c:pt>
                <c:pt idx="320">
                  <c:v>26</c:v>
                </c:pt>
                <c:pt idx="321">
                  <c:v>15</c:v>
                </c:pt>
                <c:pt idx="322">
                  <c:v>11</c:v>
                </c:pt>
                <c:pt idx="323">
                  <c:v>6</c:v>
                </c:pt>
                <c:pt idx="324">
                  <c:v>7</c:v>
                </c:pt>
                <c:pt idx="325">
                  <c:v>11</c:v>
                </c:pt>
                <c:pt idx="326">
                  <c:v>6</c:v>
                </c:pt>
                <c:pt idx="327">
                  <c:v>2</c:v>
                </c:pt>
                <c:pt idx="328">
                  <c:v>5</c:v>
                </c:pt>
                <c:pt idx="329">
                  <c:v>9</c:v>
                </c:pt>
                <c:pt idx="330">
                  <c:v>5</c:v>
                </c:pt>
                <c:pt idx="331">
                  <c:v>0</c:v>
                </c:pt>
                <c:pt idx="332">
                  <c:v>3</c:v>
                </c:pt>
                <c:pt idx="333">
                  <c:v>1</c:v>
                </c:pt>
                <c:pt idx="334">
                  <c:v>1</c:v>
                </c:pt>
                <c:pt idx="335">
                  <c:v>1</c:v>
                </c:pt>
                <c:pt idx="336">
                  <c:v>12</c:v>
                </c:pt>
                <c:pt idx="337">
                  <c:v>2</c:v>
                </c:pt>
                <c:pt idx="338">
                  <c:v>1</c:v>
                </c:pt>
                <c:pt idx="339">
                  <c:v>6</c:v>
                </c:pt>
                <c:pt idx="340">
                  <c:v>1</c:v>
                </c:pt>
                <c:pt idx="341">
                  <c:v>3</c:v>
                </c:pt>
                <c:pt idx="342">
                  <c:v>7</c:v>
                </c:pt>
                <c:pt idx="343">
                  <c:v>5</c:v>
                </c:pt>
                <c:pt idx="344">
                  <c:v>2</c:v>
                </c:pt>
                <c:pt idx="345">
                  <c:v>0</c:v>
                </c:pt>
                <c:pt idx="346">
                  <c:v>9</c:v>
                </c:pt>
                <c:pt idx="347">
                  <c:v>5</c:v>
                </c:pt>
                <c:pt idx="348">
                  <c:v>8</c:v>
                </c:pt>
                <c:pt idx="349">
                  <c:v>3</c:v>
                </c:pt>
                <c:pt idx="350">
                  <c:v>8</c:v>
                </c:pt>
                <c:pt idx="351">
                  <c:v>4</c:v>
                </c:pt>
                <c:pt idx="352">
                  <c:v>2</c:v>
                </c:pt>
                <c:pt idx="353">
                  <c:v>3</c:v>
                </c:pt>
                <c:pt idx="354">
                  <c:v>12</c:v>
                </c:pt>
                <c:pt idx="355">
                  <c:v>7</c:v>
                </c:pt>
                <c:pt idx="356">
                  <c:v>3</c:v>
                </c:pt>
                <c:pt idx="357">
                  <c:v>2</c:v>
                </c:pt>
                <c:pt idx="358">
                  <c:v>2</c:v>
                </c:pt>
                <c:pt idx="359">
                  <c:v>4</c:v>
                </c:pt>
                <c:pt idx="360">
                  <c:v>4</c:v>
                </c:pt>
                <c:pt idx="361">
                  <c:v>9</c:v>
                </c:pt>
                <c:pt idx="362">
                  <c:v>4</c:v>
                </c:pt>
                <c:pt idx="363">
                  <c:v>9</c:v>
                </c:pt>
                <c:pt idx="364">
                  <c:v>1</c:v>
                </c:pt>
                <c:pt idx="365">
                  <c:v>2</c:v>
                </c:pt>
              </c:numCache>
            </c:numRef>
          </c:val>
          <c:smooth val="0"/>
          <c:extLst>
            <c:ext xmlns:c16="http://schemas.microsoft.com/office/drawing/2014/chart" uri="{C3380CC4-5D6E-409C-BE32-E72D297353CC}">
              <c16:uniqueId val="{00000000-6E1D-42F3-8075-762CF81D916C}"/>
            </c:ext>
          </c:extLst>
        </c:ser>
        <c:dLbls>
          <c:showLegendKey val="0"/>
          <c:showVal val="0"/>
          <c:showCatName val="0"/>
          <c:showSerName val="0"/>
          <c:showPercent val="0"/>
          <c:showBubbleSize val="0"/>
        </c:dLbls>
        <c:smooth val="0"/>
        <c:axId val="428725464"/>
        <c:axId val="428733992"/>
      </c:lineChart>
      <c:catAx>
        <c:axId val="428725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33992"/>
        <c:crosses val="autoZero"/>
        <c:auto val="1"/>
        <c:lblAlgn val="ctr"/>
        <c:lblOffset val="100"/>
        <c:noMultiLvlLbl val="0"/>
      </c:catAx>
      <c:valAx>
        <c:axId val="428733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8725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91A0-449C-4542-884D-29A5C4E9620C}"/>
              </a:ext>
            </a:extLst>
          </p:cNvPr>
          <p:cNvSpPr>
            <a:spLocks noGrp="1"/>
          </p:cNvSpPr>
          <p:nvPr>
            <p:ph type="ctrTitle"/>
          </p:nvPr>
        </p:nvSpPr>
        <p:spPr/>
        <p:txBody>
          <a:bodyPr/>
          <a:lstStyle/>
          <a:p>
            <a:r>
              <a:rPr lang="en-US"/>
              <a:t>MeFo - Twitter - öffentliche Daten</a:t>
            </a:r>
          </a:p>
        </p:txBody>
      </p:sp>
      <p:sp>
        <p:nvSpPr>
          <p:cNvPr id="3" name="Subtitle 2">
            <a:extLst>
              <a:ext uri="{FF2B5EF4-FFF2-40B4-BE49-F238E27FC236}">
                <a16:creationId xmlns:a16="http://schemas.microsoft.com/office/drawing/2014/main" id="{0969A843-C746-4A19-82EC-AB824A94A0DF}"/>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847978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4792C-6563-405C-9CB1-39096434C751}"/>
              </a:ext>
            </a:extLst>
          </p:cNvPr>
          <p:cNvSpPr>
            <a:spLocks noGrp="1"/>
          </p:cNvSpPr>
          <p:nvPr>
            <p:ph type="title"/>
          </p:nvPr>
        </p:nvSpPr>
        <p:spPr/>
        <p:txBody>
          <a:bodyPr/>
          <a:lstStyle/>
          <a:p>
            <a:r>
              <a:rPr lang="de-DE"/>
              <a:t>Twitter T - Übersicht mit Daten für die eigenen Tweets | NDR Sport</a:t>
            </a:r>
            <a:endParaRPr lang="en-US"/>
          </a:p>
        </p:txBody>
      </p:sp>
      <p:graphicFrame>
        <p:nvGraphicFramePr>
          <p:cNvPr id="5" name="Table Placeholder 4">
            <a:extLst>
              <a:ext uri="{FF2B5EF4-FFF2-40B4-BE49-F238E27FC236}">
                <a16:creationId xmlns:a16="http://schemas.microsoft.com/office/drawing/2014/main" id="{EE12F26D-16D6-4C6C-882A-F210963DB245}"/>
              </a:ext>
            </a:extLst>
          </p:cNvPr>
          <p:cNvGraphicFramePr>
            <a:graphicFrameLocks noGrp="1"/>
          </p:cNvGraphicFramePr>
          <p:nvPr>
            <p:ph type="tbl" sz="quarter" idx="13"/>
            <p:extLst>
              <p:ext uri="{D42A27DB-BD31-4B8C-83A1-F6EECF244321}">
                <p14:modId xmlns:p14="http://schemas.microsoft.com/office/powerpoint/2010/main" val="14805875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00094020"/>
                    </a:ext>
                  </a:extLst>
                </a:gridCol>
                <a:gridCol w="658368">
                  <a:extLst>
                    <a:ext uri="{9D8B030D-6E8A-4147-A177-3AD203B41FA5}">
                      <a16:colId xmlns:a16="http://schemas.microsoft.com/office/drawing/2014/main" val="3226554047"/>
                    </a:ext>
                  </a:extLst>
                </a:gridCol>
                <a:gridCol w="329184">
                  <a:extLst>
                    <a:ext uri="{9D8B030D-6E8A-4147-A177-3AD203B41FA5}">
                      <a16:colId xmlns:a16="http://schemas.microsoft.com/office/drawing/2014/main" val="2106512618"/>
                    </a:ext>
                  </a:extLst>
                </a:gridCol>
                <a:gridCol w="411480">
                  <a:extLst>
                    <a:ext uri="{9D8B030D-6E8A-4147-A177-3AD203B41FA5}">
                      <a16:colId xmlns:a16="http://schemas.microsoft.com/office/drawing/2014/main" val="2855293852"/>
                    </a:ext>
                  </a:extLst>
                </a:gridCol>
                <a:gridCol w="822960">
                  <a:extLst>
                    <a:ext uri="{9D8B030D-6E8A-4147-A177-3AD203B41FA5}">
                      <a16:colId xmlns:a16="http://schemas.microsoft.com/office/drawing/2014/main" val="2730767490"/>
                    </a:ext>
                  </a:extLst>
                </a:gridCol>
                <a:gridCol w="822960">
                  <a:extLst>
                    <a:ext uri="{9D8B030D-6E8A-4147-A177-3AD203B41FA5}">
                      <a16:colId xmlns:a16="http://schemas.microsoft.com/office/drawing/2014/main" val="109734471"/>
                    </a:ext>
                  </a:extLst>
                </a:gridCol>
                <a:gridCol w="822960">
                  <a:extLst>
                    <a:ext uri="{9D8B030D-6E8A-4147-A177-3AD203B41FA5}">
                      <a16:colId xmlns:a16="http://schemas.microsoft.com/office/drawing/2014/main" val="677226314"/>
                    </a:ext>
                  </a:extLst>
                </a:gridCol>
                <a:gridCol w="822960">
                  <a:extLst>
                    <a:ext uri="{9D8B030D-6E8A-4147-A177-3AD203B41FA5}">
                      <a16:colId xmlns:a16="http://schemas.microsoft.com/office/drawing/2014/main" val="1791169484"/>
                    </a:ext>
                  </a:extLst>
                </a:gridCol>
                <a:gridCol w="576072">
                  <a:extLst>
                    <a:ext uri="{9D8B030D-6E8A-4147-A177-3AD203B41FA5}">
                      <a16:colId xmlns:a16="http://schemas.microsoft.com/office/drawing/2014/main" val="2258136433"/>
                    </a:ext>
                  </a:extLst>
                </a:gridCol>
                <a:gridCol w="658368">
                  <a:extLst>
                    <a:ext uri="{9D8B030D-6E8A-4147-A177-3AD203B41FA5}">
                      <a16:colId xmlns:a16="http://schemas.microsoft.com/office/drawing/2014/main" val="2078855991"/>
                    </a:ext>
                  </a:extLst>
                </a:gridCol>
                <a:gridCol w="658368">
                  <a:extLst>
                    <a:ext uri="{9D8B030D-6E8A-4147-A177-3AD203B41FA5}">
                      <a16:colId xmlns:a16="http://schemas.microsoft.com/office/drawing/2014/main" val="44679150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Eigene Tweets</a:t>
                      </a:r>
                    </a:p>
                  </a:txBody>
                  <a:tcPr/>
                </a:tc>
                <a:tc>
                  <a:txBody>
                    <a:bodyPr/>
                    <a:lstStyle/>
                    <a:p>
                      <a:r>
                        <a:rPr lang="en-US" sz="1000"/>
                        <a:t>Retweeted Tweets</a:t>
                      </a:r>
                    </a:p>
                  </a:txBody>
                  <a:tcPr/>
                </a:tc>
                <a:tc>
                  <a:txBody>
                    <a:bodyPr/>
                    <a:lstStyle/>
                    <a:p>
                      <a:r>
                        <a:rPr lang="en-US" sz="1000"/>
                        <a:t>Antworten an Nutzer</a:t>
                      </a:r>
                    </a:p>
                  </a:txBody>
                  <a:tcPr/>
                </a:tc>
                <a:tc>
                  <a:txBody>
                    <a:bodyPr/>
                    <a:lstStyle/>
                    <a:p>
                      <a:r>
                        <a:rPr lang="en-US" sz="1000"/>
                        <a:t>Antworten von Nutzern</a:t>
                      </a:r>
                    </a:p>
                  </a:txBody>
                  <a:tcPr/>
                </a:tc>
                <a:tc>
                  <a:txBody>
                    <a:bodyPr/>
                    <a:lstStyle/>
                    <a:p>
                      <a:r>
                        <a:rPr lang="en-US" sz="1000"/>
                        <a:t>Retweets (Eigene Tweets)</a:t>
                      </a:r>
                    </a:p>
                  </a:txBody>
                  <a:tcPr/>
                </a:tc>
                <a:tc>
                  <a:txBody>
                    <a:bodyPr/>
                    <a:lstStyle/>
                    <a:p>
                      <a:r>
                        <a:rPr lang="en-US" sz="1000"/>
                        <a:t>Likes</a:t>
                      </a:r>
                    </a:p>
                  </a:txBody>
                  <a:tcPr/>
                </a:tc>
                <a:tc>
                  <a:txBody>
                    <a:bodyPr/>
                    <a:lstStyle/>
                    <a:p>
                      <a:r>
                        <a:rPr lang="en-US" sz="1000"/>
                        <a:t>I-Rate</a:t>
                      </a:r>
                    </a:p>
                  </a:txBody>
                  <a:tcPr/>
                </a:tc>
                <a:extLst>
                  <a:ext uri="{0D108BD9-81ED-4DB2-BD59-A6C34878D82A}">
                    <a16:rowId xmlns:a16="http://schemas.microsoft.com/office/drawing/2014/main" val="900377610"/>
                  </a:ext>
                </a:extLst>
              </a:tr>
              <a:tr h="370840">
                <a:tc>
                  <a:txBody>
                    <a:bodyPr/>
                    <a:lstStyle/>
                    <a:p>
                      <a:r>
                        <a:rPr lang="en-US" sz="1000"/>
                        <a:t>@NDRsport</a:t>
                      </a:r>
                    </a:p>
                  </a:txBody>
                  <a:tcPr/>
                </a:tc>
                <a:tc>
                  <a:txBody>
                    <a:bodyPr/>
                    <a:lstStyle/>
                    <a:p>
                      <a:r>
                        <a:rPr lang="en-US" sz="1000"/>
                        <a:t>7193</a:t>
                      </a:r>
                    </a:p>
                  </a:txBody>
                  <a:tcPr/>
                </a:tc>
                <a:tc>
                  <a:txBody>
                    <a:bodyPr/>
                    <a:lstStyle/>
                    <a:p>
                      <a:r>
                        <a:rPr lang="en-US" sz="1000"/>
                        <a:t>1045</a:t>
                      </a:r>
                    </a:p>
                  </a:txBody>
                  <a:tcPr/>
                </a:tc>
                <a:tc>
                  <a:txBody>
                    <a:bodyPr/>
                    <a:lstStyle/>
                    <a:p>
                      <a:r>
                        <a:rPr lang="en-US" sz="1000"/>
                        <a:t>3311</a:t>
                      </a:r>
                    </a:p>
                  </a:txBody>
                  <a:tcPr/>
                </a:tc>
                <a:tc>
                  <a:txBody>
                    <a:bodyPr/>
                    <a:lstStyle/>
                    <a:p>
                      <a:r>
                        <a:rPr lang="en-US" sz="1000"/>
                        <a:t>2302</a:t>
                      </a:r>
                    </a:p>
                  </a:txBody>
                  <a:tcPr/>
                </a:tc>
                <a:tc>
                  <a:txBody>
                    <a:bodyPr/>
                    <a:lstStyle/>
                    <a:p>
                      <a:r>
                        <a:rPr lang="en-US" sz="1000"/>
                        <a:t>820</a:t>
                      </a:r>
                    </a:p>
                  </a:txBody>
                  <a:tcPr/>
                </a:tc>
                <a:tc>
                  <a:txBody>
                    <a:bodyPr/>
                    <a:lstStyle/>
                    <a:p>
                      <a:r>
                        <a:rPr lang="en-US" sz="1000"/>
                        <a:t>189</a:t>
                      </a:r>
                    </a:p>
                  </a:txBody>
                  <a:tcPr/>
                </a:tc>
                <a:tc>
                  <a:txBody>
                    <a:bodyPr/>
                    <a:lstStyle/>
                    <a:p>
                      <a:r>
                        <a:rPr lang="en-US" sz="1000"/>
                        <a:t>1882</a:t>
                      </a:r>
                    </a:p>
                  </a:txBody>
                  <a:tcPr/>
                </a:tc>
                <a:tc>
                  <a:txBody>
                    <a:bodyPr/>
                    <a:lstStyle/>
                    <a:p>
                      <a:r>
                        <a:rPr lang="en-US" sz="1000"/>
                        <a:t>8332</a:t>
                      </a:r>
                    </a:p>
                  </a:txBody>
                  <a:tcPr/>
                </a:tc>
                <a:tc>
                  <a:txBody>
                    <a:bodyPr/>
                    <a:lstStyle/>
                    <a:p>
                      <a:r>
                        <a:rPr lang="en-US" sz="1000"/>
                        <a:t>31325</a:t>
                      </a:r>
                    </a:p>
                  </a:txBody>
                  <a:tcPr/>
                </a:tc>
                <a:tc>
                  <a:txBody>
                    <a:bodyPr/>
                    <a:lstStyle/>
                    <a:p>
                      <a:r>
                        <a:rPr lang="en-US" sz="1000"/>
                        <a:t>0.27 %</a:t>
                      </a:r>
                    </a:p>
                  </a:txBody>
                  <a:tcPr/>
                </a:tc>
                <a:extLst>
                  <a:ext uri="{0D108BD9-81ED-4DB2-BD59-A6C34878D82A}">
                    <a16:rowId xmlns:a16="http://schemas.microsoft.com/office/drawing/2014/main" val="2734995161"/>
                  </a:ext>
                </a:extLst>
              </a:tr>
            </a:tbl>
          </a:graphicData>
        </a:graphic>
      </p:graphicFrame>
      <p:sp>
        <p:nvSpPr>
          <p:cNvPr id="4" name="Text Placeholder 3">
            <a:extLst>
              <a:ext uri="{FF2B5EF4-FFF2-40B4-BE49-F238E27FC236}">
                <a16:creationId xmlns:a16="http://schemas.microsoft.com/office/drawing/2014/main" id="{D95AF0B8-5BDD-4DC1-B9F0-1E4D50ABD46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5283688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A508D9-7678-4EAF-8CC8-6C70E119842B}"/>
              </a:ext>
            </a:extLst>
          </p:cNvPr>
          <p:cNvSpPr>
            <a:spLocks noGrp="1"/>
          </p:cNvSpPr>
          <p:nvPr>
            <p:ph type="title"/>
          </p:nvPr>
        </p:nvSpPr>
        <p:spPr/>
        <p:txBody>
          <a:bodyPr/>
          <a:lstStyle/>
          <a:p>
            <a:r>
              <a:rPr lang="en-US"/>
              <a:t>Twitter Followers Total | NDR Sport</a:t>
            </a:r>
          </a:p>
        </p:txBody>
      </p:sp>
      <p:graphicFrame>
        <p:nvGraphicFramePr>
          <p:cNvPr id="6" name="Chart Placeholder 5">
            <a:extLst>
              <a:ext uri="{FF2B5EF4-FFF2-40B4-BE49-F238E27FC236}">
                <a16:creationId xmlns:a16="http://schemas.microsoft.com/office/drawing/2014/main" id="{1B4B035C-F2D0-42D0-843D-AA192D2996AC}"/>
              </a:ext>
            </a:extLst>
          </p:cNvPr>
          <p:cNvGraphicFramePr>
            <a:graphicFrameLocks noGrp="1"/>
          </p:cNvGraphicFramePr>
          <p:nvPr>
            <p:ph type="chart" sz="quarter" idx="13"/>
            <p:extLst>
              <p:ext uri="{D42A27DB-BD31-4B8C-83A1-F6EECF244321}">
                <p14:modId xmlns:p14="http://schemas.microsoft.com/office/powerpoint/2010/main" val="22828382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1EB7709-3FE9-477A-95D6-269039A602B9}"/>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4C3286E5-83D3-4884-A731-2538A9CC4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77651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0AAFB4-0048-494B-BDB0-8696178A7E62}"/>
              </a:ext>
            </a:extLst>
          </p:cNvPr>
          <p:cNvSpPr>
            <a:spLocks noGrp="1"/>
          </p:cNvSpPr>
          <p:nvPr>
            <p:ph type="title"/>
          </p:nvPr>
        </p:nvSpPr>
        <p:spPr/>
        <p:txBody>
          <a:bodyPr/>
          <a:lstStyle/>
          <a:p>
            <a:r>
              <a:rPr lang="en-US"/>
              <a:t>Twitter Custom Tweet Type Distribution w/ Replies to Users | NDR Sport</a:t>
            </a:r>
          </a:p>
        </p:txBody>
      </p:sp>
      <p:graphicFrame>
        <p:nvGraphicFramePr>
          <p:cNvPr id="6" name="Chart Placeholder 5">
            <a:extLst>
              <a:ext uri="{FF2B5EF4-FFF2-40B4-BE49-F238E27FC236}">
                <a16:creationId xmlns:a16="http://schemas.microsoft.com/office/drawing/2014/main" id="{C9DF42F6-2287-4914-90A6-9DC498A6D7A5}"/>
              </a:ext>
            </a:extLst>
          </p:cNvPr>
          <p:cNvGraphicFramePr>
            <a:graphicFrameLocks noGrp="1"/>
          </p:cNvGraphicFramePr>
          <p:nvPr>
            <p:ph type="chart" sz="quarter" idx="13"/>
            <p:extLst>
              <p:ext uri="{D42A27DB-BD31-4B8C-83A1-F6EECF244321}">
                <p14:modId xmlns:p14="http://schemas.microsoft.com/office/powerpoint/2010/main" val="14520490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E6C306-25D9-49EA-8BA6-392D51F2E745}"/>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FE5EBD77-D989-40F2-8821-807A5786FE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63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61AB2-A6F9-4A9F-9EEE-C6CF0D7810C3}"/>
              </a:ext>
            </a:extLst>
          </p:cNvPr>
          <p:cNvSpPr>
            <a:spLocks noGrp="1"/>
          </p:cNvSpPr>
          <p:nvPr>
            <p:ph type="title"/>
          </p:nvPr>
        </p:nvSpPr>
        <p:spPr/>
        <p:txBody>
          <a:bodyPr/>
          <a:lstStyle/>
          <a:p>
            <a:r>
              <a:rPr lang="en-US"/>
              <a:t>Twitter Own Tweets | NDR Sport</a:t>
            </a:r>
          </a:p>
        </p:txBody>
      </p:sp>
      <p:graphicFrame>
        <p:nvGraphicFramePr>
          <p:cNvPr id="6" name="Chart Placeholder 5">
            <a:extLst>
              <a:ext uri="{FF2B5EF4-FFF2-40B4-BE49-F238E27FC236}">
                <a16:creationId xmlns:a16="http://schemas.microsoft.com/office/drawing/2014/main" id="{790603A6-47B7-44E6-B885-7EA94D7E6D47}"/>
              </a:ext>
            </a:extLst>
          </p:cNvPr>
          <p:cNvGraphicFramePr>
            <a:graphicFrameLocks noGrp="1"/>
          </p:cNvGraphicFramePr>
          <p:nvPr>
            <p:ph type="chart" sz="quarter" idx="13"/>
            <p:extLst>
              <p:ext uri="{D42A27DB-BD31-4B8C-83A1-F6EECF244321}">
                <p14:modId xmlns:p14="http://schemas.microsoft.com/office/powerpoint/2010/main" val="4066697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53B6C3-4B5D-44C2-89C1-899BEB2049B4}"/>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400DBF30-0711-4171-8115-40689BF798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3238737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EE2D95-7C89-4801-A128-D80B705EDEFD}"/>
              </a:ext>
            </a:extLst>
          </p:cNvPr>
          <p:cNvSpPr>
            <a:spLocks noGrp="1"/>
          </p:cNvSpPr>
          <p:nvPr>
            <p:ph type="title"/>
          </p:nvPr>
        </p:nvSpPr>
        <p:spPr/>
        <p:txBody>
          <a:bodyPr/>
          <a:lstStyle/>
          <a:p>
            <a:r>
              <a:rPr lang="de-DE"/>
              <a:t>Twitter T - Eigene Tweets - Favs - Tabelle | NDR Sport - 1 of 2</a:t>
            </a:r>
            <a:endParaRPr lang="en-US"/>
          </a:p>
        </p:txBody>
      </p:sp>
      <p:graphicFrame>
        <p:nvGraphicFramePr>
          <p:cNvPr id="5" name="Table Placeholder 4">
            <a:extLst>
              <a:ext uri="{FF2B5EF4-FFF2-40B4-BE49-F238E27FC236}">
                <a16:creationId xmlns:a16="http://schemas.microsoft.com/office/drawing/2014/main" id="{FC26C994-B7AE-4AA1-98BF-94B6179C8708}"/>
              </a:ext>
            </a:extLst>
          </p:cNvPr>
          <p:cNvGraphicFramePr>
            <a:graphicFrameLocks noGrp="1"/>
          </p:cNvGraphicFramePr>
          <p:nvPr>
            <p:ph type="tbl" sz="quarter" idx="13"/>
            <p:extLst>
              <p:ext uri="{D42A27DB-BD31-4B8C-83A1-F6EECF244321}">
                <p14:modId xmlns:p14="http://schemas.microsoft.com/office/powerpoint/2010/main" val="1144557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19899166"/>
                    </a:ext>
                  </a:extLst>
                </a:gridCol>
                <a:gridCol w="822960">
                  <a:extLst>
                    <a:ext uri="{9D8B030D-6E8A-4147-A177-3AD203B41FA5}">
                      <a16:colId xmlns:a16="http://schemas.microsoft.com/office/drawing/2014/main" val="1836346225"/>
                    </a:ext>
                  </a:extLst>
                </a:gridCol>
                <a:gridCol w="822960">
                  <a:extLst>
                    <a:ext uri="{9D8B030D-6E8A-4147-A177-3AD203B41FA5}">
                      <a16:colId xmlns:a16="http://schemas.microsoft.com/office/drawing/2014/main" val="4234946663"/>
                    </a:ext>
                  </a:extLst>
                </a:gridCol>
                <a:gridCol w="1645920">
                  <a:extLst>
                    <a:ext uri="{9D8B030D-6E8A-4147-A177-3AD203B41FA5}">
                      <a16:colId xmlns:a16="http://schemas.microsoft.com/office/drawing/2014/main" val="59774659"/>
                    </a:ext>
                  </a:extLst>
                </a:gridCol>
                <a:gridCol w="822960">
                  <a:extLst>
                    <a:ext uri="{9D8B030D-6E8A-4147-A177-3AD203B41FA5}">
                      <a16:colId xmlns:a16="http://schemas.microsoft.com/office/drawing/2014/main" val="219972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258913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- 2019-03-17 16:04:54 </a:t>
                      </a:r>
                      <a:r>
                        <a:rPr kumimoji="0" lang="de-DE" sz="1000" b="0" i="0" u="none" strike="noStrike" kern="1200" cap="none" spc="0" normalizeH="0" baseline="0" noProof="0">
                          <a:ln>
                            <a:noFill/>
                          </a:ln>
                          <a:solidFill>
                            <a:prstClr val="black"/>
                          </a:solidFill>
                          <a:effectLst/>
                          <a:uLnTx/>
                          <a:uFillTx/>
                          <a:latin typeface="+mn-lt"/>
                          <a:ea typeface="+mn-ea"/>
                          <a:cs typeface="+mn-cs"/>
                        </a:rPr>
                        <a:t>
  Der Ball ist nicht im Tor. WAS??? #EBSSVM #3Liga https://t.co/o7wNDva0bn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18.90 %</a:t>
                      </a:r>
                    </a:p>
                  </a:txBody>
                  <a:tcPr/>
                </a:tc>
                <a:extLst>
                  <a:ext uri="{0D108BD9-81ED-4DB2-BD59-A6C34878D82A}">
                    <a16:rowId xmlns:a16="http://schemas.microsoft.com/office/drawing/2014/main" val="3244624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- 2018-11-21 10:04:44 </a:t>
                      </a:r>
                      <a:r>
                        <a:rPr kumimoji="0" lang="de-DE" sz="1000" b="0" i="0" u="none" strike="noStrike" kern="1200" cap="none" spc="0" normalizeH="0" baseline="0" noProof="0">
                          <a:ln>
                            <a:noFill/>
                          </a:ln>
                          <a:solidFill>
                            <a:prstClr val="black"/>
                          </a:solidFill>
                          <a:effectLst/>
                          <a:uLnTx/>
                          <a:uFillTx/>
                          <a:latin typeface="+mn-lt"/>
                          <a:ea typeface="+mn-ea"/>
                          <a:cs typeface="+mn-cs"/>
                        </a:rPr>
                        <a:t>
  Eine Däne hat "kalte #Pyros" entwickelt. Sind sie die Lösung im jahrelangen Konflikt zwischen Fußball-Fans und Verbänden? Sven Langner vom Fanladen St. Pauli demonstriert im Millerntorstadion, wie das Ganze funktioniert. Hintergründe zum Thema: https://t.co/e06RcSbmbO https://t.co/OqxOsCfeXm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21.68 %</a:t>
                      </a:r>
                    </a:p>
                  </a:txBody>
                  <a:tcPr/>
                </a:tc>
                <a:extLst>
                  <a:ext uri="{0D108BD9-81ED-4DB2-BD59-A6C34878D82A}">
                    <a16:rowId xmlns:a16="http://schemas.microsoft.com/office/drawing/2014/main" val="15211433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- 2019-05-26 23:39:13 </a:t>
                      </a:r>
                      <a:r>
                        <a:rPr kumimoji="0" lang="de-DE" sz="1000" b="0" i="0" u="none" strike="noStrike" kern="1200" cap="none" spc="0" normalizeH="0" baseline="0" noProof="0">
                          <a:ln>
                            <a:noFill/>
                          </a:ln>
                          <a:solidFill>
                            <a:prstClr val="black"/>
                          </a:solidFill>
                          <a:effectLst/>
                          <a:uLnTx/>
                          <a:uFillTx/>
                          <a:latin typeface="+mn-lt"/>
                          <a:ea typeface="+mn-ea"/>
                          <a:cs typeface="+mn-cs"/>
                        </a:rPr>
                        <a:t>
  Was für eine Geschichte: Die C-Junioren vom #VfBPeine werden auf dem Weg zur Meisterschaft durch einen Unfall jäh gestoppt. Doch ausgerechnet der schärfste Verfolger verhilft dem VfB mit einer #FairPlay-Initiative zum Titel. #Sportclub https://t.co/m8rahXFojc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11.69 %</a:t>
                      </a:r>
                    </a:p>
                  </a:txBody>
                  <a:tcPr/>
                </a:tc>
                <a:extLst>
                  <a:ext uri="{0D108BD9-81ED-4DB2-BD59-A6C34878D82A}">
                    <a16:rowId xmlns:a16="http://schemas.microsoft.com/office/drawing/2014/main" val="35548808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- 2019-04-24 23:58:08 </a:t>
                      </a:r>
                      <a:r>
                        <a:rPr kumimoji="0" lang="de-DE" sz="1000" b="0" i="0" u="none" strike="noStrike" kern="1200" cap="none" spc="0" normalizeH="0" baseline="0" noProof="0">
                          <a:ln>
                            <a:noFill/>
                          </a:ln>
                          <a:solidFill>
                            <a:prstClr val="black"/>
                          </a:solidFill>
                          <a:effectLst/>
                          <a:uLnTx/>
                          <a:uFillTx/>
                          <a:latin typeface="+mn-lt"/>
                          <a:ea typeface="+mn-ea"/>
                          <a:cs typeface="+mn-cs"/>
                        </a:rPr>
                        <a:t>
  Werder-Trainer #Kohfeldt: "Natürlich ist der Pfiff brutal. Aber ganz deutlich: Bayern hat sich das verdient. Das jetzt hier zu reduzieren auf einen Bayern-Bonus, das will ich nicht, das wird auch uns nicht gerecht. Das ist Quatsch." #SVWFCB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11.01 %</a:t>
                      </a:r>
                    </a:p>
                  </a:txBody>
                  <a:tcPr/>
                </a:tc>
                <a:extLst>
                  <a:ext uri="{0D108BD9-81ED-4DB2-BD59-A6C34878D82A}">
                    <a16:rowId xmlns:a16="http://schemas.microsoft.com/office/drawing/2014/main" val="2481879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- 2019-02-25 12:24:11 </a:t>
                      </a:r>
                      <a:r>
                        <a:rPr kumimoji="0" lang="de-DE" sz="1000" b="0" i="0" u="none" strike="noStrike" kern="1200" cap="none" spc="0" normalizeH="0" baseline="0" noProof="0">
                          <a:ln>
                            <a:noFill/>
                          </a:ln>
                          <a:solidFill>
                            <a:prstClr val="black"/>
                          </a:solidFill>
                          <a:effectLst/>
                          <a:uLnTx/>
                          <a:uFillTx/>
                          <a:latin typeface="+mn-lt"/>
                          <a:ea typeface="+mn-ea"/>
                          <a:cs typeface="+mn-cs"/>
                        </a:rPr>
                        <a:t>
  "So viele Leute, die heute auf mich geguckt haben. Aber jetzt ist einfach alles gut." Fußball-Trainerin Imke #Wübbenhorst hat mit ihrem Debüt in der Männer-Oberliga Geschichte geschrieben. https://t.co/hMEv5Sg7gX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9.29 %</a:t>
                      </a:r>
                    </a:p>
                  </a:txBody>
                  <a:tcPr/>
                </a:tc>
                <a:extLst>
                  <a:ext uri="{0D108BD9-81ED-4DB2-BD59-A6C34878D82A}">
                    <a16:rowId xmlns:a16="http://schemas.microsoft.com/office/drawing/2014/main" val="3365152798"/>
                  </a:ext>
                </a:extLst>
              </a:tr>
            </a:tbl>
          </a:graphicData>
        </a:graphic>
      </p:graphicFrame>
      <p:sp>
        <p:nvSpPr>
          <p:cNvPr id="4" name="Text Placeholder 3">
            <a:extLst>
              <a:ext uri="{FF2B5EF4-FFF2-40B4-BE49-F238E27FC236}">
                <a16:creationId xmlns:a16="http://schemas.microsoft.com/office/drawing/2014/main" id="{B3C2E31B-672C-4161-AA53-27DE94B4C00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91052590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9A7A9A-62C0-4681-BAB9-9811E4848489}"/>
              </a:ext>
            </a:extLst>
          </p:cNvPr>
          <p:cNvSpPr>
            <a:spLocks noGrp="1"/>
          </p:cNvSpPr>
          <p:nvPr>
            <p:ph type="title"/>
          </p:nvPr>
        </p:nvSpPr>
        <p:spPr/>
        <p:txBody>
          <a:bodyPr/>
          <a:lstStyle/>
          <a:p>
            <a:r>
              <a:rPr lang="de-DE"/>
              <a:t>Twitter T - Eigene Tweets - Favs - Tabelle | NDR Sport - 2 of 2</a:t>
            </a:r>
            <a:endParaRPr lang="en-US"/>
          </a:p>
        </p:txBody>
      </p:sp>
      <p:graphicFrame>
        <p:nvGraphicFramePr>
          <p:cNvPr id="5" name="Table Placeholder 4">
            <a:extLst>
              <a:ext uri="{FF2B5EF4-FFF2-40B4-BE49-F238E27FC236}">
                <a16:creationId xmlns:a16="http://schemas.microsoft.com/office/drawing/2014/main" id="{20D9A992-D796-4371-98E7-3A8B23F15E1E}"/>
              </a:ext>
            </a:extLst>
          </p:cNvPr>
          <p:cNvGraphicFramePr>
            <a:graphicFrameLocks noGrp="1"/>
          </p:cNvGraphicFramePr>
          <p:nvPr>
            <p:ph type="tbl" sz="quarter" idx="13"/>
            <p:extLst>
              <p:ext uri="{D42A27DB-BD31-4B8C-83A1-F6EECF244321}">
                <p14:modId xmlns:p14="http://schemas.microsoft.com/office/powerpoint/2010/main" val="278276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378946028"/>
                    </a:ext>
                  </a:extLst>
                </a:gridCol>
                <a:gridCol w="822960">
                  <a:extLst>
                    <a:ext uri="{9D8B030D-6E8A-4147-A177-3AD203B41FA5}">
                      <a16:colId xmlns:a16="http://schemas.microsoft.com/office/drawing/2014/main" val="2947622662"/>
                    </a:ext>
                  </a:extLst>
                </a:gridCol>
                <a:gridCol w="822960">
                  <a:extLst>
                    <a:ext uri="{9D8B030D-6E8A-4147-A177-3AD203B41FA5}">
                      <a16:colId xmlns:a16="http://schemas.microsoft.com/office/drawing/2014/main" val="2046130567"/>
                    </a:ext>
                  </a:extLst>
                </a:gridCol>
                <a:gridCol w="1645920">
                  <a:extLst>
                    <a:ext uri="{9D8B030D-6E8A-4147-A177-3AD203B41FA5}">
                      <a16:colId xmlns:a16="http://schemas.microsoft.com/office/drawing/2014/main" val="2320116808"/>
                    </a:ext>
                  </a:extLst>
                </a:gridCol>
                <a:gridCol w="822960">
                  <a:extLst>
                    <a:ext uri="{9D8B030D-6E8A-4147-A177-3AD203B41FA5}">
                      <a16:colId xmlns:a16="http://schemas.microsoft.com/office/drawing/2014/main" val="21859201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763776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- 2018-11-04 22:27:27 </a:t>
                      </a:r>
                      <a:r>
                        <a:rPr kumimoji="0" lang="de-DE" sz="1000" b="0" i="0" u="none" strike="noStrike" kern="1200" cap="none" spc="0" normalizeH="0" baseline="0" noProof="0">
                          <a:ln>
                            <a:noFill/>
                          </a:ln>
                          <a:solidFill>
                            <a:prstClr val="black"/>
                          </a:solidFill>
                          <a:effectLst/>
                          <a:uLnTx/>
                          <a:uFillTx/>
                          <a:latin typeface="+mn-lt"/>
                          <a:ea typeface="+mn-ea"/>
                          <a:cs typeface="+mn-cs"/>
                        </a:rPr>
                        <a:t>
  Weltklasse-Dialog vor dem Zweitliga-Topspiel #HSVKOE.
Der @fckoeln kommt im Hamburger Hotel an:
Fan: "Haut die weg, ey!"
Anfang: "Bist Du Paulianer, oder was?"
Fan: "Nee, Bremer." https://t.co/EBNEanECkZ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9.03 %</a:t>
                      </a:r>
                    </a:p>
                  </a:txBody>
                  <a:tcPr/>
                </a:tc>
                <a:extLst>
                  <a:ext uri="{0D108BD9-81ED-4DB2-BD59-A6C34878D82A}">
                    <a16:rowId xmlns:a16="http://schemas.microsoft.com/office/drawing/2014/main" val="217426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- 2018-10-01 14:55:52 </a:t>
                      </a:r>
                      <a:r>
                        <a:rPr kumimoji="0" lang="de-DE" sz="1000" b="0" i="0" u="none" strike="noStrike" kern="1200" cap="none" spc="0" normalizeH="0" baseline="0" noProof="0">
                          <a:ln>
                            <a:noFill/>
                          </a:ln>
                          <a:solidFill>
                            <a:prstClr val="black"/>
                          </a:solidFill>
                          <a:effectLst/>
                          <a:uLnTx/>
                          <a:uFillTx/>
                          <a:latin typeface="+mn-lt"/>
                          <a:ea typeface="+mn-ea"/>
                          <a:cs typeface="+mn-cs"/>
                        </a:rPr>
                        <a:t>
  Torfrau Manuela #Zinsberger von den @FCBfrauen mit dem Fußball-Spruch des Jahres. Mindestens. 😅😅😅⚽️🚀🚀🚀 https://t.co/0qLE4s1zpD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8.01 %</a:t>
                      </a:r>
                    </a:p>
                  </a:txBody>
                  <a:tcPr/>
                </a:tc>
                <a:extLst>
                  <a:ext uri="{0D108BD9-81ED-4DB2-BD59-A6C34878D82A}">
                    <a16:rowId xmlns:a16="http://schemas.microsoft.com/office/drawing/2014/main" val="3991026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- 2018-12-01 14:26:57 </a:t>
                      </a:r>
                      <a:r>
                        <a:rPr kumimoji="0" lang="de-DE" sz="1000" b="0" i="0" u="none" strike="noStrike" kern="1200" cap="none" spc="0" normalizeH="0" baseline="0" noProof="0">
                          <a:ln>
                            <a:noFill/>
                          </a:ln>
                          <a:solidFill>
                            <a:prstClr val="black"/>
                          </a:solidFill>
                          <a:effectLst/>
                          <a:uLnTx/>
                          <a:uFillTx/>
                          <a:latin typeface="+mn-lt"/>
                          <a:ea typeface="+mn-ea"/>
                          <a:cs typeface="+mn-cs"/>
                        </a:rPr>
                        <a:t>
  „Stillstehen gegen den Stillstand" - so das Motto einer gemeinsamen Protestaktion aller Drittligisten. Die Vereine setzen damit ein Zeichen gegen die Pläne des DFB zur Aufstiegsregelung in die Dritte Liga. Auch in #Braunschweig wurden in der ersten Minute die Füße stillgehalten. https://t.co/R8hnC1u8vP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extLst>
                  <a:ext uri="{0D108BD9-81ED-4DB2-BD59-A6C34878D82A}">
                    <a16:rowId xmlns:a16="http://schemas.microsoft.com/office/drawing/2014/main" val="3365036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- 2019-02-18 09:13:44 </a:t>
                      </a:r>
                      <a:r>
                        <a:rPr kumimoji="0" lang="de-DE" sz="1000" b="0" i="0" u="none" strike="noStrike" kern="1200" cap="none" spc="0" normalizeH="0" baseline="0" noProof="0">
                          <a:ln>
                            <a:noFill/>
                          </a:ln>
                          <a:solidFill>
                            <a:prstClr val="black"/>
                          </a:solidFill>
                          <a:effectLst/>
                          <a:uLnTx/>
                          <a:uFillTx/>
                          <a:latin typeface="+mn-lt"/>
                          <a:ea typeface="+mn-ea"/>
                          <a:cs typeface="+mn-cs"/>
                        </a:rPr>
                        <a:t>
  Ein wunderbares Paar - seit 60 Jahren verheiratet. Alles Gute zur "Diamantenen Hochzeit", Ilka und Uwe Seeler. 👰🏻🤵🏻💎 #HSV @HSV https://t.co/CHzvJsvjXG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extLst>
                  <a:ext uri="{0D108BD9-81ED-4DB2-BD59-A6C34878D82A}">
                    <a16:rowId xmlns:a16="http://schemas.microsoft.com/office/drawing/2014/main" val="2839445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- 2019-01-30 10:56:03 </a:t>
                      </a:r>
                      <a:r>
                        <a:rPr kumimoji="0" lang="de-DE" sz="1000" b="0" i="0" u="none" strike="noStrike" kern="1200" cap="none" spc="0" normalizeH="0" baseline="0" noProof="0">
                          <a:ln>
                            <a:noFill/>
                          </a:ln>
                          <a:solidFill>
                            <a:prstClr val="black"/>
                          </a:solidFill>
                          <a:effectLst/>
                          <a:uLnTx/>
                          <a:uFillTx/>
                          <a:latin typeface="+mn-lt"/>
                          <a:ea typeface="+mn-ea"/>
                          <a:cs typeface="+mn-cs"/>
                        </a:rPr>
                        <a:t>
  Sabine Lisicki kann keiner Fliege was zuleide tun. 
Das Ballmädchen in Thailand.........naja.... https://t.co/nSZzEIb5CZ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5.15 %</a:t>
                      </a:r>
                    </a:p>
                  </a:txBody>
                  <a:tcPr/>
                </a:tc>
                <a:extLst>
                  <a:ext uri="{0D108BD9-81ED-4DB2-BD59-A6C34878D82A}">
                    <a16:rowId xmlns:a16="http://schemas.microsoft.com/office/drawing/2014/main" val="57286872"/>
                  </a:ext>
                </a:extLst>
              </a:tr>
            </a:tbl>
          </a:graphicData>
        </a:graphic>
      </p:graphicFrame>
      <p:sp>
        <p:nvSpPr>
          <p:cNvPr id="4" name="Text Placeholder 3">
            <a:extLst>
              <a:ext uri="{FF2B5EF4-FFF2-40B4-BE49-F238E27FC236}">
                <a16:creationId xmlns:a16="http://schemas.microsoft.com/office/drawing/2014/main" id="{C3B425BB-4AF7-454B-8ACD-B6888CDBB18B}"/>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0441899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812A31-7976-4094-B55A-986FC16AB80B}"/>
              </a:ext>
            </a:extLst>
          </p:cNvPr>
          <p:cNvSpPr>
            <a:spLocks noGrp="1"/>
          </p:cNvSpPr>
          <p:nvPr>
            <p:ph type="title"/>
          </p:nvPr>
        </p:nvSpPr>
        <p:spPr/>
        <p:txBody>
          <a:bodyPr/>
          <a:lstStyle/>
          <a:p>
            <a:r>
              <a:rPr lang="en-US"/>
              <a:t>Twitter T - Eigene Tweets - Retweets - Tabelle | NDR Sport - 1 of 3</a:t>
            </a:r>
          </a:p>
        </p:txBody>
      </p:sp>
      <p:graphicFrame>
        <p:nvGraphicFramePr>
          <p:cNvPr id="5" name="Table Placeholder 4">
            <a:extLst>
              <a:ext uri="{FF2B5EF4-FFF2-40B4-BE49-F238E27FC236}">
                <a16:creationId xmlns:a16="http://schemas.microsoft.com/office/drawing/2014/main" id="{BD1F608B-B5AB-49CA-9E81-C3693CCCDD35}"/>
              </a:ext>
            </a:extLst>
          </p:cNvPr>
          <p:cNvGraphicFramePr>
            <a:graphicFrameLocks noGrp="1"/>
          </p:cNvGraphicFramePr>
          <p:nvPr>
            <p:ph type="tbl" sz="quarter" idx="13"/>
            <p:extLst>
              <p:ext uri="{D42A27DB-BD31-4B8C-83A1-F6EECF244321}">
                <p14:modId xmlns:p14="http://schemas.microsoft.com/office/powerpoint/2010/main" val="35083866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900939619"/>
                    </a:ext>
                  </a:extLst>
                </a:gridCol>
                <a:gridCol w="822960">
                  <a:extLst>
                    <a:ext uri="{9D8B030D-6E8A-4147-A177-3AD203B41FA5}">
                      <a16:colId xmlns:a16="http://schemas.microsoft.com/office/drawing/2014/main" val="936349775"/>
                    </a:ext>
                  </a:extLst>
                </a:gridCol>
                <a:gridCol w="822960">
                  <a:extLst>
                    <a:ext uri="{9D8B030D-6E8A-4147-A177-3AD203B41FA5}">
                      <a16:colId xmlns:a16="http://schemas.microsoft.com/office/drawing/2014/main" val="642139639"/>
                    </a:ext>
                  </a:extLst>
                </a:gridCol>
                <a:gridCol w="1645920">
                  <a:extLst>
                    <a:ext uri="{9D8B030D-6E8A-4147-A177-3AD203B41FA5}">
                      <a16:colId xmlns:a16="http://schemas.microsoft.com/office/drawing/2014/main" val="1606100149"/>
                    </a:ext>
                  </a:extLst>
                </a:gridCol>
                <a:gridCol w="822960">
                  <a:extLst>
                    <a:ext uri="{9D8B030D-6E8A-4147-A177-3AD203B41FA5}">
                      <a16:colId xmlns:a16="http://schemas.microsoft.com/office/drawing/2014/main" val="1991390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606311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- 2018-11-21 10:04:44 </a:t>
                      </a:r>
                      <a:r>
                        <a:rPr kumimoji="0" lang="de-DE" sz="1000" b="0" i="0" u="none" strike="noStrike" kern="1200" cap="none" spc="0" normalizeH="0" baseline="0" noProof="0">
                          <a:ln>
                            <a:noFill/>
                          </a:ln>
                          <a:solidFill>
                            <a:prstClr val="black"/>
                          </a:solidFill>
                          <a:effectLst/>
                          <a:uLnTx/>
                          <a:uFillTx/>
                          <a:latin typeface="+mn-lt"/>
                          <a:ea typeface="+mn-ea"/>
                          <a:cs typeface="+mn-cs"/>
                        </a:rPr>
                        <a:t>
  Eine Däne hat "kalte #Pyros" entwickelt. Sind sie die Lösung im jahrelangen Konflikt zwischen Fußball-Fans und Verbänden? Sven Langner vom Fanladen St. Pauli demonstriert im Millerntorstadion, wie das Ganze funktioniert. Hintergründe zum Thema: https://t.co/e06RcSbmbO https://t.co/OqxOsCfeXm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21.68 %</a:t>
                      </a:r>
                    </a:p>
                  </a:txBody>
                  <a:tcPr/>
                </a:tc>
                <a:extLst>
                  <a:ext uri="{0D108BD9-81ED-4DB2-BD59-A6C34878D82A}">
                    <a16:rowId xmlns:a16="http://schemas.microsoft.com/office/drawing/2014/main" val="1794179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- 2019-03-17 16:04:54 </a:t>
                      </a:r>
                      <a:r>
                        <a:rPr kumimoji="0" lang="de-DE" sz="1000" b="0" i="0" u="none" strike="noStrike" kern="1200" cap="none" spc="0" normalizeH="0" baseline="0" noProof="0">
                          <a:ln>
                            <a:noFill/>
                          </a:ln>
                          <a:solidFill>
                            <a:prstClr val="black"/>
                          </a:solidFill>
                          <a:effectLst/>
                          <a:uLnTx/>
                          <a:uFillTx/>
                          <a:latin typeface="+mn-lt"/>
                          <a:ea typeface="+mn-ea"/>
                          <a:cs typeface="+mn-cs"/>
                        </a:rPr>
                        <a:t>
  Der Ball ist nicht im Tor. WAS??? #EBSSVM #3Liga https://t.co/o7wNDva0bn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18.90 %</a:t>
                      </a:r>
                    </a:p>
                  </a:txBody>
                  <a:tcPr/>
                </a:tc>
                <a:extLst>
                  <a:ext uri="{0D108BD9-81ED-4DB2-BD59-A6C34878D82A}">
                    <a16:rowId xmlns:a16="http://schemas.microsoft.com/office/drawing/2014/main" val="10921929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- 2019-05-26 23:39:13 </a:t>
                      </a:r>
                      <a:r>
                        <a:rPr kumimoji="0" lang="de-DE" sz="1000" b="0" i="0" u="none" strike="noStrike" kern="1200" cap="none" spc="0" normalizeH="0" baseline="0" noProof="0">
                          <a:ln>
                            <a:noFill/>
                          </a:ln>
                          <a:solidFill>
                            <a:prstClr val="black"/>
                          </a:solidFill>
                          <a:effectLst/>
                          <a:uLnTx/>
                          <a:uFillTx/>
                          <a:latin typeface="+mn-lt"/>
                          <a:ea typeface="+mn-ea"/>
                          <a:cs typeface="+mn-cs"/>
                        </a:rPr>
                        <a:t>
  Was für eine Geschichte: Die C-Junioren vom #VfBPeine werden auf dem Weg zur Meisterschaft durch einen Unfall jäh gestoppt. Doch ausgerechnet der schärfste Verfolger verhilft dem VfB mit einer #FairPlay-Initiative zum Titel. #Sportclub https://t.co/m8rahXFojc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11.69 %</a:t>
                      </a:r>
                    </a:p>
                  </a:txBody>
                  <a:tcPr/>
                </a:tc>
                <a:extLst>
                  <a:ext uri="{0D108BD9-81ED-4DB2-BD59-A6C34878D82A}">
                    <a16:rowId xmlns:a16="http://schemas.microsoft.com/office/drawing/2014/main" val="2219575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- 2019-02-25 12:24:11 </a:t>
                      </a:r>
                      <a:r>
                        <a:rPr kumimoji="0" lang="de-DE" sz="1000" b="0" i="0" u="none" strike="noStrike" kern="1200" cap="none" spc="0" normalizeH="0" baseline="0" noProof="0">
                          <a:ln>
                            <a:noFill/>
                          </a:ln>
                          <a:solidFill>
                            <a:prstClr val="black"/>
                          </a:solidFill>
                          <a:effectLst/>
                          <a:uLnTx/>
                          <a:uFillTx/>
                          <a:latin typeface="+mn-lt"/>
                          <a:ea typeface="+mn-ea"/>
                          <a:cs typeface="+mn-cs"/>
                        </a:rPr>
                        <a:t>
  "So viele Leute, die heute auf mich geguckt haben. Aber jetzt ist einfach alles gut." Fußball-Trainerin Imke #Wübbenhorst hat mit ihrem Debüt in der Männer-Oberliga Geschichte geschrieben. https://t.co/hMEv5Sg7gX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9.29 %</a:t>
                      </a:r>
                    </a:p>
                  </a:txBody>
                  <a:tcPr/>
                </a:tc>
                <a:extLst>
                  <a:ext uri="{0D108BD9-81ED-4DB2-BD59-A6C34878D82A}">
                    <a16:rowId xmlns:a16="http://schemas.microsoft.com/office/drawing/2014/main" val="2625688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- 2018-10-01 14:55:52 </a:t>
                      </a:r>
                      <a:r>
                        <a:rPr kumimoji="0" lang="de-DE" sz="1000" b="0" i="0" u="none" strike="noStrike" kern="1200" cap="none" spc="0" normalizeH="0" baseline="0" noProof="0">
                          <a:ln>
                            <a:noFill/>
                          </a:ln>
                          <a:solidFill>
                            <a:prstClr val="black"/>
                          </a:solidFill>
                          <a:effectLst/>
                          <a:uLnTx/>
                          <a:uFillTx/>
                          <a:latin typeface="+mn-lt"/>
                          <a:ea typeface="+mn-ea"/>
                          <a:cs typeface="+mn-cs"/>
                        </a:rPr>
                        <a:t>
  Torfrau Manuela #Zinsberger von den @FCBfrauen mit dem Fußball-Spruch des Jahres. Mindestens. 😅😅😅⚽️🚀🚀🚀 https://t.co/0qLE4s1zpD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8.01 %</a:t>
                      </a:r>
                    </a:p>
                  </a:txBody>
                  <a:tcPr/>
                </a:tc>
                <a:extLst>
                  <a:ext uri="{0D108BD9-81ED-4DB2-BD59-A6C34878D82A}">
                    <a16:rowId xmlns:a16="http://schemas.microsoft.com/office/drawing/2014/main" val="2017616972"/>
                  </a:ext>
                </a:extLst>
              </a:tr>
            </a:tbl>
          </a:graphicData>
        </a:graphic>
      </p:graphicFrame>
      <p:sp>
        <p:nvSpPr>
          <p:cNvPr id="4" name="Text Placeholder 3">
            <a:extLst>
              <a:ext uri="{FF2B5EF4-FFF2-40B4-BE49-F238E27FC236}">
                <a16:creationId xmlns:a16="http://schemas.microsoft.com/office/drawing/2014/main" id="{FB895414-7085-4A57-B3AD-25582E70EAAF}"/>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70920067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D50D2-730A-46A1-9F88-DA0DA7FADBD5}"/>
              </a:ext>
            </a:extLst>
          </p:cNvPr>
          <p:cNvSpPr>
            <a:spLocks noGrp="1"/>
          </p:cNvSpPr>
          <p:nvPr>
            <p:ph type="title"/>
          </p:nvPr>
        </p:nvSpPr>
        <p:spPr/>
        <p:txBody>
          <a:bodyPr/>
          <a:lstStyle/>
          <a:p>
            <a:r>
              <a:rPr lang="en-US"/>
              <a:t>Twitter T - Eigene Tweets - Retweets - Tabelle | NDR Sport - 2 of 3</a:t>
            </a:r>
          </a:p>
        </p:txBody>
      </p:sp>
      <p:graphicFrame>
        <p:nvGraphicFramePr>
          <p:cNvPr id="5" name="Table Placeholder 4">
            <a:extLst>
              <a:ext uri="{FF2B5EF4-FFF2-40B4-BE49-F238E27FC236}">
                <a16:creationId xmlns:a16="http://schemas.microsoft.com/office/drawing/2014/main" id="{39E18170-7876-4C94-A4C6-CEC9B21B9AC4}"/>
              </a:ext>
            </a:extLst>
          </p:cNvPr>
          <p:cNvGraphicFramePr>
            <a:graphicFrameLocks noGrp="1"/>
          </p:cNvGraphicFramePr>
          <p:nvPr>
            <p:ph type="tbl" sz="quarter" idx="13"/>
            <p:extLst>
              <p:ext uri="{D42A27DB-BD31-4B8C-83A1-F6EECF244321}">
                <p14:modId xmlns:p14="http://schemas.microsoft.com/office/powerpoint/2010/main" val="7054490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99329206"/>
                    </a:ext>
                  </a:extLst>
                </a:gridCol>
                <a:gridCol w="822960">
                  <a:extLst>
                    <a:ext uri="{9D8B030D-6E8A-4147-A177-3AD203B41FA5}">
                      <a16:colId xmlns:a16="http://schemas.microsoft.com/office/drawing/2014/main" val="3961371961"/>
                    </a:ext>
                  </a:extLst>
                </a:gridCol>
                <a:gridCol w="822960">
                  <a:extLst>
                    <a:ext uri="{9D8B030D-6E8A-4147-A177-3AD203B41FA5}">
                      <a16:colId xmlns:a16="http://schemas.microsoft.com/office/drawing/2014/main" val="2254016075"/>
                    </a:ext>
                  </a:extLst>
                </a:gridCol>
                <a:gridCol w="1645920">
                  <a:extLst>
                    <a:ext uri="{9D8B030D-6E8A-4147-A177-3AD203B41FA5}">
                      <a16:colId xmlns:a16="http://schemas.microsoft.com/office/drawing/2014/main" val="2231204728"/>
                    </a:ext>
                  </a:extLst>
                </a:gridCol>
                <a:gridCol w="822960">
                  <a:extLst>
                    <a:ext uri="{9D8B030D-6E8A-4147-A177-3AD203B41FA5}">
                      <a16:colId xmlns:a16="http://schemas.microsoft.com/office/drawing/2014/main" val="11008939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383999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- 2018-11-04 22:27:27 </a:t>
                      </a:r>
                      <a:r>
                        <a:rPr kumimoji="0" lang="de-DE" sz="1000" b="0" i="0" u="none" strike="noStrike" kern="1200" cap="none" spc="0" normalizeH="0" baseline="0" noProof="0">
                          <a:ln>
                            <a:noFill/>
                          </a:ln>
                          <a:solidFill>
                            <a:prstClr val="black"/>
                          </a:solidFill>
                          <a:effectLst/>
                          <a:uLnTx/>
                          <a:uFillTx/>
                          <a:latin typeface="+mn-lt"/>
                          <a:ea typeface="+mn-ea"/>
                          <a:cs typeface="+mn-cs"/>
                        </a:rPr>
                        <a:t>
  Weltklasse-Dialog vor dem Zweitliga-Topspiel #HSVKOE.
Der @fckoeln kommt im Hamburger Hotel an:
Fan: "Haut die weg, ey!"
Anfang: "Bist Du Paulianer, oder was?"
Fan: "Nee, Bremer." https://t.co/EBNEanECkZ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9.03 %</a:t>
                      </a:r>
                    </a:p>
                  </a:txBody>
                  <a:tcPr/>
                </a:tc>
                <a:extLst>
                  <a:ext uri="{0D108BD9-81ED-4DB2-BD59-A6C34878D82A}">
                    <a16:rowId xmlns:a16="http://schemas.microsoft.com/office/drawing/2014/main" val="8401492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- 2019-04-24 23:58:08 </a:t>
                      </a:r>
                      <a:r>
                        <a:rPr kumimoji="0" lang="de-DE" sz="1000" b="0" i="0" u="none" strike="noStrike" kern="1200" cap="none" spc="0" normalizeH="0" baseline="0" noProof="0">
                          <a:ln>
                            <a:noFill/>
                          </a:ln>
                          <a:solidFill>
                            <a:prstClr val="black"/>
                          </a:solidFill>
                          <a:effectLst/>
                          <a:uLnTx/>
                          <a:uFillTx/>
                          <a:latin typeface="+mn-lt"/>
                          <a:ea typeface="+mn-ea"/>
                          <a:cs typeface="+mn-cs"/>
                        </a:rPr>
                        <a:t>
  Werder-Trainer #Kohfeldt: "Natürlich ist der Pfiff brutal. Aber ganz deutlich: Bayern hat sich das verdient. Das jetzt hier zu reduzieren auf einen Bayern-Bonus, das will ich nicht, das wird auch uns nicht gerecht. Das ist Quatsch." #SVWFCB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11.01 %</a:t>
                      </a:r>
                    </a:p>
                  </a:txBody>
                  <a:tcPr/>
                </a:tc>
                <a:extLst>
                  <a:ext uri="{0D108BD9-81ED-4DB2-BD59-A6C34878D82A}">
                    <a16:rowId xmlns:a16="http://schemas.microsoft.com/office/drawing/2014/main" val="3208152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- 2018-12-01 14:26:57 </a:t>
                      </a:r>
                      <a:r>
                        <a:rPr kumimoji="0" lang="de-DE" sz="1000" b="0" i="0" u="none" strike="noStrike" kern="1200" cap="none" spc="0" normalizeH="0" baseline="0" noProof="0">
                          <a:ln>
                            <a:noFill/>
                          </a:ln>
                          <a:solidFill>
                            <a:prstClr val="black"/>
                          </a:solidFill>
                          <a:effectLst/>
                          <a:uLnTx/>
                          <a:uFillTx/>
                          <a:latin typeface="+mn-lt"/>
                          <a:ea typeface="+mn-ea"/>
                          <a:cs typeface="+mn-cs"/>
                        </a:rPr>
                        <a:t>
  „Stillstehen gegen den Stillstand" - so das Motto einer gemeinsamen Protestaktion aller Drittligisten. Die Vereine setzen damit ein Zeichen gegen die Pläne des DFB zur Aufstiegsregelung in die Dritte Liga. Auch in #Braunschweig wurden in der ersten Minute die Füße stillgehalten. https://t.co/R8hnC1u8vP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extLst>
                  <a:ext uri="{0D108BD9-81ED-4DB2-BD59-A6C34878D82A}">
                    <a16:rowId xmlns:a16="http://schemas.microsoft.com/office/drawing/2014/main" val="1059604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- 2019-01-30 10:56:03 </a:t>
                      </a:r>
                      <a:r>
                        <a:rPr kumimoji="0" lang="de-DE" sz="1000" b="0" i="0" u="none" strike="noStrike" kern="1200" cap="none" spc="0" normalizeH="0" baseline="0" noProof="0">
                          <a:ln>
                            <a:noFill/>
                          </a:ln>
                          <a:solidFill>
                            <a:prstClr val="black"/>
                          </a:solidFill>
                          <a:effectLst/>
                          <a:uLnTx/>
                          <a:uFillTx/>
                          <a:latin typeface="+mn-lt"/>
                          <a:ea typeface="+mn-ea"/>
                          <a:cs typeface="+mn-cs"/>
                        </a:rPr>
                        <a:t>
  Sabine Lisicki kann keiner Fliege was zuleide tun. 
Das Ballmädchen in Thailand.........naja.... https://t.co/nSZzEIb5CZ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5.15 %</a:t>
                      </a:r>
                    </a:p>
                  </a:txBody>
                  <a:tcPr/>
                </a:tc>
                <a:extLst>
                  <a:ext uri="{0D108BD9-81ED-4DB2-BD59-A6C34878D82A}">
                    <a16:rowId xmlns:a16="http://schemas.microsoft.com/office/drawing/2014/main" val="479260647"/>
                  </a:ext>
                </a:extLst>
              </a:tr>
            </a:tbl>
          </a:graphicData>
        </a:graphic>
      </p:graphicFrame>
      <p:sp>
        <p:nvSpPr>
          <p:cNvPr id="4" name="Text Placeholder 3">
            <a:extLst>
              <a:ext uri="{FF2B5EF4-FFF2-40B4-BE49-F238E27FC236}">
                <a16:creationId xmlns:a16="http://schemas.microsoft.com/office/drawing/2014/main" id="{E3CB8BBF-A085-4230-96B3-332BB3570ED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9294141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91CF2-F3D1-456A-ACDE-090C099ECDA2}"/>
              </a:ext>
            </a:extLst>
          </p:cNvPr>
          <p:cNvSpPr>
            <a:spLocks noGrp="1"/>
          </p:cNvSpPr>
          <p:nvPr>
            <p:ph type="title"/>
          </p:nvPr>
        </p:nvSpPr>
        <p:spPr/>
        <p:txBody>
          <a:bodyPr/>
          <a:lstStyle/>
          <a:p>
            <a:r>
              <a:rPr lang="en-US"/>
              <a:t>Twitter T - Eigene Tweets - Retweets - Tabelle | NDR Sport - 3 of 3</a:t>
            </a:r>
          </a:p>
        </p:txBody>
      </p:sp>
      <p:graphicFrame>
        <p:nvGraphicFramePr>
          <p:cNvPr id="5" name="Table Placeholder 4">
            <a:extLst>
              <a:ext uri="{FF2B5EF4-FFF2-40B4-BE49-F238E27FC236}">
                <a16:creationId xmlns:a16="http://schemas.microsoft.com/office/drawing/2014/main" id="{0C1985EA-4C8D-4A1A-AA1C-90746E43D717}"/>
              </a:ext>
            </a:extLst>
          </p:cNvPr>
          <p:cNvGraphicFramePr>
            <a:graphicFrameLocks noGrp="1"/>
          </p:cNvGraphicFramePr>
          <p:nvPr>
            <p:ph type="tbl" sz="quarter" idx="13"/>
            <p:extLst>
              <p:ext uri="{D42A27DB-BD31-4B8C-83A1-F6EECF244321}">
                <p14:modId xmlns:p14="http://schemas.microsoft.com/office/powerpoint/2010/main" val="35218844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64160801"/>
                    </a:ext>
                  </a:extLst>
                </a:gridCol>
                <a:gridCol w="822960">
                  <a:extLst>
                    <a:ext uri="{9D8B030D-6E8A-4147-A177-3AD203B41FA5}">
                      <a16:colId xmlns:a16="http://schemas.microsoft.com/office/drawing/2014/main" val="4034325555"/>
                    </a:ext>
                  </a:extLst>
                </a:gridCol>
                <a:gridCol w="822960">
                  <a:extLst>
                    <a:ext uri="{9D8B030D-6E8A-4147-A177-3AD203B41FA5}">
                      <a16:colId xmlns:a16="http://schemas.microsoft.com/office/drawing/2014/main" val="1674255263"/>
                    </a:ext>
                  </a:extLst>
                </a:gridCol>
                <a:gridCol w="1645920">
                  <a:extLst>
                    <a:ext uri="{9D8B030D-6E8A-4147-A177-3AD203B41FA5}">
                      <a16:colId xmlns:a16="http://schemas.microsoft.com/office/drawing/2014/main" val="2269172215"/>
                    </a:ext>
                  </a:extLst>
                </a:gridCol>
                <a:gridCol w="822960">
                  <a:extLst>
                    <a:ext uri="{9D8B030D-6E8A-4147-A177-3AD203B41FA5}">
                      <a16:colId xmlns:a16="http://schemas.microsoft.com/office/drawing/2014/main" val="35525955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514429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@NDRsport - 2019-02-02 16:17:48 </a:t>
                      </a:r>
                      <a:r>
                        <a:rPr kumimoji="0" lang="en-US" sz="1000" b="0" i="0" u="none" strike="noStrike" kern="1200" cap="none" spc="0" normalizeH="0" baseline="0" noProof="0">
                          <a:ln>
                            <a:noFill/>
                          </a:ln>
                          <a:solidFill>
                            <a:prstClr val="black"/>
                          </a:solidFill>
                          <a:effectLst/>
                          <a:uLnTx/>
                          <a:uFillTx/>
                          <a:latin typeface="+mn-lt"/>
                          <a:ea typeface="+mn-ea"/>
                          <a:cs typeface="+mn-cs"/>
                        </a:rPr>
                        <a:t>
  "Döp-döp-döp-dö-dö-döp-döp-döp" - selten klang die Tormusik von Scooter lauter als an diesem Nachmittag. Der @svmeppen1912 schlägt Uerdingen nach 0:2-Rückstand noch mit 3:2. Die unfassbare Aufholjagd im Video. #SVMKFC https://t.co/gPlr9QtM7E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3.15 %</a:t>
                      </a:r>
                    </a:p>
                  </a:txBody>
                  <a:tcPr/>
                </a:tc>
                <a:extLst>
                  <a:ext uri="{0D108BD9-81ED-4DB2-BD59-A6C34878D82A}">
                    <a16:rowId xmlns:a16="http://schemas.microsoft.com/office/drawing/2014/main" val="571063640"/>
                  </a:ext>
                </a:extLst>
              </a:tr>
            </a:tbl>
          </a:graphicData>
        </a:graphic>
      </p:graphicFrame>
      <p:sp>
        <p:nvSpPr>
          <p:cNvPr id="4" name="Text Placeholder 3">
            <a:extLst>
              <a:ext uri="{FF2B5EF4-FFF2-40B4-BE49-F238E27FC236}">
                <a16:creationId xmlns:a16="http://schemas.microsoft.com/office/drawing/2014/main" id="{523A454A-E146-49E2-8AA5-75194109656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9922027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D98551-FEE1-458D-BA0D-091016FCFCD3}"/>
              </a:ext>
            </a:extLst>
          </p:cNvPr>
          <p:cNvSpPr>
            <a:spLocks noGrp="1"/>
          </p:cNvSpPr>
          <p:nvPr>
            <p:ph type="title"/>
          </p:nvPr>
        </p:nvSpPr>
        <p:spPr/>
        <p:txBody>
          <a:bodyPr/>
          <a:lstStyle/>
          <a:p>
            <a:r>
              <a:rPr lang="en-US"/>
              <a:t>Twitter T - Eigene Tweets - I-Rate - Tabelle | NDR Sport - 1 of 2</a:t>
            </a:r>
          </a:p>
        </p:txBody>
      </p:sp>
      <p:graphicFrame>
        <p:nvGraphicFramePr>
          <p:cNvPr id="5" name="Table Placeholder 4">
            <a:extLst>
              <a:ext uri="{FF2B5EF4-FFF2-40B4-BE49-F238E27FC236}">
                <a16:creationId xmlns:a16="http://schemas.microsoft.com/office/drawing/2014/main" id="{1D955D49-0B0B-4920-8E16-BA43B1CD93F7}"/>
              </a:ext>
            </a:extLst>
          </p:cNvPr>
          <p:cNvGraphicFramePr>
            <a:graphicFrameLocks noGrp="1"/>
          </p:cNvGraphicFramePr>
          <p:nvPr>
            <p:ph type="tbl" sz="quarter" idx="13"/>
            <p:extLst>
              <p:ext uri="{D42A27DB-BD31-4B8C-83A1-F6EECF244321}">
                <p14:modId xmlns:p14="http://schemas.microsoft.com/office/powerpoint/2010/main" val="35649084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527433119"/>
                    </a:ext>
                  </a:extLst>
                </a:gridCol>
                <a:gridCol w="822960">
                  <a:extLst>
                    <a:ext uri="{9D8B030D-6E8A-4147-A177-3AD203B41FA5}">
                      <a16:colId xmlns:a16="http://schemas.microsoft.com/office/drawing/2014/main" val="91786196"/>
                    </a:ext>
                  </a:extLst>
                </a:gridCol>
                <a:gridCol w="822960">
                  <a:extLst>
                    <a:ext uri="{9D8B030D-6E8A-4147-A177-3AD203B41FA5}">
                      <a16:colId xmlns:a16="http://schemas.microsoft.com/office/drawing/2014/main" val="68108139"/>
                    </a:ext>
                  </a:extLst>
                </a:gridCol>
                <a:gridCol w="822960">
                  <a:extLst>
                    <a:ext uri="{9D8B030D-6E8A-4147-A177-3AD203B41FA5}">
                      <a16:colId xmlns:a16="http://schemas.microsoft.com/office/drawing/2014/main" val="2450817290"/>
                    </a:ext>
                  </a:extLst>
                </a:gridCol>
                <a:gridCol w="1645920">
                  <a:extLst>
                    <a:ext uri="{9D8B030D-6E8A-4147-A177-3AD203B41FA5}">
                      <a16:colId xmlns:a16="http://schemas.microsoft.com/office/drawing/2014/main" val="1805454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extLst>
                  <a:ext uri="{0D108BD9-81ED-4DB2-BD59-A6C34878D82A}">
                    <a16:rowId xmlns:a16="http://schemas.microsoft.com/office/drawing/2014/main" val="9716321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- 2018-11-21 10:04:44 </a:t>
                      </a:r>
                      <a:r>
                        <a:rPr kumimoji="0" lang="de-DE" sz="1000" b="0" i="0" u="none" strike="noStrike" kern="1200" cap="none" spc="0" normalizeH="0" baseline="0" noProof="0">
                          <a:ln>
                            <a:noFill/>
                          </a:ln>
                          <a:solidFill>
                            <a:prstClr val="black"/>
                          </a:solidFill>
                          <a:effectLst/>
                          <a:uLnTx/>
                          <a:uFillTx/>
                          <a:latin typeface="+mn-lt"/>
                          <a:ea typeface="+mn-ea"/>
                          <a:cs typeface="+mn-cs"/>
                        </a:rPr>
                        <a:t>
  Eine Däne hat "kalte #Pyros" entwickelt. Sind sie die Lösung im jahrelangen Konflikt zwischen Fußball-Fans und Verbänden? Sven Langner vom Fanladen St. Pauli demonstriert im Millerntorstadion, wie das Ganze funktioniert. Hintergründe zum Thema: https://t.co/e06RcSbmbO https://t.co/OqxOsCfeXm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extLst>
                  <a:ext uri="{0D108BD9-81ED-4DB2-BD59-A6C34878D82A}">
                    <a16:rowId xmlns:a16="http://schemas.microsoft.com/office/drawing/2014/main" val="16231003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- 2019-03-17 16:04:54 </a:t>
                      </a:r>
                      <a:r>
                        <a:rPr kumimoji="0" lang="de-DE" sz="1000" b="0" i="0" u="none" strike="noStrike" kern="1200" cap="none" spc="0" normalizeH="0" baseline="0" noProof="0">
                          <a:ln>
                            <a:noFill/>
                          </a:ln>
                          <a:solidFill>
                            <a:prstClr val="black"/>
                          </a:solidFill>
                          <a:effectLst/>
                          <a:uLnTx/>
                          <a:uFillTx/>
                          <a:latin typeface="+mn-lt"/>
                          <a:ea typeface="+mn-ea"/>
                          <a:cs typeface="+mn-cs"/>
                        </a:rPr>
                        <a:t>
  Der Ball ist nicht im Tor. WAS??? #EBSSVM #3Liga https://t.co/o7wNDva0bn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100690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- 2019-05-26 23:39:13 </a:t>
                      </a:r>
                      <a:r>
                        <a:rPr kumimoji="0" lang="de-DE" sz="1000" b="0" i="0" u="none" strike="noStrike" kern="1200" cap="none" spc="0" normalizeH="0" baseline="0" noProof="0">
                          <a:ln>
                            <a:noFill/>
                          </a:ln>
                          <a:solidFill>
                            <a:prstClr val="black"/>
                          </a:solidFill>
                          <a:effectLst/>
                          <a:uLnTx/>
                          <a:uFillTx/>
                          <a:latin typeface="+mn-lt"/>
                          <a:ea typeface="+mn-ea"/>
                          <a:cs typeface="+mn-cs"/>
                        </a:rPr>
                        <a:t>
  Was für eine Geschichte: Die C-Junioren vom #VfBPeine werden auf dem Weg zur Meisterschaft durch einen Unfall jäh gestoppt. Doch ausgerechnet der schärfste Verfolger verhilft dem VfB mit einer #FairPlay-Initiative zum Titel. #Sportclub https://t.co/m8rahXFojc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758267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- 2019-04-24 23:58:08 </a:t>
                      </a:r>
                      <a:r>
                        <a:rPr kumimoji="0" lang="de-DE" sz="1000" b="0" i="0" u="none" strike="noStrike" kern="1200" cap="none" spc="0" normalizeH="0" baseline="0" noProof="0">
                          <a:ln>
                            <a:noFill/>
                          </a:ln>
                          <a:solidFill>
                            <a:prstClr val="black"/>
                          </a:solidFill>
                          <a:effectLst/>
                          <a:uLnTx/>
                          <a:uFillTx/>
                          <a:latin typeface="+mn-lt"/>
                          <a:ea typeface="+mn-ea"/>
                          <a:cs typeface="+mn-cs"/>
                        </a:rPr>
                        <a:t>
  Werder-Trainer #Kohfeldt: "Natürlich ist der Pfiff brutal. Aber ganz deutlich: Bayern hat sich das verdient. Das jetzt hier zu reduzieren auf einen Bayern-Bonus, das will ich nicht, das wird auch uns nicht gerecht. Das ist Quatsch." #SVWFCB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extLst>
                  <a:ext uri="{0D108BD9-81ED-4DB2-BD59-A6C34878D82A}">
                    <a16:rowId xmlns:a16="http://schemas.microsoft.com/office/drawing/2014/main" val="38885570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- 2019-02-25 12:24:11 </a:t>
                      </a:r>
                      <a:r>
                        <a:rPr kumimoji="0" lang="de-DE" sz="1000" b="0" i="0" u="none" strike="noStrike" kern="1200" cap="none" spc="0" normalizeH="0" baseline="0" noProof="0">
                          <a:ln>
                            <a:noFill/>
                          </a:ln>
                          <a:solidFill>
                            <a:prstClr val="black"/>
                          </a:solidFill>
                          <a:effectLst/>
                          <a:uLnTx/>
                          <a:uFillTx/>
                          <a:latin typeface="+mn-lt"/>
                          <a:ea typeface="+mn-ea"/>
                          <a:cs typeface="+mn-cs"/>
                        </a:rPr>
                        <a:t>
  "So viele Leute, die heute auf mich geguckt haben. Aber jetzt ist einfach alles gut." Fußball-Trainerin Imke #Wübbenhorst hat mit ihrem Debüt in der Männer-Oberliga Geschichte geschrieben. https://t.co/hMEv5Sg7gX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29663324"/>
                  </a:ext>
                </a:extLst>
              </a:tr>
            </a:tbl>
          </a:graphicData>
        </a:graphic>
      </p:graphicFrame>
      <p:sp>
        <p:nvSpPr>
          <p:cNvPr id="4" name="Text Placeholder 3">
            <a:extLst>
              <a:ext uri="{FF2B5EF4-FFF2-40B4-BE49-F238E27FC236}">
                <a16:creationId xmlns:a16="http://schemas.microsoft.com/office/drawing/2014/main" id="{FB883C30-10DD-4E5C-B31A-377045BB889E}"/>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8898466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7F38CF-4218-4A7D-9D2A-CF937CCA5AE3}"/>
              </a:ext>
            </a:extLst>
          </p:cNvPr>
          <p:cNvSpPr>
            <a:spLocks noGrp="1"/>
          </p:cNvSpPr>
          <p:nvPr>
            <p:ph type="title"/>
          </p:nvPr>
        </p:nvSpPr>
        <p:spPr/>
        <p:txBody>
          <a:bodyPr/>
          <a:lstStyle/>
          <a:p>
            <a:r>
              <a:rPr lang="en-US"/>
              <a:t>Twitter T - Eigene Tweets - I-Rate - Tabelle | NDR Sport - 2 of 2</a:t>
            </a:r>
          </a:p>
        </p:txBody>
      </p:sp>
      <p:graphicFrame>
        <p:nvGraphicFramePr>
          <p:cNvPr id="5" name="Table Placeholder 4">
            <a:extLst>
              <a:ext uri="{FF2B5EF4-FFF2-40B4-BE49-F238E27FC236}">
                <a16:creationId xmlns:a16="http://schemas.microsoft.com/office/drawing/2014/main" id="{98469832-DEF1-45C0-AE53-D4ED967C3557}"/>
              </a:ext>
            </a:extLst>
          </p:cNvPr>
          <p:cNvGraphicFramePr>
            <a:graphicFrameLocks noGrp="1"/>
          </p:cNvGraphicFramePr>
          <p:nvPr>
            <p:ph type="tbl" sz="quarter" idx="13"/>
            <p:extLst>
              <p:ext uri="{D42A27DB-BD31-4B8C-83A1-F6EECF244321}">
                <p14:modId xmlns:p14="http://schemas.microsoft.com/office/powerpoint/2010/main" val="34546424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4708109"/>
                    </a:ext>
                  </a:extLst>
                </a:gridCol>
                <a:gridCol w="822960">
                  <a:extLst>
                    <a:ext uri="{9D8B030D-6E8A-4147-A177-3AD203B41FA5}">
                      <a16:colId xmlns:a16="http://schemas.microsoft.com/office/drawing/2014/main" val="3357917641"/>
                    </a:ext>
                  </a:extLst>
                </a:gridCol>
                <a:gridCol w="822960">
                  <a:extLst>
                    <a:ext uri="{9D8B030D-6E8A-4147-A177-3AD203B41FA5}">
                      <a16:colId xmlns:a16="http://schemas.microsoft.com/office/drawing/2014/main" val="4231595201"/>
                    </a:ext>
                  </a:extLst>
                </a:gridCol>
                <a:gridCol w="822960">
                  <a:extLst>
                    <a:ext uri="{9D8B030D-6E8A-4147-A177-3AD203B41FA5}">
                      <a16:colId xmlns:a16="http://schemas.microsoft.com/office/drawing/2014/main" val="1608828429"/>
                    </a:ext>
                  </a:extLst>
                </a:gridCol>
                <a:gridCol w="1645920">
                  <a:extLst>
                    <a:ext uri="{9D8B030D-6E8A-4147-A177-3AD203B41FA5}">
                      <a16:colId xmlns:a16="http://schemas.microsoft.com/office/drawing/2014/main" val="11321446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Antworten von Nutzern</a:t>
                      </a:r>
                    </a:p>
                  </a:txBody>
                  <a:tcPr/>
                </a:tc>
                <a:extLst>
                  <a:ext uri="{0D108BD9-81ED-4DB2-BD59-A6C34878D82A}">
                    <a16:rowId xmlns:a16="http://schemas.microsoft.com/office/drawing/2014/main" val="905444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- 2018-11-04 22:27:27 </a:t>
                      </a:r>
                      <a:r>
                        <a:rPr kumimoji="0" lang="de-DE" sz="1000" b="0" i="0" u="none" strike="noStrike" kern="1200" cap="none" spc="0" normalizeH="0" baseline="0" noProof="0">
                          <a:ln>
                            <a:noFill/>
                          </a:ln>
                          <a:solidFill>
                            <a:prstClr val="black"/>
                          </a:solidFill>
                          <a:effectLst/>
                          <a:uLnTx/>
                          <a:uFillTx/>
                          <a:latin typeface="+mn-lt"/>
                          <a:ea typeface="+mn-ea"/>
                          <a:cs typeface="+mn-cs"/>
                        </a:rPr>
                        <a:t>
  Weltklasse-Dialog vor dem Zweitliga-Topspiel #HSVKOE.
Der @fckoeln kommt im Hamburger Hotel an:
Fan: "Haut die weg, ey!"
Anfang: "Bist Du Paulianer, oder was?"
Fan: "Nee, Bremer." https://t.co/EBNEanECkZ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3077697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- 2018-10-01 14:55:52 </a:t>
                      </a:r>
                      <a:r>
                        <a:rPr kumimoji="0" lang="de-DE" sz="1000" b="0" i="0" u="none" strike="noStrike" kern="1200" cap="none" spc="0" normalizeH="0" baseline="0" noProof="0">
                          <a:ln>
                            <a:noFill/>
                          </a:ln>
                          <a:solidFill>
                            <a:prstClr val="black"/>
                          </a:solidFill>
                          <a:effectLst/>
                          <a:uLnTx/>
                          <a:uFillTx/>
                          <a:latin typeface="+mn-lt"/>
                          <a:ea typeface="+mn-ea"/>
                          <a:cs typeface="+mn-cs"/>
                        </a:rPr>
                        <a:t>
  Torfrau Manuela #Zinsberger von den @FCBfrauen mit dem Fußball-Spruch des Jahres. Mindestens. 😅😅😅⚽️🚀🚀🚀 https://t.co/0qLE4s1zpD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extLst>
                  <a:ext uri="{0D108BD9-81ED-4DB2-BD59-A6C34878D82A}">
                    <a16:rowId xmlns:a16="http://schemas.microsoft.com/office/drawing/2014/main" val="72546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- 2018-12-01 14:26:57 </a:t>
                      </a:r>
                      <a:r>
                        <a:rPr kumimoji="0" lang="de-DE" sz="1000" b="0" i="0" u="none" strike="noStrike" kern="1200" cap="none" spc="0" normalizeH="0" baseline="0" noProof="0">
                          <a:ln>
                            <a:noFill/>
                          </a:ln>
                          <a:solidFill>
                            <a:prstClr val="black"/>
                          </a:solidFill>
                          <a:effectLst/>
                          <a:uLnTx/>
                          <a:uFillTx/>
                          <a:latin typeface="+mn-lt"/>
                          <a:ea typeface="+mn-ea"/>
                          <a:cs typeface="+mn-cs"/>
                        </a:rPr>
                        <a:t>
  „Stillstehen gegen den Stillstand" - so das Motto einer gemeinsamen Protestaktion aller Drittligisten. Die Vereine setzen damit ein Zeichen gegen die Pläne des DFB zur Aufstiegsregelung in die Dritte Liga. Auch in #Braunschweig wurden in der ersten Minute die Füße stillgehalten. https://t.co/R8hnC1u8vP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1123783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- 2019-01-30 10:56:03 </a:t>
                      </a:r>
                      <a:r>
                        <a:rPr kumimoji="0" lang="de-DE" sz="1000" b="0" i="0" u="none" strike="noStrike" kern="1200" cap="none" spc="0" normalizeH="0" baseline="0" noProof="0">
                          <a:ln>
                            <a:noFill/>
                          </a:ln>
                          <a:solidFill>
                            <a:prstClr val="black"/>
                          </a:solidFill>
                          <a:effectLst/>
                          <a:uLnTx/>
                          <a:uFillTx/>
                          <a:latin typeface="+mn-lt"/>
                          <a:ea typeface="+mn-ea"/>
                          <a:cs typeface="+mn-cs"/>
                        </a:rPr>
                        <a:t>
  Sabine Lisicki kann keiner Fliege was zuleide tun. 
Das Ballmädchen in Thailand.........naja.... https://t.co/nSZzEIb5CZ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extLst>
                  <a:ext uri="{0D108BD9-81ED-4DB2-BD59-A6C34878D82A}">
                    <a16:rowId xmlns:a16="http://schemas.microsoft.com/office/drawing/2014/main" val="4205152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- 2019-02-18 09:13:44 </a:t>
                      </a:r>
                      <a:r>
                        <a:rPr kumimoji="0" lang="de-DE" sz="1000" b="0" i="0" u="none" strike="noStrike" kern="1200" cap="none" spc="0" normalizeH="0" baseline="0" noProof="0">
                          <a:ln>
                            <a:noFill/>
                          </a:ln>
                          <a:solidFill>
                            <a:prstClr val="black"/>
                          </a:solidFill>
                          <a:effectLst/>
                          <a:uLnTx/>
                          <a:uFillTx/>
                          <a:latin typeface="+mn-lt"/>
                          <a:ea typeface="+mn-ea"/>
                          <a:cs typeface="+mn-cs"/>
                        </a:rPr>
                        <a:t>
  Ein wunderbares Paar - seit 60 Jahren verheiratet. Alles Gute zur "Diamantenen Hochzeit", Ilka und Uwe Seeler. 👰🏻🤵🏻💎 #HSV @HSV https://t.co/CHzvJsvjXG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709763990"/>
                  </a:ext>
                </a:extLst>
              </a:tr>
            </a:tbl>
          </a:graphicData>
        </a:graphic>
      </p:graphicFrame>
      <p:sp>
        <p:nvSpPr>
          <p:cNvPr id="4" name="Text Placeholder 3">
            <a:extLst>
              <a:ext uri="{FF2B5EF4-FFF2-40B4-BE49-F238E27FC236}">
                <a16:creationId xmlns:a16="http://schemas.microsoft.com/office/drawing/2014/main" id="{B8096FAA-02C9-46B9-82E4-B5E516BC573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0553248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215A9F-8668-4752-9E04-276913CFBD7F}"/>
              </a:ext>
            </a:extLst>
          </p:cNvPr>
          <p:cNvSpPr>
            <a:spLocks noGrp="1"/>
          </p:cNvSpPr>
          <p:nvPr>
            <p:ph type="title"/>
          </p:nvPr>
        </p:nvSpPr>
        <p:spPr/>
        <p:txBody>
          <a:bodyPr/>
          <a:lstStyle/>
          <a:p>
            <a:r>
              <a:rPr lang="en-US"/>
              <a:t>Twitter Replies To Users | NDR Sport</a:t>
            </a:r>
          </a:p>
        </p:txBody>
      </p:sp>
      <p:graphicFrame>
        <p:nvGraphicFramePr>
          <p:cNvPr id="6" name="Chart Placeholder 5">
            <a:extLst>
              <a:ext uri="{FF2B5EF4-FFF2-40B4-BE49-F238E27FC236}">
                <a16:creationId xmlns:a16="http://schemas.microsoft.com/office/drawing/2014/main" id="{7C070716-B873-4FED-9049-6DE3B02DD359}"/>
              </a:ext>
            </a:extLst>
          </p:cNvPr>
          <p:cNvGraphicFramePr>
            <a:graphicFrameLocks noGrp="1"/>
          </p:cNvGraphicFramePr>
          <p:nvPr>
            <p:ph type="chart" sz="quarter" idx="13"/>
            <p:extLst>
              <p:ext uri="{D42A27DB-BD31-4B8C-83A1-F6EECF244321}">
                <p14:modId xmlns:p14="http://schemas.microsoft.com/office/powerpoint/2010/main" val="28841302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29B710-156D-4BFF-A7F6-75136614F8CC}"/>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0A6CA7C6-AE6E-465D-B8CB-AFCB9C294E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023681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E8480-0691-46EF-AD5F-78DAE8CE43E4}"/>
              </a:ext>
            </a:extLst>
          </p:cNvPr>
          <p:cNvSpPr>
            <a:spLocks noGrp="1"/>
          </p:cNvSpPr>
          <p:nvPr>
            <p:ph type="title"/>
          </p:nvPr>
        </p:nvSpPr>
        <p:spPr/>
        <p:txBody>
          <a:bodyPr/>
          <a:lstStyle/>
          <a:p>
            <a:r>
              <a:rPr lang="de-DE"/>
              <a:t>Twitter T - Antworten an Nutzern - Tabelle | NDR Sport - 1 of 2</a:t>
            </a:r>
            <a:endParaRPr lang="en-US"/>
          </a:p>
        </p:txBody>
      </p:sp>
      <p:graphicFrame>
        <p:nvGraphicFramePr>
          <p:cNvPr id="5" name="Table Placeholder 4">
            <a:extLst>
              <a:ext uri="{FF2B5EF4-FFF2-40B4-BE49-F238E27FC236}">
                <a16:creationId xmlns:a16="http://schemas.microsoft.com/office/drawing/2014/main" id="{7A5E1F61-9553-45D8-965D-92C29B4BA249}"/>
              </a:ext>
            </a:extLst>
          </p:cNvPr>
          <p:cNvGraphicFramePr>
            <a:graphicFrameLocks noGrp="1"/>
          </p:cNvGraphicFramePr>
          <p:nvPr>
            <p:ph type="tbl" sz="quarter" idx="13"/>
            <p:extLst>
              <p:ext uri="{D42A27DB-BD31-4B8C-83A1-F6EECF244321}">
                <p14:modId xmlns:p14="http://schemas.microsoft.com/office/powerpoint/2010/main" val="22294117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978425774"/>
                    </a:ext>
                  </a:extLst>
                </a:gridCol>
                <a:gridCol w="822960">
                  <a:extLst>
                    <a:ext uri="{9D8B030D-6E8A-4147-A177-3AD203B41FA5}">
                      <a16:colId xmlns:a16="http://schemas.microsoft.com/office/drawing/2014/main" val="2652188506"/>
                    </a:ext>
                  </a:extLst>
                </a:gridCol>
                <a:gridCol w="822960">
                  <a:extLst>
                    <a:ext uri="{9D8B030D-6E8A-4147-A177-3AD203B41FA5}">
                      <a16:colId xmlns:a16="http://schemas.microsoft.com/office/drawing/2014/main" val="2898079599"/>
                    </a:ext>
                  </a:extLst>
                </a:gridCol>
                <a:gridCol w="822960">
                  <a:extLst>
                    <a:ext uri="{9D8B030D-6E8A-4147-A177-3AD203B41FA5}">
                      <a16:colId xmlns:a16="http://schemas.microsoft.com/office/drawing/2014/main" val="4109696209"/>
                    </a:ext>
                  </a:extLst>
                </a:gridCol>
                <a:gridCol w="822960">
                  <a:extLst>
                    <a:ext uri="{9D8B030D-6E8A-4147-A177-3AD203B41FA5}">
                      <a16:colId xmlns:a16="http://schemas.microsoft.com/office/drawing/2014/main" val="9495300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249185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- 2019-06-29 15:19:18 </a:t>
                      </a:r>
                      <a:r>
                        <a:rPr kumimoji="0" lang="de-DE" sz="1000" b="0" i="0" u="none" strike="noStrike" kern="1200" cap="none" spc="0" normalizeH="0" baseline="0" noProof="0">
                          <a:ln>
                            <a:noFill/>
                          </a:ln>
                          <a:solidFill>
                            <a:prstClr val="black"/>
                          </a:solidFill>
                          <a:effectLst/>
                          <a:uLnTx/>
                          <a:uFillTx/>
                          <a:latin typeface="+mn-lt"/>
                          <a:ea typeface="+mn-ea"/>
                          <a:cs typeface="+mn-cs"/>
                        </a:rPr>
                        <a:t>
  @robbyhunke @sportschau Die ganze Panne in voller Pracht bei NDR Sport Facebook.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extLst>
                  <a:ext uri="{0D108BD9-81ED-4DB2-BD59-A6C34878D82A}">
                    <a16:rowId xmlns:a16="http://schemas.microsoft.com/office/drawing/2014/main" val="3964619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- 2018-12-23 19:47:39 </a:t>
                      </a:r>
                      <a:r>
                        <a:rPr kumimoji="0" lang="de-DE" sz="1000" b="0" i="0" u="none" strike="noStrike" kern="1200" cap="none" spc="0" normalizeH="0" baseline="0" noProof="0">
                          <a:ln>
                            <a:noFill/>
                          </a:ln>
                          <a:solidFill>
                            <a:prstClr val="black"/>
                          </a:solidFill>
                          <a:effectLst/>
                          <a:uLnTx/>
                          <a:uFillTx/>
                          <a:latin typeface="+mn-lt"/>
                          <a:ea typeface="+mn-ea"/>
                          <a:cs typeface="+mn-cs"/>
                        </a:rPr>
                        <a:t>
  @fu_meister 23. Dezember 1978. ;-) @hambourgsvfr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0.08 %</a:t>
                      </a:r>
                    </a:p>
                  </a:txBody>
                  <a:tcPr/>
                </a:tc>
                <a:extLst>
                  <a:ext uri="{0D108BD9-81ED-4DB2-BD59-A6C34878D82A}">
                    <a16:rowId xmlns:a16="http://schemas.microsoft.com/office/drawing/2014/main" val="1931726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- 2019-02-02 14:23:31 </a:t>
                      </a:r>
                      <a:r>
                        <a:rPr kumimoji="0" lang="de-DE" sz="1000" b="0" i="0" u="none" strike="noStrike" kern="1200" cap="none" spc="0" normalizeH="0" baseline="0" noProof="0">
                          <a:ln>
                            <a:noFill/>
                          </a:ln>
                          <a:solidFill>
                            <a:prstClr val="black"/>
                          </a:solidFill>
                          <a:effectLst/>
                          <a:uLnTx/>
                          <a:uFillTx/>
                          <a:latin typeface="+mn-lt"/>
                          <a:ea typeface="+mn-ea"/>
                          <a:cs typeface="+mn-cs"/>
                        </a:rPr>
                        <a:t>
  @nadjak0206 Gerne immer alles bierernst nehmen.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extLst>
                  <a:ext uri="{0D108BD9-81ED-4DB2-BD59-A6C34878D82A}">
                    <a16:rowId xmlns:a16="http://schemas.microsoft.com/office/drawing/2014/main" val="21346465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- 2019-03-31 19:30:57 </a:t>
                      </a:r>
                      <a:r>
                        <a:rPr kumimoji="0" lang="de-DE" sz="1000" b="0" i="0" u="none" strike="noStrike" kern="1200" cap="none" spc="0" normalizeH="0" baseline="0" noProof="0">
                          <a:ln>
                            <a:noFill/>
                          </a:ln>
                          <a:solidFill>
                            <a:prstClr val="black"/>
                          </a:solidFill>
                          <a:effectLst/>
                          <a:uLnTx/>
                          <a:uFillTx/>
                          <a:latin typeface="+mn-lt"/>
                          <a:ea typeface="+mn-ea"/>
                          <a:cs typeface="+mn-cs"/>
                        </a:rPr>
                        <a:t>
  @Kieler09 Das stimmt. Eintrag in den Geschichtsbüchern.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0.04 %</a:t>
                      </a:r>
                    </a:p>
                  </a:txBody>
                  <a:tcPr/>
                </a:tc>
                <a:extLst>
                  <a:ext uri="{0D108BD9-81ED-4DB2-BD59-A6C34878D82A}">
                    <a16:rowId xmlns:a16="http://schemas.microsoft.com/office/drawing/2014/main" val="13549577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- 2018-10-10 13:20:50 </a:t>
                      </a:r>
                      <a:r>
                        <a:rPr kumimoji="0" lang="de-DE" sz="1000" b="0" i="0" u="none" strike="noStrike" kern="1200" cap="none" spc="0" normalizeH="0" baseline="0" noProof="0">
                          <a:ln>
                            <a:noFill/>
                          </a:ln>
                          <a:solidFill>
                            <a:prstClr val="black"/>
                          </a:solidFill>
                          <a:effectLst/>
                          <a:uLnTx/>
                          <a:uFillTx/>
                          <a:latin typeface="+mn-lt"/>
                          <a:ea typeface="+mn-ea"/>
                          <a:cs typeface="+mn-cs"/>
                        </a:rPr>
                        <a:t>
  @mrdomen1k Es ist vollkommen korrekt, dass wir ein Jahrzehnt im Tweet unterschlagen haben. Das war natürlich keine Absicht und wir bitten um Entschuldigung. Um weitere Missverständnisse zu vermeiden, haben wir die Galerie noch einmal mit einem neuen Antexter getwittert.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0.02 %</a:t>
                      </a:r>
                    </a:p>
                  </a:txBody>
                  <a:tcPr/>
                </a:tc>
                <a:extLst>
                  <a:ext uri="{0D108BD9-81ED-4DB2-BD59-A6C34878D82A}">
                    <a16:rowId xmlns:a16="http://schemas.microsoft.com/office/drawing/2014/main" val="139469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- 2019-04-17 21:03:42 </a:t>
                      </a:r>
                      <a:r>
                        <a:rPr kumimoji="0" lang="de-DE" sz="1000" b="0" i="0" u="none" strike="noStrike" kern="1200" cap="none" spc="0" normalizeH="0" baseline="0" noProof="0">
                          <a:ln>
                            <a:noFill/>
                          </a:ln>
                          <a:solidFill>
                            <a:prstClr val="black"/>
                          </a:solidFill>
                          <a:effectLst/>
                          <a:uLnTx/>
                          <a:uFillTx/>
                          <a:latin typeface="+mn-lt"/>
                          <a:ea typeface="+mn-ea"/>
                          <a:cs typeface="+mn-cs"/>
                        </a:rPr>
                        <a:t>
  @FCSP_Belgium @fabianwittke Sorry, der Link für #Hannover96 war falsch: So müsste es klappen: https://t.co/rHGDaD6mTu</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extLst>
                  <a:ext uri="{0D108BD9-81ED-4DB2-BD59-A6C34878D82A}">
                    <a16:rowId xmlns:a16="http://schemas.microsoft.com/office/drawing/2014/main" val="9769337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- 2018-09-29 15:17:04 </a:t>
                      </a:r>
                      <a:r>
                        <a:rPr kumimoji="0" lang="de-DE" sz="1000" b="0" i="0" u="none" strike="noStrike" kern="1200" cap="none" spc="0" normalizeH="0" baseline="0" noProof="0">
                          <a:ln>
                            <a:noFill/>
                          </a:ln>
                          <a:solidFill>
                            <a:prstClr val="black"/>
                          </a:solidFill>
                          <a:effectLst/>
                          <a:uLnTx/>
                          <a:uFillTx/>
                          <a:latin typeface="+mn-lt"/>
                          <a:ea typeface="+mn-ea"/>
                          <a:cs typeface="+mn-cs"/>
                        </a:rPr>
                        <a:t>
  @ndr2 @werderbremen Und hier gibt es das gesamte #Baumann-Interview👉 https://t.co/uOfTgPNiyF #Werder #VfBSVW #Bulishow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0.06 %</a:t>
                      </a:r>
                    </a:p>
                  </a:txBody>
                  <a:tcPr/>
                </a:tc>
                <a:extLst>
                  <a:ext uri="{0D108BD9-81ED-4DB2-BD59-A6C34878D82A}">
                    <a16:rowId xmlns:a16="http://schemas.microsoft.com/office/drawing/2014/main" val="41000954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- 2018-11-09 20:06:28 </a:t>
                      </a:r>
                      <a:r>
                        <a:rPr kumimoji="0" lang="de-DE" sz="1000" b="0" i="0" u="none" strike="noStrike" kern="1200" cap="none" spc="0" normalizeH="0" baseline="0" noProof="0">
                          <a:ln>
                            <a:noFill/>
                          </a:ln>
                          <a:solidFill>
                            <a:prstClr val="black"/>
                          </a:solidFill>
                          <a:effectLst/>
                          <a:uLnTx/>
                          <a:uFillTx/>
                          <a:latin typeface="+mn-lt"/>
                          <a:ea typeface="+mn-ea"/>
                          <a:cs typeface="+mn-cs"/>
                        </a:rPr>
                        <a:t>
  @mrs_tilney Das können wir zu diesem Zeitpunkt noch nicht sagen.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0.05 %</a:t>
                      </a:r>
                    </a:p>
                  </a:txBody>
                  <a:tcPr/>
                </a:tc>
                <a:extLst>
                  <a:ext uri="{0D108BD9-81ED-4DB2-BD59-A6C34878D82A}">
                    <a16:rowId xmlns:a16="http://schemas.microsoft.com/office/drawing/2014/main" val="3095561469"/>
                  </a:ext>
                </a:extLst>
              </a:tr>
            </a:tbl>
          </a:graphicData>
        </a:graphic>
      </p:graphicFrame>
      <p:sp>
        <p:nvSpPr>
          <p:cNvPr id="4" name="Text Placeholder 3">
            <a:extLst>
              <a:ext uri="{FF2B5EF4-FFF2-40B4-BE49-F238E27FC236}">
                <a16:creationId xmlns:a16="http://schemas.microsoft.com/office/drawing/2014/main" id="{DABE9E4A-5416-47FC-A084-9720A9CD5AB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3945938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950788-A28E-4ED1-9FE0-3976AE8656A9}"/>
              </a:ext>
            </a:extLst>
          </p:cNvPr>
          <p:cNvSpPr>
            <a:spLocks noGrp="1"/>
          </p:cNvSpPr>
          <p:nvPr>
            <p:ph type="title"/>
          </p:nvPr>
        </p:nvSpPr>
        <p:spPr/>
        <p:txBody>
          <a:bodyPr/>
          <a:lstStyle/>
          <a:p>
            <a:r>
              <a:rPr lang="de-DE"/>
              <a:t>Twitter T - Antworten an Nutzern - Tabelle | NDR Sport - 2 of 2</a:t>
            </a:r>
            <a:endParaRPr lang="en-US"/>
          </a:p>
        </p:txBody>
      </p:sp>
      <p:graphicFrame>
        <p:nvGraphicFramePr>
          <p:cNvPr id="5" name="Table Placeholder 4">
            <a:extLst>
              <a:ext uri="{FF2B5EF4-FFF2-40B4-BE49-F238E27FC236}">
                <a16:creationId xmlns:a16="http://schemas.microsoft.com/office/drawing/2014/main" id="{A8773861-DB5E-48B9-AB02-76B7E6DBC8A6}"/>
              </a:ext>
            </a:extLst>
          </p:cNvPr>
          <p:cNvGraphicFramePr>
            <a:graphicFrameLocks noGrp="1"/>
          </p:cNvGraphicFramePr>
          <p:nvPr>
            <p:ph type="tbl" sz="quarter" idx="13"/>
            <p:extLst>
              <p:ext uri="{D42A27DB-BD31-4B8C-83A1-F6EECF244321}">
                <p14:modId xmlns:p14="http://schemas.microsoft.com/office/powerpoint/2010/main" val="19864460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191190972"/>
                    </a:ext>
                  </a:extLst>
                </a:gridCol>
                <a:gridCol w="822960">
                  <a:extLst>
                    <a:ext uri="{9D8B030D-6E8A-4147-A177-3AD203B41FA5}">
                      <a16:colId xmlns:a16="http://schemas.microsoft.com/office/drawing/2014/main" val="1591824952"/>
                    </a:ext>
                  </a:extLst>
                </a:gridCol>
                <a:gridCol w="822960">
                  <a:extLst>
                    <a:ext uri="{9D8B030D-6E8A-4147-A177-3AD203B41FA5}">
                      <a16:colId xmlns:a16="http://schemas.microsoft.com/office/drawing/2014/main" val="1127914183"/>
                    </a:ext>
                  </a:extLst>
                </a:gridCol>
                <a:gridCol w="822960">
                  <a:extLst>
                    <a:ext uri="{9D8B030D-6E8A-4147-A177-3AD203B41FA5}">
                      <a16:colId xmlns:a16="http://schemas.microsoft.com/office/drawing/2014/main" val="558465262"/>
                    </a:ext>
                  </a:extLst>
                </a:gridCol>
                <a:gridCol w="822960">
                  <a:extLst>
                    <a:ext uri="{9D8B030D-6E8A-4147-A177-3AD203B41FA5}">
                      <a16:colId xmlns:a16="http://schemas.microsoft.com/office/drawing/2014/main" val="8430530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6166239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- 2018-11-05 18:58:03 </a:t>
                      </a:r>
                      <a:r>
                        <a:rPr kumimoji="0" lang="de-DE" sz="1000" b="0" i="0" u="none" strike="noStrike" kern="1200" cap="none" spc="0" normalizeH="0" baseline="0" noProof="0">
                          <a:ln>
                            <a:noFill/>
                          </a:ln>
                          <a:solidFill>
                            <a:prstClr val="black"/>
                          </a:solidFill>
                          <a:effectLst/>
                          <a:uLnTx/>
                          <a:uFillTx/>
                          <a:latin typeface="+mn-lt"/>
                          <a:ea typeface="+mn-ea"/>
                          <a:cs typeface="+mn-cs"/>
                        </a:rPr>
                        <a:t>
  @MARSeidemann Wird das nicht "Süper Lig" geschrieben?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0.11 %</a:t>
                      </a:r>
                    </a:p>
                  </a:txBody>
                  <a:tcPr/>
                </a:tc>
                <a:extLst>
                  <a:ext uri="{0D108BD9-81ED-4DB2-BD59-A6C34878D82A}">
                    <a16:rowId xmlns:a16="http://schemas.microsoft.com/office/drawing/2014/main" val="35223617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@NDRsport - 2019-02-09 16:11:40 </a:t>
                      </a:r>
                      <a:r>
                        <a:rPr kumimoji="0" lang="de-DE" sz="1000" b="0" i="0" u="none" strike="noStrike" kern="1200" cap="none" spc="0" normalizeH="0" baseline="0" noProof="0">
                          <a:ln>
                            <a:noFill/>
                          </a:ln>
                          <a:solidFill>
                            <a:prstClr val="black"/>
                          </a:solidFill>
                          <a:effectLst/>
                          <a:uLnTx/>
                          <a:uFillTx/>
                          <a:latin typeface="+mn-lt"/>
                          <a:ea typeface="+mn-ea"/>
                          <a:cs typeface="+mn-cs"/>
                        </a:rPr>
                        <a:t>
  @patschi1896 Dafür haben wir doch dich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0.03 %</a:t>
                      </a:r>
                    </a:p>
                  </a:txBody>
                  <a:tcPr/>
                </a:tc>
                <a:extLst>
                  <a:ext uri="{0D108BD9-81ED-4DB2-BD59-A6C34878D82A}">
                    <a16:rowId xmlns:a16="http://schemas.microsoft.com/office/drawing/2014/main" val="12199611"/>
                  </a:ext>
                </a:extLst>
              </a:tr>
            </a:tbl>
          </a:graphicData>
        </a:graphic>
      </p:graphicFrame>
      <p:sp>
        <p:nvSpPr>
          <p:cNvPr id="4" name="Text Placeholder 3">
            <a:extLst>
              <a:ext uri="{FF2B5EF4-FFF2-40B4-BE49-F238E27FC236}">
                <a16:creationId xmlns:a16="http://schemas.microsoft.com/office/drawing/2014/main" id="{242C596E-92A2-4033-A7D7-F3853585A59F}"/>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277160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D161B-33F1-4DA2-8297-4D3E1548DBA5}"/>
              </a:ext>
            </a:extLst>
          </p:cNvPr>
          <p:cNvSpPr>
            <a:spLocks noGrp="1"/>
          </p:cNvSpPr>
          <p:nvPr>
            <p:ph type="title"/>
          </p:nvPr>
        </p:nvSpPr>
        <p:spPr/>
        <p:txBody>
          <a:bodyPr/>
          <a:lstStyle/>
          <a:p>
            <a:r>
              <a:rPr lang="en-US"/>
              <a:t>Twitter Retweeted Tweets | NDR Sport</a:t>
            </a:r>
          </a:p>
        </p:txBody>
      </p:sp>
      <p:graphicFrame>
        <p:nvGraphicFramePr>
          <p:cNvPr id="6" name="Chart Placeholder 5">
            <a:extLst>
              <a:ext uri="{FF2B5EF4-FFF2-40B4-BE49-F238E27FC236}">
                <a16:creationId xmlns:a16="http://schemas.microsoft.com/office/drawing/2014/main" id="{65392FA9-65DB-4696-ADFF-8EB2B4ED13BE}"/>
              </a:ext>
            </a:extLst>
          </p:cNvPr>
          <p:cNvGraphicFramePr>
            <a:graphicFrameLocks noGrp="1"/>
          </p:cNvGraphicFramePr>
          <p:nvPr>
            <p:ph type="chart" sz="quarter" idx="13"/>
            <p:extLst>
              <p:ext uri="{D42A27DB-BD31-4B8C-83A1-F6EECF244321}">
                <p14:modId xmlns:p14="http://schemas.microsoft.com/office/powerpoint/2010/main" val="4105350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F35A82-5BA7-4BDF-AC0E-19813762760A}"/>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2A98E5D8-CE00-47EC-8674-C2B5BA5B783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3545356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CC883-1309-4E84-B4A3-6BC9CF9C40D7}"/>
              </a:ext>
            </a:extLst>
          </p:cNvPr>
          <p:cNvSpPr>
            <a:spLocks noGrp="1"/>
          </p:cNvSpPr>
          <p:nvPr>
            <p:ph type="title"/>
          </p:nvPr>
        </p:nvSpPr>
        <p:spPr/>
        <p:txBody>
          <a:bodyPr/>
          <a:lstStyle/>
          <a:p>
            <a:r>
              <a:rPr lang="de-DE"/>
              <a:t>Twitter T - Favs | NDR Sport</a:t>
            </a:r>
            <a:endParaRPr lang="en-US"/>
          </a:p>
        </p:txBody>
      </p:sp>
      <p:graphicFrame>
        <p:nvGraphicFramePr>
          <p:cNvPr id="6" name="Chart Placeholder 5">
            <a:extLst>
              <a:ext uri="{FF2B5EF4-FFF2-40B4-BE49-F238E27FC236}">
                <a16:creationId xmlns:a16="http://schemas.microsoft.com/office/drawing/2014/main" id="{DE56FE4F-DE70-4CB8-B838-52B61DE88208}"/>
              </a:ext>
            </a:extLst>
          </p:cNvPr>
          <p:cNvGraphicFramePr>
            <a:graphicFrameLocks noGrp="1"/>
          </p:cNvGraphicFramePr>
          <p:nvPr>
            <p:ph type="chart" sz="quarter" idx="13"/>
            <p:extLst>
              <p:ext uri="{D42A27DB-BD31-4B8C-83A1-F6EECF244321}">
                <p14:modId xmlns:p14="http://schemas.microsoft.com/office/powerpoint/2010/main" val="2704724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7A54F2-7127-469A-9B62-36D60057BE3A}"/>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FEE34E65-4815-4E23-9302-9AE65FEC54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2112813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0DD2C-9B76-487D-9A2B-FFE23FA1806C}"/>
              </a:ext>
            </a:extLst>
          </p:cNvPr>
          <p:cNvSpPr>
            <a:spLocks noGrp="1"/>
          </p:cNvSpPr>
          <p:nvPr>
            <p:ph type="title"/>
          </p:nvPr>
        </p:nvSpPr>
        <p:spPr/>
        <p:txBody>
          <a:bodyPr/>
          <a:lstStyle/>
          <a:p>
            <a:r>
              <a:rPr lang="en-US"/>
              <a:t>Twitter Retweets | NDR Sport</a:t>
            </a:r>
          </a:p>
        </p:txBody>
      </p:sp>
      <p:graphicFrame>
        <p:nvGraphicFramePr>
          <p:cNvPr id="6" name="Chart Placeholder 5">
            <a:extLst>
              <a:ext uri="{FF2B5EF4-FFF2-40B4-BE49-F238E27FC236}">
                <a16:creationId xmlns:a16="http://schemas.microsoft.com/office/drawing/2014/main" id="{EF8ECC3C-F08B-4853-90EF-63966EB5E93D}"/>
              </a:ext>
            </a:extLst>
          </p:cNvPr>
          <p:cNvGraphicFramePr>
            <a:graphicFrameLocks noGrp="1"/>
          </p:cNvGraphicFramePr>
          <p:nvPr>
            <p:ph type="chart" sz="quarter" idx="13"/>
            <p:extLst>
              <p:ext uri="{D42A27DB-BD31-4B8C-83A1-F6EECF244321}">
                <p14:modId xmlns:p14="http://schemas.microsoft.com/office/powerpoint/2010/main" val="5562922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630C2A-7D1D-4C6B-B1DB-A0FD76967551}"/>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2483CAD2-E1B1-4E78-89C0-B1A4CA2DABB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712400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601F6-81D2-4D24-8D5B-79C1A017F2EF}"/>
              </a:ext>
            </a:extLst>
          </p:cNvPr>
          <p:cNvSpPr>
            <a:spLocks noGrp="1"/>
          </p:cNvSpPr>
          <p:nvPr>
            <p:ph type="title"/>
          </p:nvPr>
        </p:nvSpPr>
        <p:spPr/>
        <p:txBody>
          <a:bodyPr/>
          <a:lstStyle/>
          <a:p>
            <a:r>
              <a:rPr lang="en-US"/>
              <a:t>Twitter Hashtag Detection Own Tweets | NDR Sport - 1 of 3</a:t>
            </a:r>
          </a:p>
        </p:txBody>
      </p:sp>
      <p:graphicFrame>
        <p:nvGraphicFramePr>
          <p:cNvPr id="5" name="Table Placeholder 4">
            <a:extLst>
              <a:ext uri="{FF2B5EF4-FFF2-40B4-BE49-F238E27FC236}">
                <a16:creationId xmlns:a16="http://schemas.microsoft.com/office/drawing/2014/main" id="{22E2956D-8B62-430A-9137-ABDB8E073813}"/>
              </a:ext>
            </a:extLst>
          </p:cNvPr>
          <p:cNvGraphicFramePr>
            <a:graphicFrameLocks noGrp="1"/>
          </p:cNvGraphicFramePr>
          <p:nvPr>
            <p:ph type="tbl" sz="quarter" idx="13"/>
            <p:extLst>
              <p:ext uri="{D42A27DB-BD31-4B8C-83A1-F6EECF244321}">
                <p14:modId xmlns:p14="http://schemas.microsoft.com/office/powerpoint/2010/main" val="22548556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36263982"/>
                    </a:ext>
                  </a:extLst>
                </a:gridCol>
                <a:gridCol w="1234440">
                  <a:extLst>
                    <a:ext uri="{9D8B030D-6E8A-4147-A177-3AD203B41FA5}">
                      <a16:colId xmlns:a16="http://schemas.microsoft.com/office/drawing/2014/main" val="3380675105"/>
                    </a:ext>
                  </a:extLst>
                </a:gridCol>
                <a:gridCol w="1234440">
                  <a:extLst>
                    <a:ext uri="{9D8B030D-6E8A-4147-A177-3AD203B41FA5}">
                      <a16:colId xmlns:a16="http://schemas.microsoft.com/office/drawing/2014/main" val="2405822628"/>
                    </a:ext>
                  </a:extLst>
                </a:gridCol>
                <a:gridCol w="1234440">
                  <a:extLst>
                    <a:ext uri="{9D8B030D-6E8A-4147-A177-3AD203B41FA5}">
                      <a16:colId xmlns:a16="http://schemas.microsoft.com/office/drawing/2014/main" val="1895904817"/>
                    </a:ext>
                  </a:extLst>
                </a:gridCol>
                <a:gridCol w="1234440">
                  <a:extLst>
                    <a:ext uri="{9D8B030D-6E8A-4147-A177-3AD203B41FA5}">
                      <a16:colId xmlns:a16="http://schemas.microsoft.com/office/drawing/2014/main" val="2001595063"/>
                    </a:ext>
                  </a:extLst>
                </a:gridCol>
                <a:gridCol w="1234440">
                  <a:extLst>
                    <a:ext uri="{9D8B030D-6E8A-4147-A177-3AD203B41FA5}">
                      <a16:colId xmlns:a16="http://schemas.microsoft.com/office/drawing/2014/main" val="258426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2804873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#Triathlon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2.3333333333333</a:t>
                      </a:r>
                    </a:p>
                  </a:txBody>
                  <a:tcPr/>
                </a:tc>
                <a:extLst>
                  <a:ext uri="{0D108BD9-81ED-4DB2-BD59-A6C34878D82A}">
                    <a16:rowId xmlns:a16="http://schemas.microsoft.com/office/drawing/2014/main" val="236618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#celtic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24456191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#rangers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extLst>
                  <a:ext uri="{0D108BD9-81ED-4DB2-BD59-A6C34878D82A}">
                    <a16:rowId xmlns:a16="http://schemas.microsoft.com/office/drawing/2014/main" val="3234588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45.666666666667</a:t>
                      </a:r>
                    </a:p>
                  </a:txBody>
                  <a:tcPr/>
                </a:tc>
                <a:extLst>
                  <a:ext uri="{0D108BD9-81ED-4DB2-BD59-A6C34878D82A}">
                    <a16:rowId xmlns:a16="http://schemas.microsoft.com/office/drawing/2014/main" val="7935252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#Kerber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3.2631578947368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0.26315789473684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14.842105263158</a:t>
                      </a:r>
                    </a:p>
                  </a:txBody>
                  <a:tcPr/>
                </a:tc>
                <a:extLst>
                  <a:ext uri="{0D108BD9-81ED-4DB2-BD59-A6C34878D82A}">
                    <a16:rowId xmlns:a16="http://schemas.microsoft.com/office/drawing/2014/main" val="2075776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#Wimbledon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18.333333333333</a:t>
                      </a:r>
                    </a:p>
                  </a:txBody>
                  <a:tcPr/>
                </a:tc>
                <a:extLst>
                  <a:ext uri="{0D108BD9-81ED-4DB2-BD59-A6C34878D82A}">
                    <a16:rowId xmlns:a16="http://schemas.microsoft.com/office/drawing/2014/main" val="18950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#FRACRO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extLst>
                  <a:ext uri="{0D108BD9-81ED-4DB2-BD59-A6C34878D82A}">
                    <a16:rowId xmlns:a16="http://schemas.microsoft.com/office/drawing/2014/main" val="2838354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#Glasgow2018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2774186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#Mavraj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0.33333333333333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4.3333333333333</a:t>
                      </a:r>
                    </a:p>
                  </a:txBody>
                  <a:tcPr/>
                </a:tc>
                <a:extLst>
                  <a:ext uri="{0D108BD9-81ED-4DB2-BD59-A6C34878D82A}">
                    <a16:rowId xmlns:a16="http://schemas.microsoft.com/office/drawing/2014/main" val="184380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#HSV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14.872413793103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4.151724137931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1.8172413793103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20.841379310345</a:t>
                      </a:r>
                    </a:p>
                  </a:txBody>
                  <a:tcPr/>
                </a:tc>
                <a:extLst>
                  <a:ext uri="{0D108BD9-81ED-4DB2-BD59-A6C34878D82A}">
                    <a16:rowId xmlns:a16="http://schemas.microsoft.com/office/drawing/2014/main" val="1039449336"/>
                  </a:ext>
                </a:extLst>
              </a:tr>
            </a:tbl>
          </a:graphicData>
        </a:graphic>
      </p:graphicFrame>
      <p:sp>
        <p:nvSpPr>
          <p:cNvPr id="4" name="Text Placeholder 3">
            <a:extLst>
              <a:ext uri="{FF2B5EF4-FFF2-40B4-BE49-F238E27FC236}">
                <a16:creationId xmlns:a16="http://schemas.microsoft.com/office/drawing/2014/main" id="{70DD7CF9-1648-4823-A3B2-6AA51D4058C2}"/>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4544041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90709-567A-464B-8287-88BAF7FC5153}"/>
              </a:ext>
            </a:extLst>
          </p:cNvPr>
          <p:cNvSpPr>
            <a:spLocks noGrp="1"/>
          </p:cNvSpPr>
          <p:nvPr>
            <p:ph type="title"/>
          </p:nvPr>
        </p:nvSpPr>
        <p:spPr/>
        <p:txBody>
          <a:bodyPr/>
          <a:lstStyle/>
          <a:p>
            <a:r>
              <a:rPr lang="en-US"/>
              <a:t>Twitter Hashtag Detection Own Tweets | NDR Sport - 2 of 3</a:t>
            </a:r>
          </a:p>
        </p:txBody>
      </p:sp>
      <p:graphicFrame>
        <p:nvGraphicFramePr>
          <p:cNvPr id="5" name="Table Placeholder 4">
            <a:extLst>
              <a:ext uri="{FF2B5EF4-FFF2-40B4-BE49-F238E27FC236}">
                <a16:creationId xmlns:a16="http://schemas.microsoft.com/office/drawing/2014/main" id="{198665DD-01AE-45B4-BDE0-DF59A90FDD47}"/>
              </a:ext>
            </a:extLst>
          </p:cNvPr>
          <p:cNvGraphicFramePr>
            <a:graphicFrameLocks noGrp="1"/>
          </p:cNvGraphicFramePr>
          <p:nvPr>
            <p:ph type="tbl" sz="quarter" idx="13"/>
            <p:extLst>
              <p:ext uri="{D42A27DB-BD31-4B8C-83A1-F6EECF244321}">
                <p14:modId xmlns:p14="http://schemas.microsoft.com/office/powerpoint/2010/main" val="20643209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7571798"/>
                    </a:ext>
                  </a:extLst>
                </a:gridCol>
                <a:gridCol w="1234440">
                  <a:extLst>
                    <a:ext uri="{9D8B030D-6E8A-4147-A177-3AD203B41FA5}">
                      <a16:colId xmlns:a16="http://schemas.microsoft.com/office/drawing/2014/main" val="2085808809"/>
                    </a:ext>
                  </a:extLst>
                </a:gridCol>
                <a:gridCol w="1234440">
                  <a:extLst>
                    <a:ext uri="{9D8B030D-6E8A-4147-A177-3AD203B41FA5}">
                      <a16:colId xmlns:a16="http://schemas.microsoft.com/office/drawing/2014/main" val="247158987"/>
                    </a:ext>
                  </a:extLst>
                </a:gridCol>
                <a:gridCol w="1234440">
                  <a:extLst>
                    <a:ext uri="{9D8B030D-6E8A-4147-A177-3AD203B41FA5}">
                      <a16:colId xmlns:a16="http://schemas.microsoft.com/office/drawing/2014/main" val="2486782100"/>
                    </a:ext>
                  </a:extLst>
                </a:gridCol>
                <a:gridCol w="1234440">
                  <a:extLst>
                    <a:ext uri="{9D8B030D-6E8A-4147-A177-3AD203B41FA5}">
                      <a16:colId xmlns:a16="http://schemas.microsoft.com/office/drawing/2014/main" val="2743803447"/>
                    </a:ext>
                  </a:extLst>
                </a:gridCol>
                <a:gridCol w="1234440">
                  <a:extLst>
                    <a:ext uri="{9D8B030D-6E8A-4147-A177-3AD203B41FA5}">
                      <a16:colId xmlns:a16="http://schemas.microsoft.com/office/drawing/2014/main" val="1746445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625950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#Effenberg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38563879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#Vogts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78857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#schöneKrawatte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extLst>
                  <a:ext uri="{0D108BD9-81ED-4DB2-BD59-A6C34878D82A}">
                    <a16:rowId xmlns:a16="http://schemas.microsoft.com/office/drawing/2014/main" val="1561909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#Özil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1723489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#Gündogan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extLst>
                  <a:ext uri="{0D108BD9-81ED-4DB2-BD59-A6C34878D82A}">
                    <a16:rowId xmlns:a16="http://schemas.microsoft.com/office/drawing/2014/main" val="655435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#Kind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15.291666666667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5.4583333333333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23.125</a:t>
                      </a:r>
                    </a:p>
                  </a:txBody>
                  <a:tcPr/>
                </a:tc>
                <a:extLst>
                  <a:ext uri="{0D108BD9-81ED-4DB2-BD59-A6C34878D82A}">
                    <a16:rowId xmlns:a16="http://schemas.microsoft.com/office/drawing/2014/main" val="3928369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12.133802816901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3.7887323943662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1.5633802816901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17.485915492958</a:t>
                      </a:r>
                    </a:p>
                  </a:txBody>
                  <a:tcPr/>
                </a:tc>
                <a:extLst>
                  <a:ext uri="{0D108BD9-81ED-4DB2-BD59-A6C34878D82A}">
                    <a16:rowId xmlns:a16="http://schemas.microsoft.com/office/drawing/2014/main" val="1876006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#Heldt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9.1153846153846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3.4230769230769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13.538461538462</a:t>
                      </a:r>
                    </a:p>
                  </a:txBody>
                  <a:tcPr/>
                </a:tc>
                <a:extLst>
                  <a:ext uri="{0D108BD9-81ED-4DB2-BD59-A6C34878D82A}">
                    <a16:rowId xmlns:a16="http://schemas.microsoft.com/office/drawing/2014/main" val="20350247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#TDF2018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855890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#Klenz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12.75</a:t>
                      </a:r>
                    </a:p>
                  </a:txBody>
                  <a:tcPr/>
                </a:tc>
                <a:extLst>
                  <a:ext uri="{0D108BD9-81ED-4DB2-BD59-A6C34878D82A}">
                    <a16:rowId xmlns:a16="http://schemas.microsoft.com/office/drawing/2014/main" val="155029857"/>
                  </a:ext>
                </a:extLst>
              </a:tr>
            </a:tbl>
          </a:graphicData>
        </a:graphic>
      </p:graphicFrame>
      <p:sp>
        <p:nvSpPr>
          <p:cNvPr id="4" name="Text Placeholder 3">
            <a:extLst>
              <a:ext uri="{FF2B5EF4-FFF2-40B4-BE49-F238E27FC236}">
                <a16:creationId xmlns:a16="http://schemas.microsoft.com/office/drawing/2014/main" id="{CA42C9F8-A59F-47E4-924A-7D8742418726}"/>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590289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C050A7-86E4-476A-8263-2C5A297CE467}"/>
              </a:ext>
            </a:extLst>
          </p:cNvPr>
          <p:cNvSpPr>
            <a:spLocks noGrp="1"/>
          </p:cNvSpPr>
          <p:nvPr>
            <p:ph type="title"/>
          </p:nvPr>
        </p:nvSpPr>
        <p:spPr/>
        <p:txBody>
          <a:bodyPr/>
          <a:lstStyle/>
          <a:p>
            <a:r>
              <a:rPr lang="en-US"/>
              <a:t>Twitter Hashtag Detection Own Tweets | NDR Sport - 3 of 3</a:t>
            </a:r>
          </a:p>
        </p:txBody>
      </p:sp>
      <p:graphicFrame>
        <p:nvGraphicFramePr>
          <p:cNvPr id="5" name="Table Placeholder 4">
            <a:extLst>
              <a:ext uri="{FF2B5EF4-FFF2-40B4-BE49-F238E27FC236}">
                <a16:creationId xmlns:a16="http://schemas.microsoft.com/office/drawing/2014/main" id="{D6A8CD91-3295-4DFD-944A-56A1E5367259}"/>
              </a:ext>
            </a:extLst>
          </p:cNvPr>
          <p:cNvGraphicFramePr>
            <a:graphicFrameLocks noGrp="1"/>
          </p:cNvGraphicFramePr>
          <p:nvPr>
            <p:ph type="tbl" sz="quarter" idx="13"/>
            <p:extLst>
              <p:ext uri="{D42A27DB-BD31-4B8C-83A1-F6EECF244321}">
                <p14:modId xmlns:p14="http://schemas.microsoft.com/office/powerpoint/2010/main" val="39317404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10045570"/>
                    </a:ext>
                  </a:extLst>
                </a:gridCol>
                <a:gridCol w="1234440">
                  <a:extLst>
                    <a:ext uri="{9D8B030D-6E8A-4147-A177-3AD203B41FA5}">
                      <a16:colId xmlns:a16="http://schemas.microsoft.com/office/drawing/2014/main" val="351133100"/>
                    </a:ext>
                  </a:extLst>
                </a:gridCol>
                <a:gridCol w="1234440">
                  <a:extLst>
                    <a:ext uri="{9D8B030D-6E8A-4147-A177-3AD203B41FA5}">
                      <a16:colId xmlns:a16="http://schemas.microsoft.com/office/drawing/2014/main" val="404452952"/>
                    </a:ext>
                  </a:extLst>
                </a:gridCol>
                <a:gridCol w="1234440">
                  <a:extLst>
                    <a:ext uri="{9D8B030D-6E8A-4147-A177-3AD203B41FA5}">
                      <a16:colId xmlns:a16="http://schemas.microsoft.com/office/drawing/2014/main" val="4199468014"/>
                    </a:ext>
                  </a:extLst>
                </a:gridCol>
                <a:gridCol w="1234440">
                  <a:extLst>
                    <a:ext uri="{9D8B030D-6E8A-4147-A177-3AD203B41FA5}">
                      <a16:colId xmlns:a16="http://schemas.microsoft.com/office/drawing/2014/main" val="2883413868"/>
                    </a:ext>
                  </a:extLst>
                </a:gridCol>
                <a:gridCol w="1234440">
                  <a:extLst>
                    <a:ext uri="{9D8B030D-6E8A-4147-A177-3AD203B41FA5}">
                      <a16:colId xmlns:a16="http://schemas.microsoft.com/office/drawing/2014/main" val="1412776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Hashtag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Favs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 per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 per Tweet</a:t>
                      </a:r>
                    </a:p>
                  </a:txBody>
                  <a:tcPr/>
                </a:tc>
                <a:extLst>
                  <a:ext uri="{0D108BD9-81ED-4DB2-BD59-A6C34878D82A}">
                    <a16:rowId xmlns:a16="http://schemas.microsoft.com/office/drawing/2014/main" val="32157329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#Groß</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extLst>
                  <a:ext uri="{0D108BD9-81ED-4DB2-BD59-A6C34878D82A}">
                    <a16:rowId xmlns:a16="http://schemas.microsoft.com/office/drawing/2014/main" val="16820583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#Schröder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extLst>
                  <a:ext uri="{0D108BD9-81ED-4DB2-BD59-A6C34878D82A}">
                    <a16:rowId xmlns:a16="http://schemas.microsoft.com/office/drawing/2014/main" val="3767002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#nba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extLst>
                  <a:ext uri="{0D108BD9-81ED-4DB2-BD59-A6C34878D82A}">
                    <a16:rowId xmlns:a16="http://schemas.microsoft.com/office/drawing/2014/main" val="20270515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#schwimmen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extLst>
                  <a:ext uri="{0D108BD9-81ED-4DB2-BD59-A6C34878D82A}">
                    <a16:rowId xmlns:a16="http://schemas.microsoft.com/office/drawing/2014/main" val="319123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3786784934"/>
                  </a:ext>
                </a:extLst>
              </a:tr>
            </a:tbl>
          </a:graphicData>
        </a:graphic>
      </p:graphicFrame>
      <p:sp>
        <p:nvSpPr>
          <p:cNvPr id="4" name="Text Placeholder 3">
            <a:extLst>
              <a:ext uri="{FF2B5EF4-FFF2-40B4-BE49-F238E27FC236}">
                <a16:creationId xmlns:a16="http://schemas.microsoft.com/office/drawing/2014/main" id="{E06FD3DF-FCEF-45E6-A6BD-E69973A93D3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60107927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A009E5-35F1-4B52-8675-BDF990BBE235}"/>
              </a:ext>
            </a:extLst>
          </p:cNvPr>
          <p:cNvSpPr>
            <a:spLocks noGrp="1"/>
          </p:cNvSpPr>
          <p:nvPr>
            <p:ph type="title"/>
          </p:nvPr>
        </p:nvSpPr>
        <p:spPr/>
        <p:txBody>
          <a:bodyPr/>
          <a:lstStyle/>
          <a:p>
            <a:r>
              <a:rPr lang="en-US"/>
              <a:t>Twitter Mentions | NDR Sport</a:t>
            </a:r>
          </a:p>
        </p:txBody>
      </p:sp>
      <p:graphicFrame>
        <p:nvGraphicFramePr>
          <p:cNvPr id="6" name="Chart Placeholder 5">
            <a:extLst>
              <a:ext uri="{FF2B5EF4-FFF2-40B4-BE49-F238E27FC236}">
                <a16:creationId xmlns:a16="http://schemas.microsoft.com/office/drawing/2014/main" id="{CB0F4451-66FB-4678-AFF2-A08EF0F314EF}"/>
              </a:ext>
            </a:extLst>
          </p:cNvPr>
          <p:cNvGraphicFramePr>
            <a:graphicFrameLocks noGrp="1"/>
          </p:cNvGraphicFramePr>
          <p:nvPr>
            <p:ph type="chart" sz="quarter" idx="13"/>
            <p:extLst>
              <p:ext uri="{D42A27DB-BD31-4B8C-83A1-F6EECF244321}">
                <p14:modId xmlns:p14="http://schemas.microsoft.com/office/powerpoint/2010/main" val="27610427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44F41B2-186B-4AD8-B6AE-C23393F380BB}"/>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10289B9F-3D27-4C2F-8C89-02FFBA0144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7097405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1093</Words>
  <Application>Microsoft Office PowerPoint</Application>
  <PresentationFormat>On-screen Show (4:3)</PresentationFormat>
  <Paragraphs>487</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Arial</vt:lpstr>
      <vt:lpstr>Calibri</vt:lpstr>
      <vt:lpstr>quintly_template</vt:lpstr>
      <vt:lpstr>MeFo - Twitter - öffentliche Daten</vt:lpstr>
      <vt:lpstr>Twitter T - Übersicht mit Daten für die eigenen Tweets | NDR Sport</vt:lpstr>
      <vt:lpstr>Twitter Followers Total | NDR Sport</vt:lpstr>
      <vt:lpstr>Twitter Custom Tweet Type Distribution w/ Replies to Users | NDR Sport</vt:lpstr>
      <vt:lpstr>Twitter Own Tweets | NDR Sport</vt:lpstr>
      <vt:lpstr>Twitter T - Eigene Tweets - Favs - Tabelle | NDR Sport - 1 of 2</vt:lpstr>
      <vt:lpstr>Twitter T - Eigene Tweets - Favs - Tabelle | NDR Sport - 2 of 2</vt:lpstr>
      <vt:lpstr>Twitter T - Eigene Tweets - Retweets - Tabelle | NDR Sport - 1 of 3</vt:lpstr>
      <vt:lpstr>Twitter T - Eigene Tweets - Retweets - Tabelle | NDR Sport - 2 of 3</vt:lpstr>
      <vt:lpstr>Twitter T - Eigene Tweets - Retweets - Tabelle | NDR Sport - 3 of 3</vt:lpstr>
      <vt:lpstr>Twitter T - Eigene Tweets - I-Rate - Tabelle | NDR Sport - 1 of 2</vt:lpstr>
      <vt:lpstr>Twitter T - Eigene Tweets - I-Rate - Tabelle | NDR Sport - 2 of 2</vt:lpstr>
      <vt:lpstr>Twitter Replies To Users | NDR Sport</vt:lpstr>
      <vt:lpstr>Twitter T - Antworten an Nutzern - Tabelle | NDR Sport - 1 of 2</vt:lpstr>
      <vt:lpstr>Twitter T - Antworten an Nutzern - Tabelle | NDR Sport - 2 of 2</vt:lpstr>
      <vt:lpstr>Twitter Retweeted Tweets | NDR Sport</vt:lpstr>
      <vt:lpstr>Twitter T - Favs | NDR Sport</vt:lpstr>
      <vt:lpstr>Twitter Retweets | NDR Sport</vt:lpstr>
      <vt:lpstr>Twitter Hashtag Detection Own Tweets | NDR Sport - 1 of 3</vt:lpstr>
      <vt:lpstr>Twitter Hashtag Detection Own Tweets | NDR Sport - 2 of 3</vt:lpstr>
      <vt:lpstr>Twitter Hashtag Detection Own Tweets | NDR Sport - 3 of 3</vt:lpstr>
      <vt:lpstr>Twitter Mentions | NDR Sport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Twitter - öffentliche Daten</dc:title>
  <dc:creator>Frederik Peiniger</dc:creator>
  <cp:lastModifiedBy>Frederik Peiniger</cp:lastModifiedBy>
  <cp:revision>1</cp:revision>
  <dcterms:created xsi:type="dcterms:W3CDTF">2019-07-16T10:12:22Z</dcterms:created>
  <dcterms:modified xsi:type="dcterms:W3CDTF">2019-07-16T10:13:14Z</dcterms:modified>
</cp:coreProperties>
</file>