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9" r:id="rId14"/>
    <p:sldId id="270" r:id="rId15"/>
    <p:sldId id="271" r:id="rId16"/>
    <p:sldId id="272" r:id="rId17"/>
    <p:sldId id="274" r:id="rId18"/>
    <p:sldId id="275" r:id="rId19"/>
    <p:sldId id="276" r:id="rId20"/>
    <p:sldId id="277" r:id="rId21"/>
    <p:sldId id="278" r:id="rId22"/>
    <p:sldId id="279" r:id="rId23"/>
    <p:sldId id="281" r:id="rId24"/>
    <p:sldId id="282" r:id="rId25"/>
    <p:sldId id="283" r:id="rId26"/>
    <p:sldId id="284" r:id="rId27"/>
    <p:sldId id="285" r:id="rId28"/>
    <p:sldId id="287" r:id="rId29"/>
    <p:sldId id="288" r:id="rId30"/>
  </p:sldIdLst>
  <p:sldSz cx="9144000" cy="6858000" type="screen4x3"/>
  <p:notesSz cx="6858000" cy="9144000"/>
  <p:embeddedFontLst>
    <p:embeddedFont>
      <p:font typeface="Calibri" panose="020F0502020204030204" pitchFamily="34" charset="0"/>
      <p:regular r:id="rId31"/>
      <p:bold r:id="rId32"/>
      <p:italic r:id="rId33"/>
      <p:boldItalic r:id="rId3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font" Target="fonts/font3.fntdata"/><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2.fntdata"/><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1.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Sheet1!$A$2:$A$367</c:f>
              <c:strCache>
                <c:ptCount val="366"/>
                <c:pt idx="0">
                  <c:v>15.07.2018</c:v>
                </c:pt>
                <c:pt idx="1">
                  <c:v>16.07.2018</c:v>
                </c:pt>
                <c:pt idx="2">
                  <c:v>17.07.2018</c:v>
                </c:pt>
                <c:pt idx="3">
                  <c:v>18.07.2018</c:v>
                </c:pt>
                <c:pt idx="4">
                  <c:v>19.07.2018</c:v>
                </c:pt>
                <c:pt idx="5">
                  <c:v>20.07.2018</c:v>
                </c:pt>
                <c:pt idx="6">
                  <c:v>21.07.2018</c:v>
                </c:pt>
                <c:pt idx="7">
                  <c:v>22.07.2018</c:v>
                </c:pt>
                <c:pt idx="8">
                  <c:v>23.07.2018</c:v>
                </c:pt>
                <c:pt idx="9">
                  <c:v>24.07.2018</c:v>
                </c:pt>
                <c:pt idx="10">
                  <c:v>25.07.2018</c:v>
                </c:pt>
                <c:pt idx="11">
                  <c:v>26.07.2018</c:v>
                </c:pt>
                <c:pt idx="12">
                  <c:v>27.07.2018</c:v>
                </c:pt>
                <c:pt idx="13">
                  <c:v>28.07.2018</c:v>
                </c:pt>
                <c:pt idx="14">
                  <c:v>29.07.2018</c:v>
                </c:pt>
                <c:pt idx="15">
                  <c:v>30.07.2018</c:v>
                </c:pt>
                <c:pt idx="16">
                  <c:v>31.07.2018</c:v>
                </c:pt>
                <c:pt idx="17">
                  <c:v>01.08.2018</c:v>
                </c:pt>
                <c:pt idx="18">
                  <c:v>02.08.2018</c:v>
                </c:pt>
                <c:pt idx="19">
                  <c:v>03.08.2018</c:v>
                </c:pt>
                <c:pt idx="20">
                  <c:v>04.08.2018</c:v>
                </c:pt>
                <c:pt idx="21">
                  <c:v>05.08.2018</c:v>
                </c:pt>
                <c:pt idx="22">
                  <c:v>06.08.2018</c:v>
                </c:pt>
                <c:pt idx="23">
                  <c:v>07.08.2018</c:v>
                </c:pt>
                <c:pt idx="24">
                  <c:v>08.08.2018</c:v>
                </c:pt>
                <c:pt idx="25">
                  <c:v>09.08.2018</c:v>
                </c:pt>
                <c:pt idx="26">
                  <c:v>10.08.2018</c:v>
                </c:pt>
                <c:pt idx="27">
                  <c:v>11.08.2018</c:v>
                </c:pt>
                <c:pt idx="28">
                  <c:v>12.08.2018</c:v>
                </c:pt>
                <c:pt idx="29">
                  <c:v>13.08.2018</c:v>
                </c:pt>
                <c:pt idx="30">
                  <c:v>14.08.2018</c:v>
                </c:pt>
                <c:pt idx="31">
                  <c:v>15.08.2018</c:v>
                </c:pt>
                <c:pt idx="32">
                  <c:v>16.08.2018</c:v>
                </c:pt>
                <c:pt idx="33">
                  <c:v>17.08.2018</c:v>
                </c:pt>
                <c:pt idx="34">
                  <c:v>18.08.2018</c:v>
                </c:pt>
                <c:pt idx="35">
                  <c:v>19.08.2018</c:v>
                </c:pt>
                <c:pt idx="36">
                  <c:v>20.08.2018</c:v>
                </c:pt>
                <c:pt idx="37">
                  <c:v>21.08.2018</c:v>
                </c:pt>
                <c:pt idx="38">
                  <c:v>22.08.2018</c:v>
                </c:pt>
                <c:pt idx="39">
                  <c:v>23.08.2018</c:v>
                </c:pt>
                <c:pt idx="40">
                  <c:v>24.08.2018</c:v>
                </c:pt>
                <c:pt idx="41">
                  <c:v>25.08.2018</c:v>
                </c:pt>
                <c:pt idx="42">
                  <c:v>26.08.2018</c:v>
                </c:pt>
                <c:pt idx="43">
                  <c:v>27.08.2018</c:v>
                </c:pt>
                <c:pt idx="44">
                  <c:v>28.08.2018</c:v>
                </c:pt>
                <c:pt idx="45">
                  <c:v>29.08.2018</c:v>
                </c:pt>
                <c:pt idx="46">
                  <c:v>30.08.2018</c:v>
                </c:pt>
                <c:pt idx="47">
                  <c:v>31.08.2018</c:v>
                </c:pt>
                <c:pt idx="48">
                  <c:v>01.09.2018</c:v>
                </c:pt>
                <c:pt idx="49">
                  <c:v>02.09.2018</c:v>
                </c:pt>
                <c:pt idx="50">
                  <c:v>03.09.2018</c:v>
                </c:pt>
                <c:pt idx="51">
                  <c:v>04.09.2018</c:v>
                </c:pt>
                <c:pt idx="52">
                  <c:v>05.09.2018</c:v>
                </c:pt>
                <c:pt idx="53">
                  <c:v>06.09.2018</c:v>
                </c:pt>
                <c:pt idx="54">
                  <c:v>07.09.2018</c:v>
                </c:pt>
                <c:pt idx="55">
                  <c:v>08.09.2018</c:v>
                </c:pt>
                <c:pt idx="56">
                  <c:v>09.09.2018</c:v>
                </c:pt>
                <c:pt idx="57">
                  <c:v>10.09.2018</c:v>
                </c:pt>
                <c:pt idx="58">
                  <c:v>11.09.2018</c:v>
                </c:pt>
                <c:pt idx="59">
                  <c:v>12.09.2018</c:v>
                </c:pt>
                <c:pt idx="60">
                  <c:v>13.09.2018</c:v>
                </c:pt>
                <c:pt idx="61">
                  <c:v>14.09.2018</c:v>
                </c:pt>
                <c:pt idx="62">
                  <c:v>15.09.2018</c:v>
                </c:pt>
                <c:pt idx="63">
                  <c:v>16.09.2018</c:v>
                </c:pt>
                <c:pt idx="64">
                  <c:v>17.09.2018</c:v>
                </c:pt>
                <c:pt idx="65">
                  <c:v>18.09.2018</c:v>
                </c:pt>
                <c:pt idx="66">
                  <c:v>19.09.2018</c:v>
                </c:pt>
                <c:pt idx="67">
                  <c:v>20.09.2018</c:v>
                </c:pt>
                <c:pt idx="68">
                  <c:v>21.09.2018</c:v>
                </c:pt>
                <c:pt idx="69">
                  <c:v>22.09.2018</c:v>
                </c:pt>
                <c:pt idx="70">
                  <c:v>23.09.2018</c:v>
                </c:pt>
                <c:pt idx="71">
                  <c:v>24.09.2018</c:v>
                </c:pt>
                <c:pt idx="72">
                  <c:v>25.09.2018</c:v>
                </c:pt>
                <c:pt idx="73">
                  <c:v>26.09.2018</c:v>
                </c:pt>
                <c:pt idx="74">
                  <c:v>27.09.2018</c:v>
                </c:pt>
                <c:pt idx="75">
                  <c:v>28.09.2018</c:v>
                </c:pt>
                <c:pt idx="76">
                  <c:v>29.09.2018</c:v>
                </c:pt>
                <c:pt idx="77">
                  <c:v>30.09.2018</c:v>
                </c:pt>
                <c:pt idx="78">
                  <c:v>01.10.2018</c:v>
                </c:pt>
                <c:pt idx="79">
                  <c:v>02.10.2018</c:v>
                </c:pt>
                <c:pt idx="80">
                  <c:v>03.10.2018</c:v>
                </c:pt>
                <c:pt idx="81">
                  <c:v>04.10.2018</c:v>
                </c:pt>
                <c:pt idx="82">
                  <c:v>05.10.2018</c:v>
                </c:pt>
                <c:pt idx="83">
                  <c:v>06.10.2018</c:v>
                </c:pt>
                <c:pt idx="84">
                  <c:v>07.10.2018</c:v>
                </c:pt>
                <c:pt idx="85">
                  <c:v>08.10.2018</c:v>
                </c:pt>
                <c:pt idx="86">
                  <c:v>09.10.2018</c:v>
                </c:pt>
                <c:pt idx="87">
                  <c:v>10.10.2018</c:v>
                </c:pt>
                <c:pt idx="88">
                  <c:v>11.10.2018</c:v>
                </c:pt>
                <c:pt idx="89">
                  <c:v>12.10.2018</c:v>
                </c:pt>
                <c:pt idx="90">
                  <c:v>13.10.2018</c:v>
                </c:pt>
                <c:pt idx="91">
                  <c:v>14.10.2018</c:v>
                </c:pt>
                <c:pt idx="92">
                  <c:v>15.10.2018</c:v>
                </c:pt>
                <c:pt idx="93">
                  <c:v>16.10.2018</c:v>
                </c:pt>
                <c:pt idx="94">
                  <c:v>17.10.2018</c:v>
                </c:pt>
                <c:pt idx="95">
                  <c:v>18.10.2018</c:v>
                </c:pt>
                <c:pt idx="96">
                  <c:v>19.10.2018</c:v>
                </c:pt>
                <c:pt idx="97">
                  <c:v>20.10.2018</c:v>
                </c:pt>
                <c:pt idx="98">
                  <c:v>21.10.2018</c:v>
                </c:pt>
                <c:pt idx="99">
                  <c:v>22.10.2018</c:v>
                </c:pt>
                <c:pt idx="100">
                  <c:v>23.10.2018</c:v>
                </c:pt>
                <c:pt idx="101">
                  <c:v>24.10.2018</c:v>
                </c:pt>
                <c:pt idx="102">
                  <c:v>25.10.2018</c:v>
                </c:pt>
                <c:pt idx="103">
                  <c:v>26.10.2018</c:v>
                </c:pt>
                <c:pt idx="104">
                  <c:v>27.10.2018</c:v>
                </c:pt>
                <c:pt idx="105">
                  <c:v>28.10.2018</c:v>
                </c:pt>
                <c:pt idx="106">
                  <c:v>29.10.2018</c:v>
                </c:pt>
                <c:pt idx="107">
                  <c:v>30.10.2018</c:v>
                </c:pt>
                <c:pt idx="108">
                  <c:v>31.10.2018</c:v>
                </c:pt>
                <c:pt idx="109">
                  <c:v>01.11.2018</c:v>
                </c:pt>
                <c:pt idx="110">
                  <c:v>02.11.2018</c:v>
                </c:pt>
                <c:pt idx="111">
                  <c:v>03.11.2018</c:v>
                </c:pt>
                <c:pt idx="112">
                  <c:v>04.11.2018</c:v>
                </c:pt>
                <c:pt idx="113">
                  <c:v>05.11.2018</c:v>
                </c:pt>
                <c:pt idx="114">
                  <c:v>06.11.2018</c:v>
                </c:pt>
                <c:pt idx="115">
                  <c:v>07.11.2018</c:v>
                </c:pt>
                <c:pt idx="116">
                  <c:v>08.11.2018</c:v>
                </c:pt>
                <c:pt idx="117">
                  <c:v>09.11.2018</c:v>
                </c:pt>
                <c:pt idx="118">
                  <c:v>10.11.2018</c:v>
                </c:pt>
                <c:pt idx="119">
                  <c:v>11.11.2018</c:v>
                </c:pt>
                <c:pt idx="120">
                  <c:v>12.11.2018</c:v>
                </c:pt>
                <c:pt idx="121">
                  <c:v>13.11.2018</c:v>
                </c:pt>
                <c:pt idx="122">
                  <c:v>14.11.2018</c:v>
                </c:pt>
                <c:pt idx="123">
                  <c:v>15.11.2018</c:v>
                </c:pt>
                <c:pt idx="124">
                  <c:v>16.11.2018</c:v>
                </c:pt>
                <c:pt idx="125">
                  <c:v>17.11.2018</c:v>
                </c:pt>
                <c:pt idx="126">
                  <c:v>18.11.2018</c:v>
                </c:pt>
                <c:pt idx="127">
                  <c:v>19.11.2018</c:v>
                </c:pt>
                <c:pt idx="128">
                  <c:v>20.11.2018</c:v>
                </c:pt>
                <c:pt idx="129">
                  <c:v>21.11.2018</c:v>
                </c:pt>
                <c:pt idx="130">
                  <c:v>22.11.2018</c:v>
                </c:pt>
                <c:pt idx="131">
                  <c:v>23.11.2018</c:v>
                </c:pt>
                <c:pt idx="132">
                  <c:v>24.11.2018</c:v>
                </c:pt>
                <c:pt idx="133">
                  <c:v>25.11.2018</c:v>
                </c:pt>
                <c:pt idx="134">
                  <c:v>26.11.2018</c:v>
                </c:pt>
                <c:pt idx="135">
                  <c:v>27.11.2018</c:v>
                </c:pt>
                <c:pt idx="136">
                  <c:v>28.11.2018</c:v>
                </c:pt>
                <c:pt idx="137">
                  <c:v>29.11.2018</c:v>
                </c:pt>
                <c:pt idx="138">
                  <c:v>30.11.2018</c:v>
                </c:pt>
                <c:pt idx="139">
                  <c:v>01.12.2018</c:v>
                </c:pt>
                <c:pt idx="140">
                  <c:v>02.12.2018</c:v>
                </c:pt>
                <c:pt idx="141">
                  <c:v>03.12.2018</c:v>
                </c:pt>
                <c:pt idx="142">
                  <c:v>04.12.2018</c:v>
                </c:pt>
                <c:pt idx="143">
                  <c:v>05.12.2018</c:v>
                </c:pt>
                <c:pt idx="144">
                  <c:v>06.12.2018</c:v>
                </c:pt>
                <c:pt idx="145">
                  <c:v>07.12.2018</c:v>
                </c:pt>
                <c:pt idx="146">
                  <c:v>08.12.2018</c:v>
                </c:pt>
                <c:pt idx="147">
                  <c:v>09.12.2018</c:v>
                </c:pt>
                <c:pt idx="148">
                  <c:v>10.12.2018</c:v>
                </c:pt>
                <c:pt idx="149">
                  <c:v>11.12.2018</c:v>
                </c:pt>
                <c:pt idx="150">
                  <c:v>12.12.2018</c:v>
                </c:pt>
                <c:pt idx="151">
                  <c:v>13.12.2018</c:v>
                </c:pt>
                <c:pt idx="152">
                  <c:v>14.12.2018</c:v>
                </c:pt>
                <c:pt idx="153">
                  <c:v>15.12.2018</c:v>
                </c:pt>
                <c:pt idx="154">
                  <c:v>16.12.2018</c:v>
                </c:pt>
                <c:pt idx="155">
                  <c:v>17.12.2018</c:v>
                </c:pt>
                <c:pt idx="156">
                  <c:v>18.12.2018</c:v>
                </c:pt>
                <c:pt idx="157">
                  <c:v>19.12.2018</c:v>
                </c:pt>
                <c:pt idx="158">
                  <c:v>20.12.2018</c:v>
                </c:pt>
                <c:pt idx="159">
                  <c:v>21.12.2018</c:v>
                </c:pt>
                <c:pt idx="160">
                  <c:v>22.12.2018</c:v>
                </c:pt>
                <c:pt idx="161">
                  <c:v>23.12.2018</c:v>
                </c:pt>
                <c:pt idx="162">
                  <c:v>24.12.2018</c:v>
                </c:pt>
                <c:pt idx="163">
                  <c:v>25.12.2018</c:v>
                </c:pt>
                <c:pt idx="164">
                  <c:v>26.12.2018</c:v>
                </c:pt>
                <c:pt idx="165">
                  <c:v>27.12.2018</c:v>
                </c:pt>
                <c:pt idx="166">
                  <c:v>28.12.2018</c:v>
                </c:pt>
                <c:pt idx="167">
                  <c:v>29.12.2018</c:v>
                </c:pt>
                <c:pt idx="168">
                  <c:v>30.12.2018</c:v>
                </c:pt>
                <c:pt idx="169">
                  <c:v>31.12.2018</c:v>
                </c:pt>
                <c:pt idx="170">
                  <c:v>01.01.2019</c:v>
                </c:pt>
                <c:pt idx="171">
                  <c:v>02.01.2019</c:v>
                </c:pt>
                <c:pt idx="172">
                  <c:v>03.01.2019</c:v>
                </c:pt>
                <c:pt idx="173">
                  <c:v>04.01.2019</c:v>
                </c:pt>
                <c:pt idx="174">
                  <c:v>05.01.2019</c:v>
                </c:pt>
                <c:pt idx="175">
                  <c:v>06.01.2019</c:v>
                </c:pt>
                <c:pt idx="176">
                  <c:v>07.01.2019</c:v>
                </c:pt>
                <c:pt idx="177">
                  <c:v>08.01.2019</c:v>
                </c:pt>
                <c:pt idx="178">
                  <c:v>09.01.2019</c:v>
                </c:pt>
                <c:pt idx="179">
                  <c:v>10.01.2019</c:v>
                </c:pt>
                <c:pt idx="180">
                  <c:v>11.01.2019</c:v>
                </c:pt>
                <c:pt idx="181">
                  <c:v>12.01.2019</c:v>
                </c:pt>
                <c:pt idx="182">
                  <c:v>13.01.2019</c:v>
                </c:pt>
                <c:pt idx="183">
                  <c:v>14.01.2019</c:v>
                </c:pt>
                <c:pt idx="184">
                  <c:v>15.01.2019</c:v>
                </c:pt>
                <c:pt idx="185">
                  <c:v>16.01.2019</c:v>
                </c:pt>
                <c:pt idx="186">
                  <c:v>17.01.2019</c:v>
                </c:pt>
                <c:pt idx="187">
                  <c:v>18.01.2019</c:v>
                </c:pt>
                <c:pt idx="188">
                  <c:v>19.01.2019</c:v>
                </c:pt>
                <c:pt idx="189">
                  <c:v>20.01.2019</c:v>
                </c:pt>
                <c:pt idx="190">
                  <c:v>21.01.2019</c:v>
                </c:pt>
                <c:pt idx="191">
                  <c:v>22.01.2019</c:v>
                </c:pt>
                <c:pt idx="192">
                  <c:v>23.01.2019</c:v>
                </c:pt>
                <c:pt idx="193">
                  <c:v>24.01.2019</c:v>
                </c:pt>
                <c:pt idx="194">
                  <c:v>25.01.2019</c:v>
                </c:pt>
                <c:pt idx="195">
                  <c:v>26.01.2019</c:v>
                </c:pt>
                <c:pt idx="196">
                  <c:v>27.01.2019</c:v>
                </c:pt>
                <c:pt idx="197">
                  <c:v>28.01.2019</c:v>
                </c:pt>
                <c:pt idx="198">
                  <c:v>29.01.2019</c:v>
                </c:pt>
                <c:pt idx="199">
                  <c:v>30.01.2019</c:v>
                </c:pt>
                <c:pt idx="200">
                  <c:v>31.01.2019</c:v>
                </c:pt>
                <c:pt idx="201">
                  <c:v>01.02.2019</c:v>
                </c:pt>
                <c:pt idx="202">
                  <c:v>02.02.2019</c:v>
                </c:pt>
                <c:pt idx="203">
                  <c:v>03.02.2019</c:v>
                </c:pt>
                <c:pt idx="204">
                  <c:v>04.02.2019</c:v>
                </c:pt>
                <c:pt idx="205">
                  <c:v>05.02.2019</c:v>
                </c:pt>
                <c:pt idx="206">
                  <c:v>06.02.2019</c:v>
                </c:pt>
                <c:pt idx="207">
                  <c:v>07.02.2019</c:v>
                </c:pt>
                <c:pt idx="208">
                  <c:v>08.02.2019</c:v>
                </c:pt>
                <c:pt idx="209">
                  <c:v>09.02.2019</c:v>
                </c:pt>
                <c:pt idx="210">
                  <c:v>10.02.2019</c:v>
                </c:pt>
                <c:pt idx="211">
                  <c:v>11.02.2019</c:v>
                </c:pt>
                <c:pt idx="212">
                  <c:v>12.02.2019</c:v>
                </c:pt>
                <c:pt idx="213">
                  <c:v>13.02.2019</c:v>
                </c:pt>
                <c:pt idx="214">
                  <c:v>14.02.2019</c:v>
                </c:pt>
                <c:pt idx="215">
                  <c:v>15.02.2019</c:v>
                </c:pt>
                <c:pt idx="216">
                  <c:v>16.02.2019</c:v>
                </c:pt>
                <c:pt idx="217">
                  <c:v>17.02.2019</c:v>
                </c:pt>
                <c:pt idx="218">
                  <c:v>18.02.2019</c:v>
                </c:pt>
                <c:pt idx="219">
                  <c:v>19.02.2019</c:v>
                </c:pt>
                <c:pt idx="220">
                  <c:v>20.02.2019</c:v>
                </c:pt>
                <c:pt idx="221">
                  <c:v>21.02.2019</c:v>
                </c:pt>
                <c:pt idx="222">
                  <c:v>22.02.2019</c:v>
                </c:pt>
                <c:pt idx="223">
                  <c:v>23.02.2019</c:v>
                </c:pt>
                <c:pt idx="224">
                  <c:v>24.02.2019</c:v>
                </c:pt>
                <c:pt idx="225">
                  <c:v>25.02.2019</c:v>
                </c:pt>
                <c:pt idx="226">
                  <c:v>26.02.2019</c:v>
                </c:pt>
                <c:pt idx="227">
                  <c:v>27.02.2019</c:v>
                </c:pt>
                <c:pt idx="228">
                  <c:v>28.02.2019</c:v>
                </c:pt>
                <c:pt idx="229">
                  <c:v>01.03.2019</c:v>
                </c:pt>
                <c:pt idx="230">
                  <c:v>02.03.2019</c:v>
                </c:pt>
                <c:pt idx="231">
                  <c:v>03.03.2019</c:v>
                </c:pt>
                <c:pt idx="232">
                  <c:v>04.03.2019</c:v>
                </c:pt>
                <c:pt idx="233">
                  <c:v>05.03.2019</c:v>
                </c:pt>
                <c:pt idx="234">
                  <c:v>06.03.2019</c:v>
                </c:pt>
                <c:pt idx="235">
                  <c:v>07.03.2019</c:v>
                </c:pt>
                <c:pt idx="236">
                  <c:v>08.03.2019</c:v>
                </c:pt>
                <c:pt idx="237">
                  <c:v>09.03.2019</c:v>
                </c:pt>
                <c:pt idx="238">
                  <c:v>10.03.2019</c:v>
                </c:pt>
                <c:pt idx="239">
                  <c:v>11.03.2019</c:v>
                </c:pt>
                <c:pt idx="240">
                  <c:v>12.03.2019</c:v>
                </c:pt>
                <c:pt idx="241">
                  <c:v>13.03.2019</c:v>
                </c:pt>
                <c:pt idx="242">
                  <c:v>14.03.2019</c:v>
                </c:pt>
                <c:pt idx="243">
                  <c:v>15.03.2019</c:v>
                </c:pt>
                <c:pt idx="244">
                  <c:v>16.03.2019</c:v>
                </c:pt>
                <c:pt idx="245">
                  <c:v>17.03.2019</c:v>
                </c:pt>
                <c:pt idx="246">
                  <c:v>18.03.2019</c:v>
                </c:pt>
                <c:pt idx="247">
                  <c:v>19.03.2019</c:v>
                </c:pt>
                <c:pt idx="248">
                  <c:v>20.03.2019</c:v>
                </c:pt>
                <c:pt idx="249">
                  <c:v>21.03.2019</c:v>
                </c:pt>
                <c:pt idx="250">
                  <c:v>22.03.2019</c:v>
                </c:pt>
                <c:pt idx="251">
                  <c:v>23.03.2019</c:v>
                </c:pt>
                <c:pt idx="252">
                  <c:v>24.03.2019</c:v>
                </c:pt>
                <c:pt idx="253">
                  <c:v>25.03.2019</c:v>
                </c:pt>
                <c:pt idx="254">
                  <c:v>26.03.2019</c:v>
                </c:pt>
                <c:pt idx="255">
                  <c:v>27.03.2019</c:v>
                </c:pt>
                <c:pt idx="256">
                  <c:v>28.03.2019</c:v>
                </c:pt>
                <c:pt idx="257">
                  <c:v>29.03.2019</c:v>
                </c:pt>
                <c:pt idx="258">
                  <c:v>30.03.2019</c:v>
                </c:pt>
                <c:pt idx="259">
                  <c:v>31.03.2019</c:v>
                </c:pt>
                <c:pt idx="260">
                  <c:v>01.04.2019</c:v>
                </c:pt>
                <c:pt idx="261">
                  <c:v>02.04.2019</c:v>
                </c:pt>
                <c:pt idx="262">
                  <c:v>03.04.2019</c:v>
                </c:pt>
                <c:pt idx="263">
                  <c:v>04.04.2019</c:v>
                </c:pt>
                <c:pt idx="264">
                  <c:v>05.04.2019</c:v>
                </c:pt>
                <c:pt idx="265">
                  <c:v>06.04.2019</c:v>
                </c:pt>
                <c:pt idx="266">
                  <c:v>07.04.2019</c:v>
                </c:pt>
                <c:pt idx="267">
                  <c:v>08.04.2019</c:v>
                </c:pt>
                <c:pt idx="268">
                  <c:v>09.04.2019</c:v>
                </c:pt>
                <c:pt idx="269">
                  <c:v>10.04.2019</c:v>
                </c:pt>
                <c:pt idx="270">
                  <c:v>11.04.2019</c:v>
                </c:pt>
                <c:pt idx="271">
                  <c:v>12.04.2019</c:v>
                </c:pt>
                <c:pt idx="272">
                  <c:v>13.04.2019</c:v>
                </c:pt>
                <c:pt idx="273">
                  <c:v>14.04.2019</c:v>
                </c:pt>
                <c:pt idx="274">
                  <c:v>15.04.2019</c:v>
                </c:pt>
                <c:pt idx="275">
                  <c:v>16.04.2019</c:v>
                </c:pt>
                <c:pt idx="276">
                  <c:v>17.04.2019</c:v>
                </c:pt>
                <c:pt idx="277">
                  <c:v>18.04.2019</c:v>
                </c:pt>
                <c:pt idx="278">
                  <c:v>19.04.2019</c:v>
                </c:pt>
                <c:pt idx="279">
                  <c:v>20.04.2019</c:v>
                </c:pt>
                <c:pt idx="280">
                  <c:v>21.04.2019</c:v>
                </c:pt>
                <c:pt idx="281">
                  <c:v>22.04.2019</c:v>
                </c:pt>
                <c:pt idx="282">
                  <c:v>23.04.2019</c:v>
                </c:pt>
                <c:pt idx="283">
                  <c:v>24.04.2019</c:v>
                </c:pt>
                <c:pt idx="284">
                  <c:v>25.04.2019</c:v>
                </c:pt>
                <c:pt idx="285">
                  <c:v>26.04.2019</c:v>
                </c:pt>
                <c:pt idx="286">
                  <c:v>27.04.2019</c:v>
                </c:pt>
                <c:pt idx="287">
                  <c:v>28.04.2019</c:v>
                </c:pt>
                <c:pt idx="288">
                  <c:v>29.04.2019</c:v>
                </c:pt>
                <c:pt idx="289">
                  <c:v>30.04.2019</c:v>
                </c:pt>
                <c:pt idx="290">
                  <c:v>01.05.2019</c:v>
                </c:pt>
                <c:pt idx="291">
                  <c:v>02.05.2019</c:v>
                </c:pt>
                <c:pt idx="292">
                  <c:v>03.05.2019</c:v>
                </c:pt>
                <c:pt idx="293">
                  <c:v>04.05.2019</c:v>
                </c:pt>
                <c:pt idx="294">
                  <c:v>05.05.2019</c:v>
                </c:pt>
                <c:pt idx="295">
                  <c:v>06.05.2019</c:v>
                </c:pt>
                <c:pt idx="296">
                  <c:v>07.05.2019</c:v>
                </c:pt>
                <c:pt idx="297">
                  <c:v>08.05.2019</c:v>
                </c:pt>
                <c:pt idx="298">
                  <c:v>09.05.2019</c:v>
                </c:pt>
                <c:pt idx="299">
                  <c:v>10.05.2019</c:v>
                </c:pt>
                <c:pt idx="300">
                  <c:v>11.05.2019</c:v>
                </c:pt>
                <c:pt idx="301">
                  <c:v>12.05.2019</c:v>
                </c:pt>
                <c:pt idx="302">
                  <c:v>13.05.2019</c:v>
                </c:pt>
                <c:pt idx="303">
                  <c:v>14.05.2019</c:v>
                </c:pt>
                <c:pt idx="304">
                  <c:v>15.05.2019</c:v>
                </c:pt>
                <c:pt idx="305">
                  <c:v>16.05.2019</c:v>
                </c:pt>
                <c:pt idx="306">
                  <c:v>17.05.2019</c:v>
                </c:pt>
                <c:pt idx="307">
                  <c:v>18.05.2019</c:v>
                </c:pt>
                <c:pt idx="308">
                  <c:v>19.05.2019</c:v>
                </c:pt>
                <c:pt idx="309">
                  <c:v>20.05.2019</c:v>
                </c:pt>
                <c:pt idx="310">
                  <c:v>21.05.2019</c:v>
                </c:pt>
                <c:pt idx="311">
                  <c:v>22.05.2019</c:v>
                </c:pt>
                <c:pt idx="312">
                  <c:v>23.05.2019</c:v>
                </c:pt>
                <c:pt idx="313">
                  <c:v>24.05.2019</c:v>
                </c:pt>
                <c:pt idx="314">
                  <c:v>25.05.2019</c:v>
                </c:pt>
                <c:pt idx="315">
                  <c:v>26.05.2019</c:v>
                </c:pt>
                <c:pt idx="316">
                  <c:v>27.05.2019</c:v>
                </c:pt>
                <c:pt idx="317">
                  <c:v>28.05.2019</c:v>
                </c:pt>
                <c:pt idx="318">
                  <c:v>29.05.2019</c:v>
                </c:pt>
                <c:pt idx="319">
                  <c:v>30.05.2019</c:v>
                </c:pt>
                <c:pt idx="320">
                  <c:v>31.05.2019</c:v>
                </c:pt>
                <c:pt idx="321">
                  <c:v>01.06.2019</c:v>
                </c:pt>
                <c:pt idx="322">
                  <c:v>02.06.2019</c:v>
                </c:pt>
                <c:pt idx="323">
                  <c:v>03.06.2019</c:v>
                </c:pt>
                <c:pt idx="324">
                  <c:v>04.06.2019</c:v>
                </c:pt>
                <c:pt idx="325">
                  <c:v>05.06.2019</c:v>
                </c:pt>
                <c:pt idx="326">
                  <c:v>06.06.2019</c:v>
                </c:pt>
                <c:pt idx="327">
                  <c:v>07.06.2019</c:v>
                </c:pt>
                <c:pt idx="328">
                  <c:v>08.06.2019</c:v>
                </c:pt>
                <c:pt idx="329">
                  <c:v>09.06.2019</c:v>
                </c:pt>
                <c:pt idx="330">
                  <c:v>10.06.2019</c:v>
                </c:pt>
                <c:pt idx="331">
                  <c:v>11.06.2019</c:v>
                </c:pt>
                <c:pt idx="332">
                  <c:v>12.06.2019</c:v>
                </c:pt>
                <c:pt idx="333">
                  <c:v>13.06.2019</c:v>
                </c:pt>
                <c:pt idx="334">
                  <c:v>14.06.2019</c:v>
                </c:pt>
                <c:pt idx="335">
                  <c:v>15.06.2019</c:v>
                </c:pt>
                <c:pt idx="336">
                  <c:v>16.06.2019</c:v>
                </c:pt>
                <c:pt idx="337">
                  <c:v>17.06.2019</c:v>
                </c:pt>
                <c:pt idx="338">
                  <c:v>18.06.2019</c:v>
                </c:pt>
                <c:pt idx="339">
                  <c:v>19.06.2019</c:v>
                </c:pt>
                <c:pt idx="340">
                  <c:v>20.06.2019</c:v>
                </c:pt>
                <c:pt idx="341">
                  <c:v>21.06.2019</c:v>
                </c:pt>
                <c:pt idx="342">
                  <c:v>22.06.2019</c:v>
                </c:pt>
                <c:pt idx="343">
                  <c:v>23.06.2019</c:v>
                </c:pt>
                <c:pt idx="344">
                  <c:v>24.06.2019</c:v>
                </c:pt>
                <c:pt idx="345">
                  <c:v>25.06.2019</c:v>
                </c:pt>
                <c:pt idx="346">
                  <c:v>26.06.2019</c:v>
                </c:pt>
                <c:pt idx="347">
                  <c:v>27.06.2019</c:v>
                </c:pt>
                <c:pt idx="348">
                  <c:v>28.06.2019</c:v>
                </c:pt>
                <c:pt idx="349">
                  <c:v>29.06.2019</c:v>
                </c:pt>
                <c:pt idx="350">
                  <c:v>30.06.2019</c:v>
                </c:pt>
                <c:pt idx="351">
                  <c:v>01.07.2019</c:v>
                </c:pt>
                <c:pt idx="352">
                  <c:v>02.07.2019</c:v>
                </c:pt>
                <c:pt idx="353">
                  <c:v>03.07.2019</c:v>
                </c:pt>
                <c:pt idx="354">
                  <c:v>04.07.2019</c:v>
                </c:pt>
                <c:pt idx="355">
                  <c:v>05.07.2019</c:v>
                </c:pt>
                <c:pt idx="356">
                  <c:v>06.07.2019</c:v>
                </c:pt>
                <c:pt idx="357">
                  <c:v>07.07.2019</c:v>
                </c:pt>
                <c:pt idx="358">
                  <c:v>08.07.2019</c:v>
                </c:pt>
                <c:pt idx="359">
                  <c:v>09.07.2019</c:v>
                </c:pt>
                <c:pt idx="360">
                  <c:v>10.07.2019</c:v>
                </c:pt>
                <c:pt idx="361">
                  <c:v>11.07.2019</c:v>
                </c:pt>
                <c:pt idx="362">
                  <c:v>12.07.2019</c:v>
                </c:pt>
                <c:pt idx="363">
                  <c:v>13.07.2019</c:v>
                </c:pt>
                <c:pt idx="364">
                  <c:v>14.07.2019</c:v>
                </c:pt>
                <c:pt idx="365">
                  <c:v>15.07.2019</c:v>
                </c:pt>
              </c:strCache>
            </c:strRef>
          </c:cat>
          <c:val>
            <c:numRef>
              <c:f>Sheet1!$B$2:$B$367</c:f>
              <c:numCache>
                <c:formatCode>General</c:formatCode>
                <c:ptCount val="366"/>
                <c:pt idx="0">
                  <c:v>15958</c:v>
                </c:pt>
                <c:pt idx="1">
                  <c:v>15958</c:v>
                </c:pt>
                <c:pt idx="2">
                  <c:v>15962</c:v>
                </c:pt>
                <c:pt idx="3">
                  <c:v>15965</c:v>
                </c:pt>
                <c:pt idx="4">
                  <c:v>15966</c:v>
                </c:pt>
                <c:pt idx="5">
                  <c:v>15990</c:v>
                </c:pt>
                <c:pt idx="6">
                  <c:v>15995</c:v>
                </c:pt>
                <c:pt idx="7">
                  <c:v>15998</c:v>
                </c:pt>
                <c:pt idx="8">
                  <c:v>15997</c:v>
                </c:pt>
                <c:pt idx="9">
                  <c:v>16000</c:v>
                </c:pt>
                <c:pt idx="10">
                  <c:v>16001</c:v>
                </c:pt>
                <c:pt idx="11">
                  <c:v>16001</c:v>
                </c:pt>
                <c:pt idx="12">
                  <c:v>16000</c:v>
                </c:pt>
                <c:pt idx="13">
                  <c:v>16001</c:v>
                </c:pt>
                <c:pt idx="14">
                  <c:v>16006</c:v>
                </c:pt>
                <c:pt idx="15">
                  <c:v>16006</c:v>
                </c:pt>
                <c:pt idx="16">
                  <c:v>16008</c:v>
                </c:pt>
                <c:pt idx="17">
                  <c:v>16009</c:v>
                </c:pt>
                <c:pt idx="18">
                  <c:v>16014</c:v>
                </c:pt>
                <c:pt idx="19">
                  <c:v>16023</c:v>
                </c:pt>
                <c:pt idx="20">
                  <c:v>16033</c:v>
                </c:pt>
                <c:pt idx="21">
                  <c:v>16052</c:v>
                </c:pt>
                <c:pt idx="22">
                  <c:v>16062</c:v>
                </c:pt>
                <c:pt idx="23">
                  <c:v>16063</c:v>
                </c:pt>
                <c:pt idx="24">
                  <c:v>16062</c:v>
                </c:pt>
                <c:pt idx="25">
                  <c:v>16066</c:v>
                </c:pt>
                <c:pt idx="26">
                  <c:v>16070</c:v>
                </c:pt>
                <c:pt idx="27">
                  <c:v>16076</c:v>
                </c:pt>
                <c:pt idx="28">
                  <c:v>16090</c:v>
                </c:pt>
                <c:pt idx="29">
                  <c:v>16090</c:v>
                </c:pt>
                <c:pt idx="30">
                  <c:v>16089</c:v>
                </c:pt>
                <c:pt idx="31">
                  <c:v>16090</c:v>
                </c:pt>
                <c:pt idx="32">
                  <c:v>16092</c:v>
                </c:pt>
                <c:pt idx="33">
                  <c:v>16105</c:v>
                </c:pt>
                <c:pt idx="34">
                  <c:v>16122</c:v>
                </c:pt>
                <c:pt idx="35">
                  <c:v>16137</c:v>
                </c:pt>
                <c:pt idx="36">
                  <c:v>16137</c:v>
                </c:pt>
                <c:pt idx="37">
                  <c:v>16139</c:v>
                </c:pt>
                <c:pt idx="38">
                  <c:v>16141</c:v>
                </c:pt>
                <c:pt idx="39">
                  <c:v>16143</c:v>
                </c:pt>
                <c:pt idx="40">
                  <c:v>16146</c:v>
                </c:pt>
                <c:pt idx="41">
                  <c:v>16150</c:v>
                </c:pt>
                <c:pt idx="42">
                  <c:v>16153</c:v>
                </c:pt>
                <c:pt idx="43">
                  <c:v>16212</c:v>
                </c:pt>
                <c:pt idx="44">
                  <c:v>16229</c:v>
                </c:pt>
                <c:pt idx="45">
                  <c:v>16253</c:v>
                </c:pt>
                <c:pt idx="46">
                  <c:v>16267</c:v>
                </c:pt>
                <c:pt idx="47">
                  <c:v>16275</c:v>
                </c:pt>
                <c:pt idx="48">
                  <c:v>16280</c:v>
                </c:pt>
                <c:pt idx="49">
                  <c:v>16314</c:v>
                </c:pt>
                <c:pt idx="50">
                  <c:v>16348</c:v>
                </c:pt>
                <c:pt idx="51">
                  <c:v>16358</c:v>
                </c:pt>
                <c:pt idx="52">
                  <c:v>16362</c:v>
                </c:pt>
                <c:pt idx="53">
                  <c:v>16368</c:v>
                </c:pt>
                <c:pt idx="54">
                  <c:v>16375</c:v>
                </c:pt>
                <c:pt idx="55">
                  <c:v>16382</c:v>
                </c:pt>
                <c:pt idx="56">
                  <c:v>16389</c:v>
                </c:pt>
                <c:pt idx="57">
                  <c:v>16394</c:v>
                </c:pt>
                <c:pt idx="58">
                  <c:v>16395</c:v>
                </c:pt>
                <c:pt idx="59">
                  <c:v>16395</c:v>
                </c:pt>
                <c:pt idx="60">
                  <c:v>16395</c:v>
                </c:pt>
                <c:pt idx="61">
                  <c:v>16397</c:v>
                </c:pt>
                <c:pt idx="62">
                  <c:v>16405</c:v>
                </c:pt>
                <c:pt idx="63">
                  <c:v>16407</c:v>
                </c:pt>
                <c:pt idx="64">
                  <c:v>16406</c:v>
                </c:pt>
                <c:pt idx="65">
                  <c:v>16409</c:v>
                </c:pt>
                <c:pt idx="66">
                  <c:v>16410</c:v>
                </c:pt>
                <c:pt idx="67">
                  <c:v>16411</c:v>
                </c:pt>
                <c:pt idx="68">
                  <c:v>16412</c:v>
                </c:pt>
                <c:pt idx="69">
                  <c:v>16416</c:v>
                </c:pt>
                <c:pt idx="70">
                  <c:v>16443</c:v>
                </c:pt>
                <c:pt idx="71">
                  <c:v>16444</c:v>
                </c:pt>
                <c:pt idx="72">
                  <c:v>16449</c:v>
                </c:pt>
                <c:pt idx="73">
                  <c:v>16450</c:v>
                </c:pt>
                <c:pt idx="74">
                  <c:v>16453</c:v>
                </c:pt>
                <c:pt idx="75">
                  <c:v>16460</c:v>
                </c:pt>
                <c:pt idx="76">
                  <c:v>16472</c:v>
                </c:pt>
                <c:pt idx="77">
                  <c:v>16494</c:v>
                </c:pt>
                <c:pt idx="78">
                  <c:v>16510</c:v>
                </c:pt>
                <c:pt idx="79">
                  <c:v>16514</c:v>
                </c:pt>
                <c:pt idx="80">
                  <c:v>16517</c:v>
                </c:pt>
                <c:pt idx="81">
                  <c:v>16527</c:v>
                </c:pt>
                <c:pt idx="82">
                  <c:v>16540</c:v>
                </c:pt>
                <c:pt idx="83">
                  <c:v>16562</c:v>
                </c:pt>
                <c:pt idx="84">
                  <c:v>16621</c:v>
                </c:pt>
                <c:pt idx="85">
                  <c:v>16674</c:v>
                </c:pt>
                <c:pt idx="86">
                  <c:v>16691</c:v>
                </c:pt>
                <c:pt idx="87">
                  <c:v>16703</c:v>
                </c:pt>
                <c:pt idx="88">
                  <c:v>16728</c:v>
                </c:pt>
                <c:pt idx="89">
                  <c:v>16742</c:v>
                </c:pt>
                <c:pt idx="90">
                  <c:v>16749</c:v>
                </c:pt>
                <c:pt idx="91">
                  <c:v>16759</c:v>
                </c:pt>
                <c:pt idx="92">
                  <c:v>16764</c:v>
                </c:pt>
                <c:pt idx="93">
                  <c:v>16818</c:v>
                </c:pt>
                <c:pt idx="94">
                  <c:v>16845</c:v>
                </c:pt>
                <c:pt idx="95">
                  <c:v>16872</c:v>
                </c:pt>
                <c:pt idx="96">
                  <c:v>16890</c:v>
                </c:pt>
                <c:pt idx="97">
                  <c:v>16903</c:v>
                </c:pt>
                <c:pt idx="98">
                  <c:v>16926</c:v>
                </c:pt>
                <c:pt idx="99">
                  <c:v>16936</c:v>
                </c:pt>
                <c:pt idx="100">
                  <c:v>16956</c:v>
                </c:pt>
                <c:pt idx="101">
                  <c:v>16965</c:v>
                </c:pt>
                <c:pt idx="102">
                  <c:v>16980</c:v>
                </c:pt>
                <c:pt idx="103">
                  <c:v>16989</c:v>
                </c:pt>
                <c:pt idx="104">
                  <c:v>17020</c:v>
                </c:pt>
                <c:pt idx="105">
                  <c:v>17043</c:v>
                </c:pt>
                <c:pt idx="106">
                  <c:v>17052</c:v>
                </c:pt>
                <c:pt idx="107">
                  <c:v>17058</c:v>
                </c:pt>
                <c:pt idx="108">
                  <c:v>17064</c:v>
                </c:pt>
                <c:pt idx="109">
                  <c:v>17095</c:v>
                </c:pt>
                <c:pt idx="110">
                  <c:v>17104</c:v>
                </c:pt>
                <c:pt idx="111">
                  <c:v>17115</c:v>
                </c:pt>
                <c:pt idx="112">
                  <c:v>17132</c:v>
                </c:pt>
                <c:pt idx="113">
                  <c:v>17166</c:v>
                </c:pt>
                <c:pt idx="114">
                  <c:v>17171</c:v>
                </c:pt>
                <c:pt idx="115">
                  <c:v>17182</c:v>
                </c:pt>
                <c:pt idx="116">
                  <c:v>17185</c:v>
                </c:pt>
                <c:pt idx="117">
                  <c:v>17198</c:v>
                </c:pt>
                <c:pt idx="118">
                  <c:v>17210</c:v>
                </c:pt>
                <c:pt idx="119">
                  <c:v>17246</c:v>
                </c:pt>
                <c:pt idx="120">
                  <c:v>17266</c:v>
                </c:pt>
                <c:pt idx="121">
                  <c:v>17271</c:v>
                </c:pt>
                <c:pt idx="122">
                  <c:v>17297</c:v>
                </c:pt>
                <c:pt idx="123">
                  <c:v>17304</c:v>
                </c:pt>
                <c:pt idx="124">
                  <c:v>17307</c:v>
                </c:pt>
                <c:pt idx="125">
                  <c:v>17318</c:v>
                </c:pt>
                <c:pt idx="126">
                  <c:v>17324</c:v>
                </c:pt>
                <c:pt idx="127">
                  <c:v>17337</c:v>
                </c:pt>
                <c:pt idx="128">
                  <c:v>17341</c:v>
                </c:pt>
                <c:pt idx="129">
                  <c:v>17365</c:v>
                </c:pt>
                <c:pt idx="130">
                  <c:v>17379</c:v>
                </c:pt>
                <c:pt idx="131">
                  <c:v>17380</c:v>
                </c:pt>
                <c:pt idx="132">
                  <c:v>17380</c:v>
                </c:pt>
                <c:pt idx="133">
                  <c:v>17386</c:v>
                </c:pt>
                <c:pt idx="134">
                  <c:v>17398</c:v>
                </c:pt>
                <c:pt idx="135">
                  <c:v>17403</c:v>
                </c:pt>
                <c:pt idx="136">
                  <c:v>17402</c:v>
                </c:pt>
                <c:pt idx="137">
                  <c:v>17417</c:v>
                </c:pt>
                <c:pt idx="138">
                  <c:v>17427</c:v>
                </c:pt>
                <c:pt idx="139">
                  <c:v>17439</c:v>
                </c:pt>
                <c:pt idx="140">
                  <c:v>17453</c:v>
                </c:pt>
                <c:pt idx="141">
                  <c:v>17469</c:v>
                </c:pt>
                <c:pt idx="142">
                  <c:v>17472</c:v>
                </c:pt>
                <c:pt idx="143">
                  <c:v>17474</c:v>
                </c:pt>
                <c:pt idx="144">
                  <c:v>17480</c:v>
                </c:pt>
                <c:pt idx="145">
                  <c:v>17493</c:v>
                </c:pt>
                <c:pt idx="146">
                  <c:v>17505</c:v>
                </c:pt>
                <c:pt idx="147">
                  <c:v>17527</c:v>
                </c:pt>
                <c:pt idx="148">
                  <c:v>17548</c:v>
                </c:pt>
                <c:pt idx="149">
                  <c:v>17562</c:v>
                </c:pt>
                <c:pt idx="150">
                  <c:v>17566</c:v>
                </c:pt>
                <c:pt idx="151">
                  <c:v>17570</c:v>
                </c:pt>
                <c:pt idx="152">
                  <c:v>17576</c:v>
                </c:pt>
                <c:pt idx="153">
                  <c:v>17585</c:v>
                </c:pt>
                <c:pt idx="154">
                  <c:v>17596</c:v>
                </c:pt>
                <c:pt idx="155">
                  <c:v>17601</c:v>
                </c:pt>
                <c:pt idx="156">
                  <c:v>17604</c:v>
                </c:pt>
                <c:pt idx="157">
                  <c:v>17603</c:v>
                </c:pt>
                <c:pt idx="158">
                  <c:v>17606</c:v>
                </c:pt>
                <c:pt idx="159">
                  <c:v>17607</c:v>
                </c:pt>
                <c:pt idx="160">
                  <c:v>17619</c:v>
                </c:pt>
                <c:pt idx="161">
                  <c:v>17637</c:v>
                </c:pt>
                <c:pt idx="162">
                  <c:v>17641</c:v>
                </c:pt>
                <c:pt idx="163">
                  <c:v>17641</c:v>
                </c:pt>
                <c:pt idx="164">
                  <c:v>17648</c:v>
                </c:pt>
                <c:pt idx="165">
                  <c:v>17648</c:v>
                </c:pt>
                <c:pt idx="166">
                  <c:v>17650</c:v>
                </c:pt>
                <c:pt idx="167">
                  <c:v>17660</c:v>
                </c:pt>
                <c:pt idx="168">
                  <c:v>17666</c:v>
                </c:pt>
                <c:pt idx="169">
                  <c:v>17673</c:v>
                </c:pt>
                <c:pt idx="170">
                  <c:v>17674</c:v>
                </c:pt>
                <c:pt idx="171">
                  <c:v>17693</c:v>
                </c:pt>
                <c:pt idx="172">
                  <c:v>17722</c:v>
                </c:pt>
                <c:pt idx="173">
                  <c:v>17754</c:v>
                </c:pt>
                <c:pt idx="174">
                  <c:v>17764</c:v>
                </c:pt>
                <c:pt idx="175">
                  <c:v>17785</c:v>
                </c:pt>
                <c:pt idx="176">
                  <c:v>17800</c:v>
                </c:pt>
                <c:pt idx="177">
                  <c:v>17851</c:v>
                </c:pt>
                <c:pt idx="178">
                  <c:v>17875</c:v>
                </c:pt>
                <c:pt idx="179">
                  <c:v>17880</c:v>
                </c:pt>
                <c:pt idx="180">
                  <c:v>17887</c:v>
                </c:pt>
                <c:pt idx="181">
                  <c:v>17891</c:v>
                </c:pt>
                <c:pt idx="182">
                  <c:v>17913</c:v>
                </c:pt>
                <c:pt idx="183">
                  <c:v>17920</c:v>
                </c:pt>
                <c:pt idx="184">
                  <c:v>17927</c:v>
                </c:pt>
                <c:pt idx="185">
                  <c:v>17933</c:v>
                </c:pt>
                <c:pt idx="186">
                  <c:v>17939</c:v>
                </c:pt>
                <c:pt idx="187">
                  <c:v>17943</c:v>
                </c:pt>
                <c:pt idx="188">
                  <c:v>17957</c:v>
                </c:pt>
                <c:pt idx="189">
                  <c:v>17968</c:v>
                </c:pt>
                <c:pt idx="190">
                  <c:v>17972</c:v>
                </c:pt>
                <c:pt idx="191">
                  <c:v>17976</c:v>
                </c:pt>
                <c:pt idx="192">
                  <c:v>17980</c:v>
                </c:pt>
                <c:pt idx="193">
                  <c:v>17980</c:v>
                </c:pt>
                <c:pt idx="194">
                  <c:v>17984</c:v>
                </c:pt>
                <c:pt idx="195">
                  <c:v>17989</c:v>
                </c:pt>
                <c:pt idx="196">
                  <c:v>18019</c:v>
                </c:pt>
                <c:pt idx="197">
                  <c:v>18047</c:v>
                </c:pt>
                <c:pt idx="198">
                  <c:v>18055</c:v>
                </c:pt>
                <c:pt idx="199">
                  <c:v>18067</c:v>
                </c:pt>
                <c:pt idx="200">
                  <c:v>18072</c:v>
                </c:pt>
                <c:pt idx="201">
                  <c:v>18077</c:v>
                </c:pt>
                <c:pt idx="202">
                  <c:v>18101</c:v>
                </c:pt>
                <c:pt idx="203">
                  <c:v>18122</c:v>
                </c:pt>
                <c:pt idx="204">
                  <c:v>18135</c:v>
                </c:pt>
                <c:pt idx="205">
                  <c:v>18154</c:v>
                </c:pt>
                <c:pt idx="206">
                  <c:v>18174</c:v>
                </c:pt>
                <c:pt idx="207">
                  <c:v>18191</c:v>
                </c:pt>
                <c:pt idx="208">
                  <c:v>18198</c:v>
                </c:pt>
                <c:pt idx="209">
                  <c:v>18216</c:v>
                </c:pt>
                <c:pt idx="210">
                  <c:v>18232</c:v>
                </c:pt>
                <c:pt idx="211">
                  <c:v>18248</c:v>
                </c:pt>
                <c:pt idx="212">
                  <c:v>18255</c:v>
                </c:pt>
                <c:pt idx="213">
                  <c:v>18260</c:v>
                </c:pt>
                <c:pt idx="214">
                  <c:v>18268</c:v>
                </c:pt>
                <c:pt idx="215">
                  <c:v>18274</c:v>
                </c:pt>
                <c:pt idx="216">
                  <c:v>18279</c:v>
                </c:pt>
                <c:pt idx="217">
                  <c:v>18325</c:v>
                </c:pt>
                <c:pt idx="218">
                  <c:v>18361</c:v>
                </c:pt>
                <c:pt idx="219">
                  <c:v>18374</c:v>
                </c:pt>
                <c:pt idx="220">
                  <c:v>18389</c:v>
                </c:pt>
                <c:pt idx="221">
                  <c:v>18402</c:v>
                </c:pt>
                <c:pt idx="222">
                  <c:v>18414</c:v>
                </c:pt>
                <c:pt idx="223">
                  <c:v>18427</c:v>
                </c:pt>
                <c:pt idx="224">
                  <c:v>18458</c:v>
                </c:pt>
                <c:pt idx="225">
                  <c:v>18478</c:v>
                </c:pt>
                <c:pt idx="226">
                  <c:v>18492</c:v>
                </c:pt>
                <c:pt idx="227">
                  <c:v>18509</c:v>
                </c:pt>
                <c:pt idx="228">
                  <c:v>18516</c:v>
                </c:pt>
                <c:pt idx="229">
                  <c:v>18529</c:v>
                </c:pt>
                <c:pt idx="230">
                  <c:v>18538</c:v>
                </c:pt>
                <c:pt idx="231">
                  <c:v>18591</c:v>
                </c:pt>
                <c:pt idx="232">
                  <c:v>18615</c:v>
                </c:pt>
                <c:pt idx="233">
                  <c:v>18621</c:v>
                </c:pt>
                <c:pt idx="234">
                  <c:v>18651</c:v>
                </c:pt>
                <c:pt idx="235">
                  <c:v>18669</c:v>
                </c:pt>
                <c:pt idx="236">
                  <c:v>18698</c:v>
                </c:pt>
                <c:pt idx="237">
                  <c:v>18723</c:v>
                </c:pt>
                <c:pt idx="238">
                  <c:v>18804</c:v>
                </c:pt>
                <c:pt idx="239">
                  <c:v>18812</c:v>
                </c:pt>
                <c:pt idx="240">
                  <c:v>18858</c:v>
                </c:pt>
                <c:pt idx="241">
                  <c:v>18873</c:v>
                </c:pt>
                <c:pt idx="242">
                  <c:v>18891</c:v>
                </c:pt>
                <c:pt idx="243">
                  <c:v>18917</c:v>
                </c:pt>
                <c:pt idx="244">
                  <c:v>18964</c:v>
                </c:pt>
                <c:pt idx="245">
                  <c:v>19150</c:v>
                </c:pt>
                <c:pt idx="246">
                  <c:v>19243</c:v>
                </c:pt>
                <c:pt idx="247">
                  <c:v>19293</c:v>
                </c:pt>
                <c:pt idx="248">
                  <c:v>19313</c:v>
                </c:pt>
                <c:pt idx="249">
                  <c:v>19328</c:v>
                </c:pt>
                <c:pt idx="250">
                  <c:v>19345</c:v>
                </c:pt>
                <c:pt idx="251">
                  <c:v>19367</c:v>
                </c:pt>
                <c:pt idx="252">
                  <c:v>19420</c:v>
                </c:pt>
                <c:pt idx="253">
                  <c:v>19444</c:v>
                </c:pt>
                <c:pt idx="254">
                  <c:v>19453</c:v>
                </c:pt>
                <c:pt idx="255">
                  <c:v>19474</c:v>
                </c:pt>
                <c:pt idx="256">
                  <c:v>19508</c:v>
                </c:pt>
                <c:pt idx="257">
                  <c:v>19528</c:v>
                </c:pt>
                <c:pt idx="258">
                  <c:v>19554</c:v>
                </c:pt>
                <c:pt idx="259">
                  <c:v>19585</c:v>
                </c:pt>
                <c:pt idx="260">
                  <c:v>19611</c:v>
                </c:pt>
                <c:pt idx="261">
                  <c:v>19637</c:v>
                </c:pt>
                <c:pt idx="262">
                  <c:v>19665</c:v>
                </c:pt>
                <c:pt idx="263">
                  <c:v>19680</c:v>
                </c:pt>
                <c:pt idx="264">
                  <c:v>19689</c:v>
                </c:pt>
                <c:pt idx="265">
                  <c:v>19826</c:v>
                </c:pt>
                <c:pt idx="266">
                  <c:v>19876</c:v>
                </c:pt>
                <c:pt idx="267">
                  <c:v>19900</c:v>
                </c:pt>
                <c:pt idx="268">
                  <c:v>19935</c:v>
                </c:pt>
                <c:pt idx="269">
                  <c:v>19943</c:v>
                </c:pt>
                <c:pt idx="270">
                  <c:v>19954</c:v>
                </c:pt>
                <c:pt idx="271">
                  <c:v>19964</c:v>
                </c:pt>
                <c:pt idx="272">
                  <c:v>19976</c:v>
                </c:pt>
                <c:pt idx="273">
                  <c:v>20034</c:v>
                </c:pt>
                <c:pt idx="274">
                  <c:v>20070</c:v>
                </c:pt>
                <c:pt idx="275">
                  <c:v>20082</c:v>
                </c:pt>
                <c:pt idx="276">
                  <c:v>20107</c:v>
                </c:pt>
                <c:pt idx="277">
                  <c:v>20114</c:v>
                </c:pt>
                <c:pt idx="278">
                  <c:v>20122</c:v>
                </c:pt>
                <c:pt idx="279">
                  <c:v>20142</c:v>
                </c:pt>
                <c:pt idx="280">
                  <c:v>20172</c:v>
                </c:pt>
                <c:pt idx="281">
                  <c:v>20231</c:v>
                </c:pt>
                <c:pt idx="282">
                  <c:v>20254</c:v>
                </c:pt>
                <c:pt idx="283">
                  <c:v>20286</c:v>
                </c:pt>
                <c:pt idx="284">
                  <c:v>20328</c:v>
                </c:pt>
                <c:pt idx="285">
                  <c:v>20354</c:v>
                </c:pt>
                <c:pt idx="286">
                  <c:v>20390</c:v>
                </c:pt>
                <c:pt idx="287">
                  <c:v>20428</c:v>
                </c:pt>
                <c:pt idx="288">
                  <c:v>20455</c:v>
                </c:pt>
                <c:pt idx="289">
                  <c:v>20469</c:v>
                </c:pt>
                <c:pt idx="290">
                  <c:v>20478</c:v>
                </c:pt>
                <c:pt idx="291">
                  <c:v>20481</c:v>
                </c:pt>
                <c:pt idx="292">
                  <c:v>20489</c:v>
                </c:pt>
                <c:pt idx="293">
                  <c:v>20504</c:v>
                </c:pt>
                <c:pt idx="294">
                  <c:v>20536</c:v>
                </c:pt>
                <c:pt idx="295">
                  <c:v>20551</c:v>
                </c:pt>
                <c:pt idx="296">
                  <c:v>20556</c:v>
                </c:pt>
                <c:pt idx="297">
                  <c:v>20563</c:v>
                </c:pt>
                <c:pt idx="298">
                  <c:v>20579</c:v>
                </c:pt>
                <c:pt idx="299">
                  <c:v>20603</c:v>
                </c:pt>
                <c:pt idx="300">
                  <c:v>20622</c:v>
                </c:pt>
                <c:pt idx="301">
                  <c:v>20642</c:v>
                </c:pt>
                <c:pt idx="302">
                  <c:v>20658</c:v>
                </c:pt>
                <c:pt idx="303">
                  <c:v>20678</c:v>
                </c:pt>
                <c:pt idx="304">
                  <c:v>20690</c:v>
                </c:pt>
                <c:pt idx="305">
                  <c:v>20704</c:v>
                </c:pt>
                <c:pt idx="306">
                  <c:v>20711</c:v>
                </c:pt>
                <c:pt idx="307">
                  <c:v>20719</c:v>
                </c:pt>
                <c:pt idx="308">
                  <c:v>20766</c:v>
                </c:pt>
                <c:pt idx="309">
                  <c:v>20800</c:v>
                </c:pt>
                <c:pt idx="310">
                  <c:v>20830</c:v>
                </c:pt>
                <c:pt idx="311">
                  <c:v>20870</c:v>
                </c:pt>
                <c:pt idx="312">
                  <c:v>20893</c:v>
                </c:pt>
                <c:pt idx="313">
                  <c:v>20908</c:v>
                </c:pt>
                <c:pt idx="314">
                  <c:v>20928</c:v>
                </c:pt>
                <c:pt idx="315">
                  <c:v>20940</c:v>
                </c:pt>
                <c:pt idx="316">
                  <c:v>20960</c:v>
                </c:pt>
                <c:pt idx="317">
                  <c:v>20990</c:v>
                </c:pt>
                <c:pt idx="318">
                  <c:v>21005</c:v>
                </c:pt>
                <c:pt idx="319">
                  <c:v>21014</c:v>
                </c:pt>
                <c:pt idx="320">
                  <c:v>21035</c:v>
                </c:pt>
                <c:pt idx="321">
                  <c:v>21039</c:v>
                </c:pt>
                <c:pt idx="322">
                  <c:v>21055</c:v>
                </c:pt>
                <c:pt idx="323">
                  <c:v>21065</c:v>
                </c:pt>
                <c:pt idx="324">
                  <c:v>21075</c:v>
                </c:pt>
                <c:pt idx="325">
                  <c:v>21106</c:v>
                </c:pt>
                <c:pt idx="326">
                  <c:v>21135</c:v>
                </c:pt>
                <c:pt idx="327">
                  <c:v>21155</c:v>
                </c:pt>
                <c:pt idx="328">
                  <c:v>21179</c:v>
                </c:pt>
                <c:pt idx="329">
                  <c:v>21224</c:v>
                </c:pt>
                <c:pt idx="330">
                  <c:v>21253</c:v>
                </c:pt>
                <c:pt idx="331">
                  <c:v>21264</c:v>
                </c:pt>
                <c:pt idx="332">
                  <c:v>21277</c:v>
                </c:pt>
                <c:pt idx="333">
                  <c:v>21315</c:v>
                </c:pt>
                <c:pt idx="334">
                  <c:v>21351</c:v>
                </c:pt>
                <c:pt idx="335">
                  <c:v>21374</c:v>
                </c:pt>
                <c:pt idx="336">
                  <c:v>21423</c:v>
                </c:pt>
                <c:pt idx="337">
                  <c:v>21471</c:v>
                </c:pt>
                <c:pt idx="338">
                  <c:v>21515</c:v>
                </c:pt>
                <c:pt idx="339">
                  <c:v>21580</c:v>
                </c:pt>
                <c:pt idx="340">
                  <c:v>21626</c:v>
                </c:pt>
                <c:pt idx="341">
                  <c:v>21668</c:v>
                </c:pt>
                <c:pt idx="342">
                  <c:v>21684</c:v>
                </c:pt>
                <c:pt idx="343">
                  <c:v>21701</c:v>
                </c:pt>
                <c:pt idx="344">
                  <c:v>21715</c:v>
                </c:pt>
                <c:pt idx="345">
                  <c:v>21723</c:v>
                </c:pt>
                <c:pt idx="346">
                  <c:v>21732</c:v>
                </c:pt>
                <c:pt idx="347">
                  <c:v>21736</c:v>
                </c:pt>
                <c:pt idx="348">
                  <c:v>21734</c:v>
                </c:pt>
                <c:pt idx="349">
                  <c:v>21745</c:v>
                </c:pt>
                <c:pt idx="350">
                  <c:v>21751</c:v>
                </c:pt>
                <c:pt idx="351">
                  <c:v>21756</c:v>
                </c:pt>
                <c:pt idx="352">
                  <c:v>21758</c:v>
                </c:pt>
                <c:pt idx="353">
                  <c:v>21754</c:v>
                </c:pt>
                <c:pt idx="354">
                  <c:v>21756</c:v>
                </c:pt>
                <c:pt idx="355">
                  <c:v>21764</c:v>
                </c:pt>
                <c:pt idx="356">
                  <c:v>21783</c:v>
                </c:pt>
                <c:pt idx="357">
                  <c:v>21804</c:v>
                </c:pt>
                <c:pt idx="358">
                  <c:v>21821</c:v>
                </c:pt>
                <c:pt idx="359">
                  <c:v>21827</c:v>
                </c:pt>
                <c:pt idx="360">
                  <c:v>21835</c:v>
                </c:pt>
                <c:pt idx="361">
                  <c:v>21839</c:v>
                </c:pt>
                <c:pt idx="362">
                  <c:v>21842</c:v>
                </c:pt>
                <c:pt idx="363">
                  <c:v>21843</c:v>
                </c:pt>
                <c:pt idx="364">
                  <c:v>21847</c:v>
                </c:pt>
                <c:pt idx="365">
                  <c:v>21851</c:v>
                </c:pt>
              </c:numCache>
            </c:numRef>
          </c:val>
          <c:smooth val="0"/>
          <c:extLst>
            <c:ext xmlns:c16="http://schemas.microsoft.com/office/drawing/2014/chart" uri="{C3380CC4-5D6E-409C-BE32-E72D297353CC}">
              <c16:uniqueId val="{00000000-1552-498A-A5B9-09634E357E1D}"/>
            </c:ext>
          </c:extLst>
        </c:ser>
        <c:dLbls>
          <c:showLegendKey val="0"/>
          <c:showVal val="0"/>
          <c:showCatName val="0"/>
          <c:showSerName val="0"/>
          <c:showPercent val="0"/>
          <c:showBubbleSize val="0"/>
        </c:dLbls>
        <c:smooth val="0"/>
        <c:axId val="303784248"/>
        <c:axId val="303786872"/>
      </c:lineChart>
      <c:catAx>
        <c:axId val="3037842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86872"/>
        <c:crosses val="autoZero"/>
        <c:auto val="1"/>
        <c:lblAlgn val="ctr"/>
        <c:lblOffset val="100"/>
        <c:noMultiLvlLbl val="0"/>
      </c:catAx>
      <c:valAx>
        <c:axId val="303786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37842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Sheet1!$A$2:$A$367</c:f>
              <c:strCache>
                <c:ptCount val="366"/>
                <c:pt idx="0">
                  <c:v>15.07.2018</c:v>
                </c:pt>
                <c:pt idx="1">
                  <c:v>16.07.2018</c:v>
                </c:pt>
                <c:pt idx="2">
                  <c:v>17.07.2018</c:v>
                </c:pt>
                <c:pt idx="3">
                  <c:v>18.07.2018</c:v>
                </c:pt>
                <c:pt idx="4">
                  <c:v>19.07.2018</c:v>
                </c:pt>
                <c:pt idx="5">
                  <c:v>20.07.2018</c:v>
                </c:pt>
                <c:pt idx="6">
                  <c:v>21.07.2018</c:v>
                </c:pt>
                <c:pt idx="7">
                  <c:v>22.07.2018</c:v>
                </c:pt>
                <c:pt idx="8">
                  <c:v>23.07.2018</c:v>
                </c:pt>
                <c:pt idx="9">
                  <c:v>24.07.2018</c:v>
                </c:pt>
                <c:pt idx="10">
                  <c:v>25.07.2018</c:v>
                </c:pt>
                <c:pt idx="11">
                  <c:v>26.07.2018</c:v>
                </c:pt>
                <c:pt idx="12">
                  <c:v>27.07.2018</c:v>
                </c:pt>
                <c:pt idx="13">
                  <c:v>28.07.2018</c:v>
                </c:pt>
                <c:pt idx="14">
                  <c:v>29.07.2018</c:v>
                </c:pt>
                <c:pt idx="15">
                  <c:v>30.07.2018</c:v>
                </c:pt>
                <c:pt idx="16">
                  <c:v>31.07.2018</c:v>
                </c:pt>
                <c:pt idx="17">
                  <c:v>01.08.2018</c:v>
                </c:pt>
                <c:pt idx="18">
                  <c:v>02.08.2018</c:v>
                </c:pt>
                <c:pt idx="19">
                  <c:v>03.08.2018</c:v>
                </c:pt>
                <c:pt idx="20">
                  <c:v>04.08.2018</c:v>
                </c:pt>
                <c:pt idx="21">
                  <c:v>05.08.2018</c:v>
                </c:pt>
                <c:pt idx="22">
                  <c:v>06.08.2018</c:v>
                </c:pt>
                <c:pt idx="23">
                  <c:v>07.08.2018</c:v>
                </c:pt>
                <c:pt idx="24">
                  <c:v>08.08.2018</c:v>
                </c:pt>
                <c:pt idx="25">
                  <c:v>09.08.2018</c:v>
                </c:pt>
                <c:pt idx="26">
                  <c:v>10.08.2018</c:v>
                </c:pt>
                <c:pt idx="27">
                  <c:v>11.08.2018</c:v>
                </c:pt>
                <c:pt idx="28">
                  <c:v>12.08.2018</c:v>
                </c:pt>
                <c:pt idx="29">
                  <c:v>13.08.2018</c:v>
                </c:pt>
                <c:pt idx="30">
                  <c:v>14.08.2018</c:v>
                </c:pt>
                <c:pt idx="31">
                  <c:v>15.08.2018</c:v>
                </c:pt>
                <c:pt idx="32">
                  <c:v>16.08.2018</c:v>
                </c:pt>
                <c:pt idx="33">
                  <c:v>17.08.2018</c:v>
                </c:pt>
                <c:pt idx="34">
                  <c:v>18.08.2018</c:v>
                </c:pt>
                <c:pt idx="35">
                  <c:v>19.08.2018</c:v>
                </c:pt>
                <c:pt idx="36">
                  <c:v>20.08.2018</c:v>
                </c:pt>
                <c:pt idx="37">
                  <c:v>21.08.2018</c:v>
                </c:pt>
                <c:pt idx="38">
                  <c:v>22.08.2018</c:v>
                </c:pt>
                <c:pt idx="39">
                  <c:v>23.08.2018</c:v>
                </c:pt>
                <c:pt idx="40">
                  <c:v>24.08.2018</c:v>
                </c:pt>
                <c:pt idx="41">
                  <c:v>25.08.2018</c:v>
                </c:pt>
                <c:pt idx="42">
                  <c:v>26.08.2018</c:v>
                </c:pt>
                <c:pt idx="43">
                  <c:v>27.08.2018</c:v>
                </c:pt>
                <c:pt idx="44">
                  <c:v>28.08.2018</c:v>
                </c:pt>
                <c:pt idx="45">
                  <c:v>29.08.2018</c:v>
                </c:pt>
                <c:pt idx="46">
                  <c:v>30.08.2018</c:v>
                </c:pt>
                <c:pt idx="47">
                  <c:v>31.08.2018</c:v>
                </c:pt>
                <c:pt idx="48">
                  <c:v>01.09.2018</c:v>
                </c:pt>
                <c:pt idx="49">
                  <c:v>02.09.2018</c:v>
                </c:pt>
                <c:pt idx="50">
                  <c:v>03.09.2018</c:v>
                </c:pt>
                <c:pt idx="51">
                  <c:v>04.09.2018</c:v>
                </c:pt>
                <c:pt idx="52">
                  <c:v>05.09.2018</c:v>
                </c:pt>
                <c:pt idx="53">
                  <c:v>06.09.2018</c:v>
                </c:pt>
                <c:pt idx="54">
                  <c:v>07.09.2018</c:v>
                </c:pt>
                <c:pt idx="55">
                  <c:v>08.09.2018</c:v>
                </c:pt>
                <c:pt idx="56">
                  <c:v>09.09.2018</c:v>
                </c:pt>
                <c:pt idx="57">
                  <c:v>10.09.2018</c:v>
                </c:pt>
                <c:pt idx="58">
                  <c:v>11.09.2018</c:v>
                </c:pt>
                <c:pt idx="59">
                  <c:v>12.09.2018</c:v>
                </c:pt>
                <c:pt idx="60">
                  <c:v>13.09.2018</c:v>
                </c:pt>
                <c:pt idx="61">
                  <c:v>14.09.2018</c:v>
                </c:pt>
                <c:pt idx="62">
                  <c:v>15.09.2018</c:v>
                </c:pt>
                <c:pt idx="63">
                  <c:v>16.09.2018</c:v>
                </c:pt>
                <c:pt idx="64">
                  <c:v>17.09.2018</c:v>
                </c:pt>
                <c:pt idx="65">
                  <c:v>18.09.2018</c:v>
                </c:pt>
                <c:pt idx="66">
                  <c:v>19.09.2018</c:v>
                </c:pt>
                <c:pt idx="67">
                  <c:v>20.09.2018</c:v>
                </c:pt>
                <c:pt idx="68">
                  <c:v>21.09.2018</c:v>
                </c:pt>
                <c:pt idx="69">
                  <c:v>22.09.2018</c:v>
                </c:pt>
                <c:pt idx="70">
                  <c:v>23.09.2018</c:v>
                </c:pt>
                <c:pt idx="71">
                  <c:v>24.09.2018</c:v>
                </c:pt>
                <c:pt idx="72">
                  <c:v>25.09.2018</c:v>
                </c:pt>
                <c:pt idx="73">
                  <c:v>26.09.2018</c:v>
                </c:pt>
                <c:pt idx="74">
                  <c:v>27.09.2018</c:v>
                </c:pt>
                <c:pt idx="75">
                  <c:v>28.09.2018</c:v>
                </c:pt>
                <c:pt idx="76">
                  <c:v>29.09.2018</c:v>
                </c:pt>
                <c:pt idx="77">
                  <c:v>30.09.2018</c:v>
                </c:pt>
                <c:pt idx="78">
                  <c:v>01.10.2018</c:v>
                </c:pt>
                <c:pt idx="79">
                  <c:v>02.10.2018</c:v>
                </c:pt>
                <c:pt idx="80">
                  <c:v>03.10.2018</c:v>
                </c:pt>
                <c:pt idx="81">
                  <c:v>04.10.2018</c:v>
                </c:pt>
                <c:pt idx="82">
                  <c:v>05.10.2018</c:v>
                </c:pt>
                <c:pt idx="83">
                  <c:v>06.10.2018</c:v>
                </c:pt>
                <c:pt idx="84">
                  <c:v>07.10.2018</c:v>
                </c:pt>
                <c:pt idx="85">
                  <c:v>08.10.2018</c:v>
                </c:pt>
                <c:pt idx="86">
                  <c:v>09.10.2018</c:v>
                </c:pt>
                <c:pt idx="87">
                  <c:v>10.10.2018</c:v>
                </c:pt>
                <c:pt idx="88">
                  <c:v>11.10.2018</c:v>
                </c:pt>
                <c:pt idx="89">
                  <c:v>12.10.2018</c:v>
                </c:pt>
                <c:pt idx="90">
                  <c:v>13.10.2018</c:v>
                </c:pt>
                <c:pt idx="91">
                  <c:v>14.10.2018</c:v>
                </c:pt>
                <c:pt idx="92">
                  <c:v>15.10.2018</c:v>
                </c:pt>
                <c:pt idx="93">
                  <c:v>16.10.2018</c:v>
                </c:pt>
                <c:pt idx="94">
                  <c:v>17.10.2018</c:v>
                </c:pt>
                <c:pt idx="95">
                  <c:v>18.10.2018</c:v>
                </c:pt>
                <c:pt idx="96">
                  <c:v>19.10.2018</c:v>
                </c:pt>
                <c:pt idx="97">
                  <c:v>20.10.2018</c:v>
                </c:pt>
                <c:pt idx="98">
                  <c:v>21.10.2018</c:v>
                </c:pt>
                <c:pt idx="99">
                  <c:v>22.10.2018</c:v>
                </c:pt>
                <c:pt idx="100">
                  <c:v>23.10.2018</c:v>
                </c:pt>
                <c:pt idx="101">
                  <c:v>24.10.2018</c:v>
                </c:pt>
                <c:pt idx="102">
                  <c:v>25.10.2018</c:v>
                </c:pt>
                <c:pt idx="103">
                  <c:v>26.10.2018</c:v>
                </c:pt>
                <c:pt idx="104">
                  <c:v>27.10.2018</c:v>
                </c:pt>
                <c:pt idx="105">
                  <c:v>28.10.2018</c:v>
                </c:pt>
                <c:pt idx="106">
                  <c:v>29.10.2018</c:v>
                </c:pt>
                <c:pt idx="107">
                  <c:v>30.10.2018</c:v>
                </c:pt>
                <c:pt idx="108">
                  <c:v>31.10.2018</c:v>
                </c:pt>
                <c:pt idx="109">
                  <c:v>01.11.2018</c:v>
                </c:pt>
                <c:pt idx="110">
                  <c:v>02.11.2018</c:v>
                </c:pt>
                <c:pt idx="111">
                  <c:v>03.11.2018</c:v>
                </c:pt>
                <c:pt idx="112">
                  <c:v>04.11.2018</c:v>
                </c:pt>
                <c:pt idx="113">
                  <c:v>05.11.2018</c:v>
                </c:pt>
                <c:pt idx="114">
                  <c:v>06.11.2018</c:v>
                </c:pt>
                <c:pt idx="115">
                  <c:v>07.11.2018</c:v>
                </c:pt>
                <c:pt idx="116">
                  <c:v>08.11.2018</c:v>
                </c:pt>
                <c:pt idx="117">
                  <c:v>09.11.2018</c:v>
                </c:pt>
                <c:pt idx="118">
                  <c:v>10.11.2018</c:v>
                </c:pt>
                <c:pt idx="119">
                  <c:v>11.11.2018</c:v>
                </c:pt>
                <c:pt idx="120">
                  <c:v>12.11.2018</c:v>
                </c:pt>
                <c:pt idx="121">
                  <c:v>13.11.2018</c:v>
                </c:pt>
                <c:pt idx="122">
                  <c:v>14.11.2018</c:v>
                </c:pt>
                <c:pt idx="123">
                  <c:v>15.11.2018</c:v>
                </c:pt>
                <c:pt idx="124">
                  <c:v>16.11.2018</c:v>
                </c:pt>
                <c:pt idx="125">
                  <c:v>17.11.2018</c:v>
                </c:pt>
                <c:pt idx="126">
                  <c:v>18.11.2018</c:v>
                </c:pt>
                <c:pt idx="127">
                  <c:v>19.11.2018</c:v>
                </c:pt>
                <c:pt idx="128">
                  <c:v>20.11.2018</c:v>
                </c:pt>
                <c:pt idx="129">
                  <c:v>21.11.2018</c:v>
                </c:pt>
                <c:pt idx="130">
                  <c:v>22.11.2018</c:v>
                </c:pt>
                <c:pt idx="131">
                  <c:v>23.11.2018</c:v>
                </c:pt>
                <c:pt idx="132">
                  <c:v>24.11.2018</c:v>
                </c:pt>
                <c:pt idx="133">
                  <c:v>25.11.2018</c:v>
                </c:pt>
                <c:pt idx="134">
                  <c:v>26.11.2018</c:v>
                </c:pt>
                <c:pt idx="135">
                  <c:v>27.11.2018</c:v>
                </c:pt>
                <c:pt idx="136">
                  <c:v>28.11.2018</c:v>
                </c:pt>
                <c:pt idx="137">
                  <c:v>29.11.2018</c:v>
                </c:pt>
                <c:pt idx="138">
                  <c:v>30.11.2018</c:v>
                </c:pt>
                <c:pt idx="139">
                  <c:v>01.12.2018</c:v>
                </c:pt>
                <c:pt idx="140">
                  <c:v>02.12.2018</c:v>
                </c:pt>
                <c:pt idx="141">
                  <c:v>03.12.2018</c:v>
                </c:pt>
                <c:pt idx="142">
                  <c:v>04.12.2018</c:v>
                </c:pt>
                <c:pt idx="143">
                  <c:v>05.12.2018</c:v>
                </c:pt>
                <c:pt idx="144">
                  <c:v>06.12.2018</c:v>
                </c:pt>
                <c:pt idx="145">
                  <c:v>07.12.2018</c:v>
                </c:pt>
                <c:pt idx="146">
                  <c:v>08.12.2018</c:v>
                </c:pt>
                <c:pt idx="147">
                  <c:v>09.12.2018</c:v>
                </c:pt>
                <c:pt idx="148">
                  <c:v>10.12.2018</c:v>
                </c:pt>
                <c:pt idx="149">
                  <c:v>11.12.2018</c:v>
                </c:pt>
                <c:pt idx="150">
                  <c:v>12.12.2018</c:v>
                </c:pt>
                <c:pt idx="151">
                  <c:v>13.12.2018</c:v>
                </c:pt>
                <c:pt idx="152">
                  <c:v>14.12.2018</c:v>
                </c:pt>
                <c:pt idx="153">
                  <c:v>15.12.2018</c:v>
                </c:pt>
                <c:pt idx="154">
                  <c:v>16.12.2018</c:v>
                </c:pt>
                <c:pt idx="155">
                  <c:v>17.12.2018</c:v>
                </c:pt>
                <c:pt idx="156">
                  <c:v>18.12.2018</c:v>
                </c:pt>
                <c:pt idx="157">
                  <c:v>19.12.2018</c:v>
                </c:pt>
                <c:pt idx="158">
                  <c:v>20.12.2018</c:v>
                </c:pt>
                <c:pt idx="159">
                  <c:v>21.12.2018</c:v>
                </c:pt>
                <c:pt idx="160">
                  <c:v>22.12.2018</c:v>
                </c:pt>
                <c:pt idx="161">
                  <c:v>23.12.2018</c:v>
                </c:pt>
                <c:pt idx="162">
                  <c:v>24.12.2018</c:v>
                </c:pt>
                <c:pt idx="163">
                  <c:v>25.12.2018</c:v>
                </c:pt>
                <c:pt idx="164">
                  <c:v>26.12.2018</c:v>
                </c:pt>
                <c:pt idx="165">
                  <c:v>27.12.2018</c:v>
                </c:pt>
                <c:pt idx="166">
                  <c:v>28.12.2018</c:v>
                </c:pt>
                <c:pt idx="167">
                  <c:v>29.12.2018</c:v>
                </c:pt>
                <c:pt idx="168">
                  <c:v>30.12.2018</c:v>
                </c:pt>
                <c:pt idx="169">
                  <c:v>31.12.2018</c:v>
                </c:pt>
                <c:pt idx="170">
                  <c:v>01.01.2019</c:v>
                </c:pt>
                <c:pt idx="171">
                  <c:v>02.01.2019</c:v>
                </c:pt>
                <c:pt idx="172">
                  <c:v>03.01.2019</c:v>
                </c:pt>
                <c:pt idx="173">
                  <c:v>04.01.2019</c:v>
                </c:pt>
                <c:pt idx="174">
                  <c:v>05.01.2019</c:v>
                </c:pt>
                <c:pt idx="175">
                  <c:v>06.01.2019</c:v>
                </c:pt>
                <c:pt idx="176">
                  <c:v>07.01.2019</c:v>
                </c:pt>
                <c:pt idx="177">
                  <c:v>08.01.2019</c:v>
                </c:pt>
                <c:pt idx="178">
                  <c:v>09.01.2019</c:v>
                </c:pt>
                <c:pt idx="179">
                  <c:v>10.01.2019</c:v>
                </c:pt>
                <c:pt idx="180">
                  <c:v>11.01.2019</c:v>
                </c:pt>
                <c:pt idx="181">
                  <c:v>12.01.2019</c:v>
                </c:pt>
                <c:pt idx="182">
                  <c:v>13.01.2019</c:v>
                </c:pt>
                <c:pt idx="183">
                  <c:v>14.01.2019</c:v>
                </c:pt>
                <c:pt idx="184">
                  <c:v>15.01.2019</c:v>
                </c:pt>
                <c:pt idx="185">
                  <c:v>16.01.2019</c:v>
                </c:pt>
                <c:pt idx="186">
                  <c:v>17.01.2019</c:v>
                </c:pt>
                <c:pt idx="187">
                  <c:v>18.01.2019</c:v>
                </c:pt>
                <c:pt idx="188">
                  <c:v>19.01.2019</c:v>
                </c:pt>
                <c:pt idx="189">
                  <c:v>20.01.2019</c:v>
                </c:pt>
                <c:pt idx="190">
                  <c:v>21.01.2019</c:v>
                </c:pt>
                <c:pt idx="191">
                  <c:v>22.01.2019</c:v>
                </c:pt>
                <c:pt idx="192">
                  <c:v>23.01.2019</c:v>
                </c:pt>
                <c:pt idx="193">
                  <c:v>24.01.2019</c:v>
                </c:pt>
                <c:pt idx="194">
                  <c:v>25.01.2019</c:v>
                </c:pt>
                <c:pt idx="195">
                  <c:v>26.01.2019</c:v>
                </c:pt>
                <c:pt idx="196">
                  <c:v>27.01.2019</c:v>
                </c:pt>
                <c:pt idx="197">
                  <c:v>28.01.2019</c:v>
                </c:pt>
                <c:pt idx="198">
                  <c:v>29.01.2019</c:v>
                </c:pt>
                <c:pt idx="199">
                  <c:v>30.01.2019</c:v>
                </c:pt>
                <c:pt idx="200">
                  <c:v>31.01.2019</c:v>
                </c:pt>
                <c:pt idx="201">
                  <c:v>01.02.2019</c:v>
                </c:pt>
                <c:pt idx="202">
                  <c:v>02.02.2019</c:v>
                </c:pt>
                <c:pt idx="203">
                  <c:v>03.02.2019</c:v>
                </c:pt>
                <c:pt idx="204">
                  <c:v>04.02.2019</c:v>
                </c:pt>
                <c:pt idx="205">
                  <c:v>05.02.2019</c:v>
                </c:pt>
                <c:pt idx="206">
                  <c:v>06.02.2019</c:v>
                </c:pt>
                <c:pt idx="207">
                  <c:v>07.02.2019</c:v>
                </c:pt>
                <c:pt idx="208">
                  <c:v>08.02.2019</c:v>
                </c:pt>
                <c:pt idx="209">
                  <c:v>09.02.2019</c:v>
                </c:pt>
                <c:pt idx="210">
                  <c:v>10.02.2019</c:v>
                </c:pt>
                <c:pt idx="211">
                  <c:v>11.02.2019</c:v>
                </c:pt>
                <c:pt idx="212">
                  <c:v>12.02.2019</c:v>
                </c:pt>
                <c:pt idx="213">
                  <c:v>13.02.2019</c:v>
                </c:pt>
                <c:pt idx="214">
                  <c:v>14.02.2019</c:v>
                </c:pt>
                <c:pt idx="215">
                  <c:v>15.02.2019</c:v>
                </c:pt>
                <c:pt idx="216">
                  <c:v>16.02.2019</c:v>
                </c:pt>
                <c:pt idx="217">
                  <c:v>17.02.2019</c:v>
                </c:pt>
                <c:pt idx="218">
                  <c:v>18.02.2019</c:v>
                </c:pt>
                <c:pt idx="219">
                  <c:v>19.02.2019</c:v>
                </c:pt>
                <c:pt idx="220">
                  <c:v>20.02.2019</c:v>
                </c:pt>
                <c:pt idx="221">
                  <c:v>21.02.2019</c:v>
                </c:pt>
                <c:pt idx="222">
                  <c:v>22.02.2019</c:v>
                </c:pt>
                <c:pt idx="223">
                  <c:v>23.02.2019</c:v>
                </c:pt>
                <c:pt idx="224">
                  <c:v>24.02.2019</c:v>
                </c:pt>
                <c:pt idx="225">
                  <c:v>25.02.2019</c:v>
                </c:pt>
                <c:pt idx="226">
                  <c:v>26.02.2019</c:v>
                </c:pt>
                <c:pt idx="227">
                  <c:v>27.02.2019</c:v>
                </c:pt>
                <c:pt idx="228">
                  <c:v>28.02.2019</c:v>
                </c:pt>
                <c:pt idx="229">
                  <c:v>01.03.2019</c:v>
                </c:pt>
                <c:pt idx="230">
                  <c:v>02.03.2019</c:v>
                </c:pt>
                <c:pt idx="231">
                  <c:v>03.03.2019</c:v>
                </c:pt>
                <c:pt idx="232">
                  <c:v>04.03.2019</c:v>
                </c:pt>
                <c:pt idx="233">
                  <c:v>05.03.2019</c:v>
                </c:pt>
                <c:pt idx="234">
                  <c:v>06.03.2019</c:v>
                </c:pt>
                <c:pt idx="235">
                  <c:v>07.03.2019</c:v>
                </c:pt>
                <c:pt idx="236">
                  <c:v>08.03.2019</c:v>
                </c:pt>
                <c:pt idx="237">
                  <c:v>09.03.2019</c:v>
                </c:pt>
                <c:pt idx="238">
                  <c:v>10.03.2019</c:v>
                </c:pt>
                <c:pt idx="239">
                  <c:v>11.03.2019</c:v>
                </c:pt>
                <c:pt idx="240">
                  <c:v>12.03.2019</c:v>
                </c:pt>
                <c:pt idx="241">
                  <c:v>13.03.2019</c:v>
                </c:pt>
                <c:pt idx="242">
                  <c:v>14.03.2019</c:v>
                </c:pt>
                <c:pt idx="243">
                  <c:v>15.03.2019</c:v>
                </c:pt>
                <c:pt idx="244">
                  <c:v>16.03.2019</c:v>
                </c:pt>
                <c:pt idx="245">
                  <c:v>17.03.2019</c:v>
                </c:pt>
                <c:pt idx="246">
                  <c:v>18.03.2019</c:v>
                </c:pt>
                <c:pt idx="247">
                  <c:v>19.03.2019</c:v>
                </c:pt>
                <c:pt idx="248">
                  <c:v>20.03.2019</c:v>
                </c:pt>
                <c:pt idx="249">
                  <c:v>21.03.2019</c:v>
                </c:pt>
                <c:pt idx="250">
                  <c:v>22.03.2019</c:v>
                </c:pt>
                <c:pt idx="251">
                  <c:v>23.03.2019</c:v>
                </c:pt>
                <c:pt idx="252">
                  <c:v>24.03.2019</c:v>
                </c:pt>
                <c:pt idx="253">
                  <c:v>25.03.2019</c:v>
                </c:pt>
                <c:pt idx="254">
                  <c:v>26.03.2019</c:v>
                </c:pt>
                <c:pt idx="255">
                  <c:v>27.03.2019</c:v>
                </c:pt>
                <c:pt idx="256">
                  <c:v>28.03.2019</c:v>
                </c:pt>
                <c:pt idx="257">
                  <c:v>29.03.2019</c:v>
                </c:pt>
                <c:pt idx="258">
                  <c:v>30.03.2019</c:v>
                </c:pt>
                <c:pt idx="259">
                  <c:v>31.03.2019</c:v>
                </c:pt>
                <c:pt idx="260">
                  <c:v>01.04.2019</c:v>
                </c:pt>
                <c:pt idx="261">
                  <c:v>02.04.2019</c:v>
                </c:pt>
                <c:pt idx="262">
                  <c:v>03.04.2019</c:v>
                </c:pt>
                <c:pt idx="263">
                  <c:v>04.04.2019</c:v>
                </c:pt>
                <c:pt idx="264">
                  <c:v>05.04.2019</c:v>
                </c:pt>
                <c:pt idx="265">
                  <c:v>06.04.2019</c:v>
                </c:pt>
                <c:pt idx="266">
                  <c:v>07.04.2019</c:v>
                </c:pt>
                <c:pt idx="267">
                  <c:v>08.04.2019</c:v>
                </c:pt>
                <c:pt idx="268">
                  <c:v>09.04.2019</c:v>
                </c:pt>
                <c:pt idx="269">
                  <c:v>10.04.2019</c:v>
                </c:pt>
                <c:pt idx="270">
                  <c:v>11.04.2019</c:v>
                </c:pt>
                <c:pt idx="271">
                  <c:v>12.04.2019</c:v>
                </c:pt>
                <c:pt idx="272">
                  <c:v>13.04.2019</c:v>
                </c:pt>
                <c:pt idx="273">
                  <c:v>14.04.2019</c:v>
                </c:pt>
                <c:pt idx="274">
                  <c:v>15.04.2019</c:v>
                </c:pt>
                <c:pt idx="275">
                  <c:v>16.04.2019</c:v>
                </c:pt>
                <c:pt idx="276">
                  <c:v>17.04.2019</c:v>
                </c:pt>
                <c:pt idx="277">
                  <c:v>18.04.2019</c:v>
                </c:pt>
                <c:pt idx="278">
                  <c:v>19.04.2019</c:v>
                </c:pt>
                <c:pt idx="279">
                  <c:v>20.04.2019</c:v>
                </c:pt>
                <c:pt idx="280">
                  <c:v>21.04.2019</c:v>
                </c:pt>
                <c:pt idx="281">
                  <c:v>22.04.2019</c:v>
                </c:pt>
                <c:pt idx="282">
                  <c:v>23.04.2019</c:v>
                </c:pt>
                <c:pt idx="283">
                  <c:v>24.04.2019</c:v>
                </c:pt>
                <c:pt idx="284">
                  <c:v>25.04.2019</c:v>
                </c:pt>
                <c:pt idx="285">
                  <c:v>26.04.2019</c:v>
                </c:pt>
                <c:pt idx="286">
                  <c:v>27.04.2019</c:v>
                </c:pt>
                <c:pt idx="287">
                  <c:v>28.04.2019</c:v>
                </c:pt>
                <c:pt idx="288">
                  <c:v>29.04.2019</c:v>
                </c:pt>
                <c:pt idx="289">
                  <c:v>30.04.2019</c:v>
                </c:pt>
                <c:pt idx="290">
                  <c:v>01.05.2019</c:v>
                </c:pt>
                <c:pt idx="291">
                  <c:v>02.05.2019</c:v>
                </c:pt>
                <c:pt idx="292">
                  <c:v>03.05.2019</c:v>
                </c:pt>
                <c:pt idx="293">
                  <c:v>04.05.2019</c:v>
                </c:pt>
                <c:pt idx="294">
                  <c:v>05.05.2019</c:v>
                </c:pt>
                <c:pt idx="295">
                  <c:v>06.05.2019</c:v>
                </c:pt>
                <c:pt idx="296">
                  <c:v>07.05.2019</c:v>
                </c:pt>
                <c:pt idx="297">
                  <c:v>08.05.2019</c:v>
                </c:pt>
                <c:pt idx="298">
                  <c:v>09.05.2019</c:v>
                </c:pt>
                <c:pt idx="299">
                  <c:v>10.05.2019</c:v>
                </c:pt>
                <c:pt idx="300">
                  <c:v>11.05.2019</c:v>
                </c:pt>
                <c:pt idx="301">
                  <c:v>12.05.2019</c:v>
                </c:pt>
                <c:pt idx="302">
                  <c:v>13.05.2019</c:v>
                </c:pt>
                <c:pt idx="303">
                  <c:v>14.05.2019</c:v>
                </c:pt>
                <c:pt idx="304">
                  <c:v>15.05.2019</c:v>
                </c:pt>
                <c:pt idx="305">
                  <c:v>16.05.2019</c:v>
                </c:pt>
                <c:pt idx="306">
                  <c:v>17.05.2019</c:v>
                </c:pt>
                <c:pt idx="307">
                  <c:v>18.05.2019</c:v>
                </c:pt>
                <c:pt idx="308">
                  <c:v>19.05.2019</c:v>
                </c:pt>
                <c:pt idx="309">
                  <c:v>20.05.2019</c:v>
                </c:pt>
                <c:pt idx="310">
                  <c:v>21.05.2019</c:v>
                </c:pt>
                <c:pt idx="311">
                  <c:v>22.05.2019</c:v>
                </c:pt>
                <c:pt idx="312">
                  <c:v>23.05.2019</c:v>
                </c:pt>
                <c:pt idx="313">
                  <c:v>24.05.2019</c:v>
                </c:pt>
                <c:pt idx="314">
                  <c:v>25.05.2019</c:v>
                </c:pt>
                <c:pt idx="315">
                  <c:v>26.05.2019</c:v>
                </c:pt>
                <c:pt idx="316">
                  <c:v>27.05.2019</c:v>
                </c:pt>
                <c:pt idx="317">
                  <c:v>28.05.2019</c:v>
                </c:pt>
                <c:pt idx="318">
                  <c:v>29.05.2019</c:v>
                </c:pt>
                <c:pt idx="319">
                  <c:v>30.05.2019</c:v>
                </c:pt>
                <c:pt idx="320">
                  <c:v>31.05.2019</c:v>
                </c:pt>
                <c:pt idx="321">
                  <c:v>01.06.2019</c:v>
                </c:pt>
                <c:pt idx="322">
                  <c:v>02.06.2019</c:v>
                </c:pt>
                <c:pt idx="323">
                  <c:v>03.06.2019</c:v>
                </c:pt>
                <c:pt idx="324">
                  <c:v>04.06.2019</c:v>
                </c:pt>
                <c:pt idx="325">
                  <c:v>05.06.2019</c:v>
                </c:pt>
                <c:pt idx="326">
                  <c:v>06.06.2019</c:v>
                </c:pt>
                <c:pt idx="327">
                  <c:v>07.06.2019</c:v>
                </c:pt>
                <c:pt idx="328">
                  <c:v>08.06.2019</c:v>
                </c:pt>
                <c:pt idx="329">
                  <c:v>09.06.2019</c:v>
                </c:pt>
                <c:pt idx="330">
                  <c:v>10.06.2019</c:v>
                </c:pt>
                <c:pt idx="331">
                  <c:v>11.06.2019</c:v>
                </c:pt>
                <c:pt idx="332">
                  <c:v>12.06.2019</c:v>
                </c:pt>
                <c:pt idx="333">
                  <c:v>13.06.2019</c:v>
                </c:pt>
                <c:pt idx="334">
                  <c:v>14.06.2019</c:v>
                </c:pt>
                <c:pt idx="335">
                  <c:v>15.06.2019</c:v>
                </c:pt>
                <c:pt idx="336">
                  <c:v>16.06.2019</c:v>
                </c:pt>
                <c:pt idx="337">
                  <c:v>17.06.2019</c:v>
                </c:pt>
                <c:pt idx="338">
                  <c:v>18.06.2019</c:v>
                </c:pt>
                <c:pt idx="339">
                  <c:v>19.06.2019</c:v>
                </c:pt>
                <c:pt idx="340">
                  <c:v>20.06.2019</c:v>
                </c:pt>
                <c:pt idx="341">
                  <c:v>21.06.2019</c:v>
                </c:pt>
                <c:pt idx="342">
                  <c:v>22.06.2019</c:v>
                </c:pt>
                <c:pt idx="343">
                  <c:v>23.06.2019</c:v>
                </c:pt>
                <c:pt idx="344">
                  <c:v>24.06.2019</c:v>
                </c:pt>
                <c:pt idx="345">
                  <c:v>25.06.2019</c:v>
                </c:pt>
                <c:pt idx="346">
                  <c:v>26.06.2019</c:v>
                </c:pt>
                <c:pt idx="347">
                  <c:v>27.06.2019</c:v>
                </c:pt>
                <c:pt idx="348">
                  <c:v>28.06.2019</c:v>
                </c:pt>
                <c:pt idx="349">
                  <c:v>29.06.2019</c:v>
                </c:pt>
                <c:pt idx="350">
                  <c:v>30.06.2019</c:v>
                </c:pt>
                <c:pt idx="351">
                  <c:v>01.07.2019</c:v>
                </c:pt>
                <c:pt idx="352">
                  <c:v>02.07.2019</c:v>
                </c:pt>
                <c:pt idx="353">
                  <c:v>03.07.2019</c:v>
                </c:pt>
                <c:pt idx="354">
                  <c:v>04.07.2019</c:v>
                </c:pt>
                <c:pt idx="355">
                  <c:v>05.07.2019</c:v>
                </c:pt>
                <c:pt idx="356">
                  <c:v>06.07.2019</c:v>
                </c:pt>
                <c:pt idx="357">
                  <c:v>07.07.2019</c:v>
                </c:pt>
                <c:pt idx="358">
                  <c:v>08.07.2019</c:v>
                </c:pt>
                <c:pt idx="359">
                  <c:v>09.07.2019</c:v>
                </c:pt>
                <c:pt idx="360">
                  <c:v>10.07.2019</c:v>
                </c:pt>
                <c:pt idx="361">
                  <c:v>11.07.2019</c:v>
                </c:pt>
                <c:pt idx="362">
                  <c:v>12.07.2019</c:v>
                </c:pt>
                <c:pt idx="363">
                  <c:v>13.07.2019</c:v>
                </c:pt>
                <c:pt idx="364">
                  <c:v>14.07.2019</c:v>
                </c:pt>
                <c:pt idx="365">
                  <c:v>15.07.2019</c:v>
                </c:pt>
              </c:strCache>
            </c:strRef>
          </c:cat>
          <c:val>
            <c:numRef>
              <c:f>Sheet1!$B$2:$B$367</c:f>
              <c:numCache>
                <c:formatCode>General</c:formatCode>
                <c:ptCount val="366"/>
                <c:pt idx="0">
                  <c:v>44820</c:v>
                </c:pt>
                <c:pt idx="1">
                  <c:v>29254</c:v>
                </c:pt>
                <c:pt idx="2">
                  <c:v>22718</c:v>
                </c:pt>
                <c:pt idx="3">
                  <c:v>13577</c:v>
                </c:pt>
                <c:pt idx="4">
                  <c:v>21704</c:v>
                </c:pt>
                <c:pt idx="5">
                  <c:v>47403</c:v>
                </c:pt>
                <c:pt idx="6">
                  <c:v>36887</c:v>
                </c:pt>
                <c:pt idx="7">
                  <c:v>44350</c:v>
                </c:pt>
                <c:pt idx="8">
                  <c:v>27131</c:v>
                </c:pt>
                <c:pt idx="9">
                  <c:v>12552</c:v>
                </c:pt>
                <c:pt idx="10">
                  <c:v>14496</c:v>
                </c:pt>
                <c:pt idx="11">
                  <c:v>11095</c:v>
                </c:pt>
                <c:pt idx="12">
                  <c:v>30645</c:v>
                </c:pt>
                <c:pt idx="13">
                  <c:v>19746</c:v>
                </c:pt>
                <c:pt idx="14">
                  <c:v>42446</c:v>
                </c:pt>
                <c:pt idx="15">
                  <c:v>20381</c:v>
                </c:pt>
                <c:pt idx="16">
                  <c:v>17532</c:v>
                </c:pt>
                <c:pt idx="17">
                  <c:v>16825</c:v>
                </c:pt>
                <c:pt idx="18">
                  <c:v>43815</c:v>
                </c:pt>
                <c:pt idx="19">
                  <c:v>39304</c:v>
                </c:pt>
                <c:pt idx="20">
                  <c:v>44455</c:v>
                </c:pt>
                <c:pt idx="21">
                  <c:v>50349</c:v>
                </c:pt>
                <c:pt idx="22">
                  <c:v>37463</c:v>
                </c:pt>
                <c:pt idx="23">
                  <c:v>30499</c:v>
                </c:pt>
                <c:pt idx="24">
                  <c:v>46414</c:v>
                </c:pt>
                <c:pt idx="25">
                  <c:v>58494</c:v>
                </c:pt>
                <c:pt idx="26">
                  <c:v>26798</c:v>
                </c:pt>
                <c:pt idx="27">
                  <c:v>32087</c:v>
                </c:pt>
                <c:pt idx="28">
                  <c:v>56038</c:v>
                </c:pt>
                <c:pt idx="29">
                  <c:v>22855</c:v>
                </c:pt>
                <c:pt idx="30">
                  <c:v>18393</c:v>
                </c:pt>
                <c:pt idx="31">
                  <c:v>13648</c:v>
                </c:pt>
                <c:pt idx="32">
                  <c:v>21940</c:v>
                </c:pt>
                <c:pt idx="33">
                  <c:v>24124</c:v>
                </c:pt>
                <c:pt idx="34">
                  <c:v>48524</c:v>
                </c:pt>
                <c:pt idx="35">
                  <c:v>33923</c:v>
                </c:pt>
                <c:pt idx="36">
                  <c:v>21252</c:v>
                </c:pt>
                <c:pt idx="37">
                  <c:v>11645</c:v>
                </c:pt>
                <c:pt idx="38">
                  <c:v>12153</c:v>
                </c:pt>
                <c:pt idx="39">
                  <c:v>10258</c:v>
                </c:pt>
                <c:pt idx="40">
                  <c:v>7322</c:v>
                </c:pt>
                <c:pt idx="41">
                  <c:v>16490</c:v>
                </c:pt>
                <c:pt idx="42">
                  <c:v>21393</c:v>
                </c:pt>
                <c:pt idx="43">
                  <c:v>53392</c:v>
                </c:pt>
                <c:pt idx="44">
                  <c:v>28997</c:v>
                </c:pt>
                <c:pt idx="45">
                  <c:v>56405</c:v>
                </c:pt>
                <c:pt idx="46">
                  <c:v>27238</c:v>
                </c:pt>
                <c:pt idx="47">
                  <c:v>32484</c:v>
                </c:pt>
                <c:pt idx="48">
                  <c:v>47458</c:v>
                </c:pt>
                <c:pt idx="49">
                  <c:v>72836</c:v>
                </c:pt>
                <c:pt idx="50">
                  <c:v>79196</c:v>
                </c:pt>
                <c:pt idx="51">
                  <c:v>49999</c:v>
                </c:pt>
                <c:pt idx="52">
                  <c:v>27978</c:v>
                </c:pt>
                <c:pt idx="53">
                  <c:v>50604</c:v>
                </c:pt>
                <c:pt idx="54">
                  <c:v>33512</c:v>
                </c:pt>
                <c:pt idx="55">
                  <c:v>28634</c:v>
                </c:pt>
                <c:pt idx="56">
                  <c:v>43369</c:v>
                </c:pt>
                <c:pt idx="57">
                  <c:v>15942</c:v>
                </c:pt>
                <c:pt idx="58">
                  <c:v>9176</c:v>
                </c:pt>
                <c:pt idx="59">
                  <c:v>10209</c:v>
                </c:pt>
                <c:pt idx="60">
                  <c:v>8957</c:v>
                </c:pt>
                <c:pt idx="61">
                  <c:v>13851</c:v>
                </c:pt>
                <c:pt idx="62">
                  <c:v>22208</c:v>
                </c:pt>
                <c:pt idx="63">
                  <c:v>15125</c:v>
                </c:pt>
                <c:pt idx="64">
                  <c:v>51107</c:v>
                </c:pt>
                <c:pt idx="65">
                  <c:v>19740</c:v>
                </c:pt>
                <c:pt idx="66">
                  <c:v>9914</c:v>
                </c:pt>
                <c:pt idx="67">
                  <c:v>10920</c:v>
                </c:pt>
                <c:pt idx="68">
                  <c:v>11332</c:v>
                </c:pt>
                <c:pt idx="69">
                  <c:v>22992</c:v>
                </c:pt>
                <c:pt idx="70">
                  <c:v>62898</c:v>
                </c:pt>
                <c:pt idx="71">
                  <c:v>33127</c:v>
                </c:pt>
                <c:pt idx="72">
                  <c:v>18147</c:v>
                </c:pt>
                <c:pt idx="73">
                  <c:v>13866</c:v>
                </c:pt>
                <c:pt idx="74">
                  <c:v>8879</c:v>
                </c:pt>
                <c:pt idx="75">
                  <c:v>20395</c:v>
                </c:pt>
                <c:pt idx="76">
                  <c:v>36508</c:v>
                </c:pt>
                <c:pt idx="77">
                  <c:v>51614</c:v>
                </c:pt>
                <c:pt idx="78">
                  <c:v>62785</c:v>
                </c:pt>
                <c:pt idx="79">
                  <c:v>26642</c:v>
                </c:pt>
                <c:pt idx="80">
                  <c:v>59905</c:v>
                </c:pt>
                <c:pt idx="81">
                  <c:v>49447</c:v>
                </c:pt>
                <c:pt idx="82">
                  <c:v>42389</c:v>
                </c:pt>
                <c:pt idx="83">
                  <c:v>49322</c:v>
                </c:pt>
                <c:pt idx="84">
                  <c:v>57088</c:v>
                </c:pt>
                <c:pt idx="85">
                  <c:v>33896</c:v>
                </c:pt>
                <c:pt idx="86">
                  <c:v>36092</c:v>
                </c:pt>
                <c:pt idx="87">
                  <c:v>51133</c:v>
                </c:pt>
                <c:pt idx="88">
                  <c:v>38022</c:v>
                </c:pt>
                <c:pt idx="89">
                  <c:v>52494</c:v>
                </c:pt>
                <c:pt idx="90">
                  <c:v>64611</c:v>
                </c:pt>
                <c:pt idx="91">
                  <c:v>52155</c:v>
                </c:pt>
                <c:pt idx="92">
                  <c:v>41509</c:v>
                </c:pt>
                <c:pt idx="93">
                  <c:v>66768</c:v>
                </c:pt>
                <c:pt idx="94">
                  <c:v>75965</c:v>
                </c:pt>
                <c:pt idx="95">
                  <c:v>77605</c:v>
                </c:pt>
                <c:pt idx="96">
                  <c:v>71291</c:v>
                </c:pt>
                <c:pt idx="97">
                  <c:v>71945</c:v>
                </c:pt>
                <c:pt idx="98">
                  <c:v>74466</c:v>
                </c:pt>
                <c:pt idx="99">
                  <c:v>63249</c:v>
                </c:pt>
                <c:pt idx="100">
                  <c:v>77408</c:v>
                </c:pt>
                <c:pt idx="101">
                  <c:v>67262</c:v>
                </c:pt>
                <c:pt idx="102">
                  <c:v>77873</c:v>
                </c:pt>
                <c:pt idx="103">
                  <c:v>73136</c:v>
                </c:pt>
                <c:pt idx="104">
                  <c:v>81756</c:v>
                </c:pt>
                <c:pt idx="105">
                  <c:v>71875</c:v>
                </c:pt>
                <c:pt idx="106">
                  <c:v>47962</c:v>
                </c:pt>
                <c:pt idx="107">
                  <c:v>48064</c:v>
                </c:pt>
                <c:pt idx="108">
                  <c:v>62120</c:v>
                </c:pt>
                <c:pt idx="109">
                  <c:v>86386</c:v>
                </c:pt>
                <c:pt idx="110">
                  <c:v>60153</c:v>
                </c:pt>
                <c:pt idx="111">
                  <c:v>62167</c:v>
                </c:pt>
                <c:pt idx="112">
                  <c:v>74745</c:v>
                </c:pt>
                <c:pt idx="113">
                  <c:v>144029</c:v>
                </c:pt>
                <c:pt idx="114">
                  <c:v>73807</c:v>
                </c:pt>
                <c:pt idx="115">
                  <c:v>46419</c:v>
                </c:pt>
                <c:pt idx="116">
                  <c:v>42056</c:v>
                </c:pt>
                <c:pt idx="117">
                  <c:v>49749</c:v>
                </c:pt>
                <c:pt idx="118">
                  <c:v>58451</c:v>
                </c:pt>
                <c:pt idx="119">
                  <c:v>69220</c:v>
                </c:pt>
                <c:pt idx="120">
                  <c:v>82705</c:v>
                </c:pt>
                <c:pt idx="121">
                  <c:v>56303</c:v>
                </c:pt>
                <c:pt idx="122">
                  <c:v>108573</c:v>
                </c:pt>
                <c:pt idx="123">
                  <c:v>77494</c:v>
                </c:pt>
                <c:pt idx="124">
                  <c:v>56263</c:v>
                </c:pt>
                <c:pt idx="125">
                  <c:v>80913</c:v>
                </c:pt>
                <c:pt idx="126">
                  <c:v>80119</c:v>
                </c:pt>
                <c:pt idx="127">
                  <c:v>60151</c:v>
                </c:pt>
                <c:pt idx="128">
                  <c:v>72023</c:v>
                </c:pt>
                <c:pt idx="129">
                  <c:v>84606</c:v>
                </c:pt>
                <c:pt idx="130">
                  <c:v>89471</c:v>
                </c:pt>
                <c:pt idx="131">
                  <c:v>48680</c:v>
                </c:pt>
                <c:pt idx="132">
                  <c:v>125887</c:v>
                </c:pt>
                <c:pt idx="133">
                  <c:v>83169</c:v>
                </c:pt>
                <c:pt idx="134">
                  <c:v>65370</c:v>
                </c:pt>
                <c:pt idx="135">
                  <c:v>44356</c:v>
                </c:pt>
                <c:pt idx="136">
                  <c:v>40087</c:v>
                </c:pt>
                <c:pt idx="137">
                  <c:v>46832</c:v>
                </c:pt>
                <c:pt idx="138">
                  <c:v>35056</c:v>
                </c:pt>
                <c:pt idx="139">
                  <c:v>42424</c:v>
                </c:pt>
                <c:pt idx="140">
                  <c:v>58774</c:v>
                </c:pt>
                <c:pt idx="141">
                  <c:v>49206</c:v>
                </c:pt>
                <c:pt idx="142">
                  <c:v>50461</c:v>
                </c:pt>
                <c:pt idx="143">
                  <c:v>43193</c:v>
                </c:pt>
                <c:pt idx="144">
                  <c:v>43426</c:v>
                </c:pt>
                <c:pt idx="145">
                  <c:v>49705</c:v>
                </c:pt>
                <c:pt idx="146">
                  <c:v>75188</c:v>
                </c:pt>
                <c:pt idx="147">
                  <c:v>100911</c:v>
                </c:pt>
                <c:pt idx="148">
                  <c:v>94100</c:v>
                </c:pt>
                <c:pt idx="149">
                  <c:v>86607</c:v>
                </c:pt>
                <c:pt idx="150">
                  <c:v>81775</c:v>
                </c:pt>
                <c:pt idx="151">
                  <c:v>68918</c:v>
                </c:pt>
                <c:pt idx="152">
                  <c:v>55783</c:v>
                </c:pt>
                <c:pt idx="153">
                  <c:v>63141</c:v>
                </c:pt>
                <c:pt idx="154">
                  <c:v>76949</c:v>
                </c:pt>
                <c:pt idx="155">
                  <c:v>54449</c:v>
                </c:pt>
                <c:pt idx="156">
                  <c:v>72839</c:v>
                </c:pt>
                <c:pt idx="157">
                  <c:v>63662</c:v>
                </c:pt>
                <c:pt idx="158">
                  <c:v>56515</c:v>
                </c:pt>
                <c:pt idx="159">
                  <c:v>40759</c:v>
                </c:pt>
                <c:pt idx="160">
                  <c:v>80190</c:v>
                </c:pt>
                <c:pt idx="161">
                  <c:v>96640</c:v>
                </c:pt>
                <c:pt idx="162">
                  <c:v>52736</c:v>
                </c:pt>
                <c:pt idx="163">
                  <c:v>48947</c:v>
                </c:pt>
                <c:pt idx="164">
                  <c:v>73292</c:v>
                </c:pt>
                <c:pt idx="165">
                  <c:v>37101</c:v>
                </c:pt>
                <c:pt idx="166">
                  <c:v>47030</c:v>
                </c:pt>
                <c:pt idx="167">
                  <c:v>53166</c:v>
                </c:pt>
                <c:pt idx="168">
                  <c:v>38082</c:v>
                </c:pt>
                <c:pt idx="169">
                  <c:v>32229</c:v>
                </c:pt>
                <c:pt idx="170">
                  <c:v>20384</c:v>
                </c:pt>
                <c:pt idx="171">
                  <c:v>61666</c:v>
                </c:pt>
                <c:pt idx="172">
                  <c:v>84410</c:v>
                </c:pt>
                <c:pt idx="173">
                  <c:v>74371</c:v>
                </c:pt>
                <c:pt idx="174">
                  <c:v>65511</c:v>
                </c:pt>
                <c:pt idx="175">
                  <c:v>98819</c:v>
                </c:pt>
                <c:pt idx="176">
                  <c:v>57843</c:v>
                </c:pt>
                <c:pt idx="177">
                  <c:v>151782</c:v>
                </c:pt>
                <c:pt idx="178">
                  <c:v>89462</c:v>
                </c:pt>
                <c:pt idx="179">
                  <c:v>52887</c:v>
                </c:pt>
                <c:pt idx="180">
                  <c:v>76543</c:v>
                </c:pt>
                <c:pt idx="181">
                  <c:v>72010</c:v>
                </c:pt>
                <c:pt idx="182">
                  <c:v>69672</c:v>
                </c:pt>
                <c:pt idx="183">
                  <c:v>65544</c:v>
                </c:pt>
                <c:pt idx="184">
                  <c:v>62388</c:v>
                </c:pt>
                <c:pt idx="185">
                  <c:v>110030</c:v>
                </c:pt>
                <c:pt idx="186">
                  <c:v>73526</c:v>
                </c:pt>
                <c:pt idx="187">
                  <c:v>48889</c:v>
                </c:pt>
                <c:pt idx="188">
                  <c:v>123922</c:v>
                </c:pt>
                <c:pt idx="189">
                  <c:v>85662</c:v>
                </c:pt>
                <c:pt idx="190">
                  <c:v>48184</c:v>
                </c:pt>
                <c:pt idx="191">
                  <c:v>39725</c:v>
                </c:pt>
                <c:pt idx="192">
                  <c:v>52343</c:v>
                </c:pt>
                <c:pt idx="193">
                  <c:v>58632</c:v>
                </c:pt>
                <c:pt idx="194">
                  <c:v>57312</c:v>
                </c:pt>
                <c:pt idx="195">
                  <c:v>67414</c:v>
                </c:pt>
                <c:pt idx="196">
                  <c:v>94371</c:v>
                </c:pt>
                <c:pt idx="197">
                  <c:v>95839</c:v>
                </c:pt>
                <c:pt idx="198">
                  <c:v>79606</c:v>
                </c:pt>
                <c:pt idx="199">
                  <c:v>79397</c:v>
                </c:pt>
                <c:pt idx="200">
                  <c:v>99855</c:v>
                </c:pt>
                <c:pt idx="201">
                  <c:v>92904</c:v>
                </c:pt>
                <c:pt idx="202">
                  <c:v>112966</c:v>
                </c:pt>
                <c:pt idx="203">
                  <c:v>110677</c:v>
                </c:pt>
                <c:pt idx="204">
                  <c:v>84476</c:v>
                </c:pt>
                <c:pt idx="205">
                  <c:v>80545</c:v>
                </c:pt>
                <c:pt idx="206">
                  <c:v>107516</c:v>
                </c:pt>
                <c:pt idx="207">
                  <c:v>92710</c:v>
                </c:pt>
                <c:pt idx="208">
                  <c:v>110724</c:v>
                </c:pt>
                <c:pt idx="209">
                  <c:v>115529</c:v>
                </c:pt>
                <c:pt idx="210">
                  <c:v>138609</c:v>
                </c:pt>
                <c:pt idx="211">
                  <c:v>102037</c:v>
                </c:pt>
                <c:pt idx="212">
                  <c:v>76059</c:v>
                </c:pt>
                <c:pt idx="213">
                  <c:v>79704</c:v>
                </c:pt>
                <c:pt idx="214">
                  <c:v>90071</c:v>
                </c:pt>
                <c:pt idx="215">
                  <c:v>74478</c:v>
                </c:pt>
                <c:pt idx="216">
                  <c:v>73197</c:v>
                </c:pt>
                <c:pt idx="217">
                  <c:v>124754</c:v>
                </c:pt>
                <c:pt idx="218">
                  <c:v>182685</c:v>
                </c:pt>
                <c:pt idx="219">
                  <c:v>110177</c:v>
                </c:pt>
                <c:pt idx="220">
                  <c:v>108536</c:v>
                </c:pt>
                <c:pt idx="221">
                  <c:v>101465</c:v>
                </c:pt>
                <c:pt idx="222">
                  <c:v>102514</c:v>
                </c:pt>
                <c:pt idx="223">
                  <c:v>105084</c:v>
                </c:pt>
                <c:pt idx="224">
                  <c:v>119620</c:v>
                </c:pt>
                <c:pt idx="225">
                  <c:v>152204</c:v>
                </c:pt>
                <c:pt idx="226">
                  <c:v>191135</c:v>
                </c:pt>
                <c:pt idx="227">
                  <c:v>137943</c:v>
                </c:pt>
                <c:pt idx="228">
                  <c:v>126484</c:v>
                </c:pt>
                <c:pt idx="229">
                  <c:v>129066</c:v>
                </c:pt>
                <c:pt idx="230">
                  <c:v>190353</c:v>
                </c:pt>
                <c:pt idx="231">
                  <c:v>246546</c:v>
                </c:pt>
                <c:pt idx="232">
                  <c:v>255500</c:v>
                </c:pt>
                <c:pt idx="233">
                  <c:v>178399</c:v>
                </c:pt>
                <c:pt idx="234">
                  <c:v>193228</c:v>
                </c:pt>
                <c:pt idx="235">
                  <c:v>199301</c:v>
                </c:pt>
                <c:pt idx="236">
                  <c:v>249136</c:v>
                </c:pt>
                <c:pt idx="237">
                  <c:v>225879</c:v>
                </c:pt>
                <c:pt idx="238">
                  <c:v>332318</c:v>
                </c:pt>
                <c:pt idx="239">
                  <c:v>211608</c:v>
                </c:pt>
                <c:pt idx="240">
                  <c:v>281104</c:v>
                </c:pt>
                <c:pt idx="241">
                  <c:v>273550</c:v>
                </c:pt>
                <c:pt idx="242">
                  <c:v>225117</c:v>
                </c:pt>
                <c:pt idx="243">
                  <c:v>319178</c:v>
                </c:pt>
                <c:pt idx="244">
                  <c:v>349936</c:v>
                </c:pt>
                <c:pt idx="245">
                  <c:v>716931</c:v>
                </c:pt>
                <c:pt idx="246">
                  <c:v>557193</c:v>
                </c:pt>
                <c:pt idx="247">
                  <c:v>398558</c:v>
                </c:pt>
                <c:pt idx="248">
                  <c:v>173727</c:v>
                </c:pt>
                <c:pt idx="249">
                  <c:v>127859</c:v>
                </c:pt>
                <c:pt idx="250">
                  <c:v>107327</c:v>
                </c:pt>
                <c:pt idx="251">
                  <c:v>102549</c:v>
                </c:pt>
                <c:pt idx="252">
                  <c:v>422254</c:v>
                </c:pt>
                <c:pt idx="253">
                  <c:v>397038</c:v>
                </c:pt>
                <c:pt idx="254">
                  <c:v>144242</c:v>
                </c:pt>
                <c:pt idx="255">
                  <c:v>206106</c:v>
                </c:pt>
                <c:pt idx="256">
                  <c:v>218881</c:v>
                </c:pt>
                <c:pt idx="257">
                  <c:v>186385</c:v>
                </c:pt>
                <c:pt idx="258">
                  <c:v>235493</c:v>
                </c:pt>
                <c:pt idx="259">
                  <c:v>405466</c:v>
                </c:pt>
                <c:pt idx="260">
                  <c:v>461781</c:v>
                </c:pt>
                <c:pt idx="261">
                  <c:v>314367</c:v>
                </c:pt>
                <c:pt idx="262">
                  <c:v>278547</c:v>
                </c:pt>
                <c:pt idx="263">
                  <c:v>275326</c:v>
                </c:pt>
                <c:pt idx="264">
                  <c:v>250502</c:v>
                </c:pt>
                <c:pt idx="265">
                  <c:v>309178</c:v>
                </c:pt>
                <c:pt idx="266">
                  <c:v>298084</c:v>
                </c:pt>
                <c:pt idx="267">
                  <c:v>245199</c:v>
                </c:pt>
                <c:pt idx="268">
                  <c:v>234157</c:v>
                </c:pt>
                <c:pt idx="269">
                  <c:v>278563</c:v>
                </c:pt>
                <c:pt idx="270">
                  <c:v>235384</c:v>
                </c:pt>
                <c:pt idx="271">
                  <c:v>186295</c:v>
                </c:pt>
                <c:pt idx="272">
                  <c:v>200722</c:v>
                </c:pt>
                <c:pt idx="273">
                  <c:v>305364</c:v>
                </c:pt>
                <c:pt idx="274">
                  <c:v>287630</c:v>
                </c:pt>
                <c:pt idx="275">
                  <c:v>234790</c:v>
                </c:pt>
                <c:pt idx="276">
                  <c:v>154743</c:v>
                </c:pt>
                <c:pt idx="277">
                  <c:v>97220</c:v>
                </c:pt>
                <c:pt idx="278">
                  <c:v>101155</c:v>
                </c:pt>
                <c:pt idx="279">
                  <c:v>146590</c:v>
                </c:pt>
                <c:pt idx="280">
                  <c:v>146115</c:v>
                </c:pt>
                <c:pt idx="281">
                  <c:v>226394</c:v>
                </c:pt>
                <c:pt idx="282">
                  <c:v>183857</c:v>
                </c:pt>
                <c:pt idx="283">
                  <c:v>200439</c:v>
                </c:pt>
                <c:pt idx="284">
                  <c:v>205817</c:v>
                </c:pt>
                <c:pt idx="285">
                  <c:v>154385</c:v>
                </c:pt>
                <c:pt idx="286">
                  <c:v>136940</c:v>
                </c:pt>
                <c:pt idx="287">
                  <c:v>128497</c:v>
                </c:pt>
                <c:pt idx="288">
                  <c:v>139241</c:v>
                </c:pt>
                <c:pt idx="289">
                  <c:v>151331</c:v>
                </c:pt>
                <c:pt idx="290">
                  <c:v>159234</c:v>
                </c:pt>
                <c:pt idx="291">
                  <c:v>94983</c:v>
                </c:pt>
                <c:pt idx="292">
                  <c:v>95151</c:v>
                </c:pt>
                <c:pt idx="293">
                  <c:v>114927</c:v>
                </c:pt>
                <c:pt idx="294">
                  <c:v>115305</c:v>
                </c:pt>
                <c:pt idx="295">
                  <c:v>92746</c:v>
                </c:pt>
                <c:pt idx="296">
                  <c:v>98426</c:v>
                </c:pt>
                <c:pt idx="297">
                  <c:v>96740</c:v>
                </c:pt>
                <c:pt idx="298">
                  <c:v>112629</c:v>
                </c:pt>
                <c:pt idx="299">
                  <c:v>154219</c:v>
                </c:pt>
                <c:pt idx="300">
                  <c:v>133002</c:v>
                </c:pt>
                <c:pt idx="301">
                  <c:v>143001</c:v>
                </c:pt>
                <c:pt idx="302">
                  <c:v>138802</c:v>
                </c:pt>
                <c:pt idx="303">
                  <c:v>165012</c:v>
                </c:pt>
                <c:pt idx="304">
                  <c:v>131967</c:v>
                </c:pt>
                <c:pt idx="305">
                  <c:v>135654</c:v>
                </c:pt>
                <c:pt idx="306">
                  <c:v>97732</c:v>
                </c:pt>
                <c:pt idx="307">
                  <c:v>192329</c:v>
                </c:pt>
                <c:pt idx="308">
                  <c:v>299036</c:v>
                </c:pt>
                <c:pt idx="309">
                  <c:v>330947</c:v>
                </c:pt>
                <c:pt idx="310">
                  <c:v>279883</c:v>
                </c:pt>
                <c:pt idx="311">
                  <c:v>275358</c:v>
                </c:pt>
                <c:pt idx="312">
                  <c:v>140058</c:v>
                </c:pt>
                <c:pt idx="313">
                  <c:v>130478</c:v>
                </c:pt>
                <c:pt idx="314">
                  <c:v>119365</c:v>
                </c:pt>
                <c:pt idx="315">
                  <c:v>116714</c:v>
                </c:pt>
                <c:pt idx="316">
                  <c:v>660587</c:v>
                </c:pt>
                <c:pt idx="317">
                  <c:v>393508</c:v>
                </c:pt>
                <c:pt idx="318">
                  <c:v>268387</c:v>
                </c:pt>
                <c:pt idx="319">
                  <c:v>317873</c:v>
                </c:pt>
                <c:pt idx="320">
                  <c:v>270254</c:v>
                </c:pt>
                <c:pt idx="321">
                  <c:v>205981</c:v>
                </c:pt>
                <c:pt idx="322">
                  <c:v>194043</c:v>
                </c:pt>
                <c:pt idx="323">
                  <c:v>153161</c:v>
                </c:pt>
                <c:pt idx="324">
                  <c:v>250409</c:v>
                </c:pt>
                <c:pt idx="325">
                  <c:v>576527</c:v>
                </c:pt>
                <c:pt idx="326">
                  <c:v>489538</c:v>
                </c:pt>
                <c:pt idx="327">
                  <c:v>370618</c:v>
                </c:pt>
                <c:pt idx="328">
                  <c:v>336741</c:v>
                </c:pt>
                <c:pt idx="329">
                  <c:v>406489</c:v>
                </c:pt>
                <c:pt idx="330">
                  <c:v>418349</c:v>
                </c:pt>
                <c:pt idx="331">
                  <c:v>370375</c:v>
                </c:pt>
                <c:pt idx="332">
                  <c:v>330533</c:v>
                </c:pt>
                <c:pt idx="333">
                  <c:v>374650</c:v>
                </c:pt>
                <c:pt idx="334">
                  <c:v>323910</c:v>
                </c:pt>
                <c:pt idx="335">
                  <c:v>268672</c:v>
                </c:pt>
                <c:pt idx="336">
                  <c:v>330723</c:v>
                </c:pt>
                <c:pt idx="337">
                  <c:v>388242</c:v>
                </c:pt>
                <c:pt idx="338">
                  <c:v>485970</c:v>
                </c:pt>
                <c:pt idx="339">
                  <c:v>443308</c:v>
                </c:pt>
                <c:pt idx="340">
                  <c:v>442586</c:v>
                </c:pt>
                <c:pt idx="341">
                  <c:v>389976</c:v>
                </c:pt>
                <c:pt idx="342">
                  <c:v>593732</c:v>
                </c:pt>
                <c:pt idx="343">
                  <c:v>859927</c:v>
                </c:pt>
                <c:pt idx="344">
                  <c:v>847179</c:v>
                </c:pt>
                <c:pt idx="345">
                  <c:v>904216</c:v>
                </c:pt>
                <c:pt idx="346">
                  <c:v>526315</c:v>
                </c:pt>
                <c:pt idx="347">
                  <c:v>183808</c:v>
                </c:pt>
                <c:pt idx="348">
                  <c:v>119467</c:v>
                </c:pt>
                <c:pt idx="349">
                  <c:v>123142</c:v>
                </c:pt>
                <c:pt idx="350">
                  <c:v>215503</c:v>
                </c:pt>
                <c:pt idx="351">
                  <c:v>189562</c:v>
                </c:pt>
                <c:pt idx="352">
                  <c:v>359347</c:v>
                </c:pt>
                <c:pt idx="353">
                  <c:v>172719</c:v>
                </c:pt>
                <c:pt idx="354">
                  <c:v>236816</c:v>
                </c:pt>
                <c:pt idx="355">
                  <c:v>265674</c:v>
                </c:pt>
                <c:pt idx="356">
                  <c:v>267927</c:v>
                </c:pt>
                <c:pt idx="357">
                  <c:v>473384</c:v>
                </c:pt>
                <c:pt idx="358">
                  <c:v>748335</c:v>
                </c:pt>
                <c:pt idx="359">
                  <c:v>757134</c:v>
                </c:pt>
                <c:pt idx="360">
                  <c:v>465262</c:v>
                </c:pt>
                <c:pt idx="361">
                  <c:v>328754</c:v>
                </c:pt>
                <c:pt idx="362">
                  <c:v>278372</c:v>
                </c:pt>
                <c:pt idx="363">
                  <c:v>232119</c:v>
                </c:pt>
                <c:pt idx="364">
                  <c:v>185220</c:v>
                </c:pt>
                <c:pt idx="365">
                  <c:v>171747</c:v>
                </c:pt>
              </c:numCache>
            </c:numRef>
          </c:val>
          <c:smooth val="0"/>
          <c:extLst>
            <c:ext xmlns:c16="http://schemas.microsoft.com/office/drawing/2014/chart" uri="{C3380CC4-5D6E-409C-BE32-E72D297353CC}">
              <c16:uniqueId val="{00000000-86BA-47F1-A01B-E81320B828E6}"/>
            </c:ext>
          </c:extLst>
        </c:ser>
        <c:dLbls>
          <c:showLegendKey val="0"/>
          <c:showVal val="0"/>
          <c:showCatName val="0"/>
          <c:showSerName val="0"/>
          <c:showPercent val="0"/>
          <c:showBubbleSize val="0"/>
        </c:dLbls>
        <c:smooth val="0"/>
        <c:axId val="302035104"/>
        <c:axId val="302030512"/>
      </c:lineChart>
      <c:catAx>
        <c:axId val="3020351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30512"/>
        <c:crosses val="autoZero"/>
        <c:auto val="1"/>
        <c:lblAlgn val="ctr"/>
        <c:lblOffset val="100"/>
        <c:noMultiLvlLbl val="0"/>
      </c:catAx>
      <c:valAx>
        <c:axId val="3020305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351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Sheet1!$A$2:$A$367</c:f>
              <c:strCache>
                <c:ptCount val="366"/>
                <c:pt idx="0">
                  <c:v>15.07.2018</c:v>
                </c:pt>
                <c:pt idx="1">
                  <c:v>16.07.2018</c:v>
                </c:pt>
                <c:pt idx="2">
                  <c:v>17.07.2018</c:v>
                </c:pt>
                <c:pt idx="3">
                  <c:v>18.07.2018</c:v>
                </c:pt>
                <c:pt idx="4">
                  <c:v>19.07.2018</c:v>
                </c:pt>
                <c:pt idx="5">
                  <c:v>20.07.2018</c:v>
                </c:pt>
                <c:pt idx="6">
                  <c:v>21.07.2018</c:v>
                </c:pt>
                <c:pt idx="7">
                  <c:v>22.07.2018</c:v>
                </c:pt>
                <c:pt idx="8">
                  <c:v>23.07.2018</c:v>
                </c:pt>
                <c:pt idx="9">
                  <c:v>24.07.2018</c:v>
                </c:pt>
                <c:pt idx="10">
                  <c:v>25.07.2018</c:v>
                </c:pt>
                <c:pt idx="11">
                  <c:v>26.07.2018</c:v>
                </c:pt>
                <c:pt idx="12">
                  <c:v>27.07.2018</c:v>
                </c:pt>
                <c:pt idx="13">
                  <c:v>28.07.2018</c:v>
                </c:pt>
                <c:pt idx="14">
                  <c:v>29.07.2018</c:v>
                </c:pt>
                <c:pt idx="15">
                  <c:v>30.07.2018</c:v>
                </c:pt>
                <c:pt idx="16">
                  <c:v>31.07.2018</c:v>
                </c:pt>
                <c:pt idx="17">
                  <c:v>01.08.2018</c:v>
                </c:pt>
                <c:pt idx="18">
                  <c:v>02.08.2018</c:v>
                </c:pt>
                <c:pt idx="19">
                  <c:v>03.08.2018</c:v>
                </c:pt>
                <c:pt idx="20">
                  <c:v>04.08.2018</c:v>
                </c:pt>
                <c:pt idx="21">
                  <c:v>05.08.2018</c:v>
                </c:pt>
                <c:pt idx="22">
                  <c:v>06.08.2018</c:v>
                </c:pt>
                <c:pt idx="23">
                  <c:v>07.08.2018</c:v>
                </c:pt>
                <c:pt idx="24">
                  <c:v>08.08.2018</c:v>
                </c:pt>
                <c:pt idx="25">
                  <c:v>09.08.2018</c:v>
                </c:pt>
                <c:pt idx="26">
                  <c:v>10.08.2018</c:v>
                </c:pt>
                <c:pt idx="27">
                  <c:v>11.08.2018</c:v>
                </c:pt>
                <c:pt idx="28">
                  <c:v>12.08.2018</c:v>
                </c:pt>
                <c:pt idx="29">
                  <c:v>13.08.2018</c:v>
                </c:pt>
                <c:pt idx="30">
                  <c:v>14.08.2018</c:v>
                </c:pt>
                <c:pt idx="31">
                  <c:v>15.08.2018</c:v>
                </c:pt>
                <c:pt idx="32">
                  <c:v>16.08.2018</c:v>
                </c:pt>
                <c:pt idx="33">
                  <c:v>17.08.2018</c:v>
                </c:pt>
                <c:pt idx="34">
                  <c:v>18.08.2018</c:v>
                </c:pt>
                <c:pt idx="35">
                  <c:v>19.08.2018</c:v>
                </c:pt>
                <c:pt idx="36">
                  <c:v>20.08.2018</c:v>
                </c:pt>
                <c:pt idx="37">
                  <c:v>21.08.2018</c:v>
                </c:pt>
                <c:pt idx="38">
                  <c:v>22.08.2018</c:v>
                </c:pt>
                <c:pt idx="39">
                  <c:v>23.08.2018</c:v>
                </c:pt>
                <c:pt idx="40">
                  <c:v>24.08.2018</c:v>
                </c:pt>
                <c:pt idx="41">
                  <c:v>25.08.2018</c:v>
                </c:pt>
                <c:pt idx="42">
                  <c:v>26.08.2018</c:v>
                </c:pt>
                <c:pt idx="43">
                  <c:v>27.08.2018</c:v>
                </c:pt>
                <c:pt idx="44">
                  <c:v>28.08.2018</c:v>
                </c:pt>
                <c:pt idx="45">
                  <c:v>29.08.2018</c:v>
                </c:pt>
                <c:pt idx="46">
                  <c:v>30.08.2018</c:v>
                </c:pt>
                <c:pt idx="47">
                  <c:v>31.08.2018</c:v>
                </c:pt>
                <c:pt idx="48">
                  <c:v>01.09.2018</c:v>
                </c:pt>
                <c:pt idx="49">
                  <c:v>02.09.2018</c:v>
                </c:pt>
                <c:pt idx="50">
                  <c:v>03.09.2018</c:v>
                </c:pt>
                <c:pt idx="51">
                  <c:v>04.09.2018</c:v>
                </c:pt>
                <c:pt idx="52">
                  <c:v>05.09.2018</c:v>
                </c:pt>
                <c:pt idx="53">
                  <c:v>06.09.2018</c:v>
                </c:pt>
                <c:pt idx="54">
                  <c:v>07.09.2018</c:v>
                </c:pt>
                <c:pt idx="55">
                  <c:v>08.09.2018</c:v>
                </c:pt>
                <c:pt idx="56">
                  <c:v>09.09.2018</c:v>
                </c:pt>
                <c:pt idx="57">
                  <c:v>10.09.2018</c:v>
                </c:pt>
                <c:pt idx="58">
                  <c:v>11.09.2018</c:v>
                </c:pt>
                <c:pt idx="59">
                  <c:v>12.09.2018</c:v>
                </c:pt>
                <c:pt idx="60">
                  <c:v>13.09.2018</c:v>
                </c:pt>
                <c:pt idx="61">
                  <c:v>14.09.2018</c:v>
                </c:pt>
                <c:pt idx="62">
                  <c:v>15.09.2018</c:v>
                </c:pt>
                <c:pt idx="63">
                  <c:v>16.09.2018</c:v>
                </c:pt>
                <c:pt idx="64">
                  <c:v>17.09.2018</c:v>
                </c:pt>
                <c:pt idx="65">
                  <c:v>18.09.2018</c:v>
                </c:pt>
                <c:pt idx="66">
                  <c:v>19.09.2018</c:v>
                </c:pt>
                <c:pt idx="67">
                  <c:v>20.09.2018</c:v>
                </c:pt>
                <c:pt idx="68">
                  <c:v>21.09.2018</c:v>
                </c:pt>
                <c:pt idx="69">
                  <c:v>22.09.2018</c:v>
                </c:pt>
                <c:pt idx="70">
                  <c:v>23.09.2018</c:v>
                </c:pt>
                <c:pt idx="71">
                  <c:v>24.09.2018</c:v>
                </c:pt>
                <c:pt idx="72">
                  <c:v>25.09.2018</c:v>
                </c:pt>
                <c:pt idx="73">
                  <c:v>26.09.2018</c:v>
                </c:pt>
                <c:pt idx="74">
                  <c:v>27.09.2018</c:v>
                </c:pt>
                <c:pt idx="75">
                  <c:v>28.09.2018</c:v>
                </c:pt>
                <c:pt idx="76">
                  <c:v>29.09.2018</c:v>
                </c:pt>
                <c:pt idx="77">
                  <c:v>30.09.2018</c:v>
                </c:pt>
                <c:pt idx="78">
                  <c:v>01.10.2018</c:v>
                </c:pt>
                <c:pt idx="79">
                  <c:v>02.10.2018</c:v>
                </c:pt>
                <c:pt idx="80">
                  <c:v>03.10.2018</c:v>
                </c:pt>
                <c:pt idx="81">
                  <c:v>04.10.2018</c:v>
                </c:pt>
                <c:pt idx="82">
                  <c:v>05.10.2018</c:v>
                </c:pt>
                <c:pt idx="83">
                  <c:v>06.10.2018</c:v>
                </c:pt>
                <c:pt idx="84">
                  <c:v>07.10.2018</c:v>
                </c:pt>
                <c:pt idx="85">
                  <c:v>08.10.2018</c:v>
                </c:pt>
                <c:pt idx="86">
                  <c:v>09.10.2018</c:v>
                </c:pt>
                <c:pt idx="87">
                  <c:v>10.10.2018</c:v>
                </c:pt>
                <c:pt idx="88">
                  <c:v>11.10.2018</c:v>
                </c:pt>
                <c:pt idx="89">
                  <c:v>12.10.2018</c:v>
                </c:pt>
                <c:pt idx="90">
                  <c:v>13.10.2018</c:v>
                </c:pt>
                <c:pt idx="91">
                  <c:v>14.10.2018</c:v>
                </c:pt>
                <c:pt idx="92">
                  <c:v>15.10.2018</c:v>
                </c:pt>
                <c:pt idx="93">
                  <c:v>16.10.2018</c:v>
                </c:pt>
                <c:pt idx="94">
                  <c:v>17.10.2018</c:v>
                </c:pt>
                <c:pt idx="95">
                  <c:v>18.10.2018</c:v>
                </c:pt>
                <c:pt idx="96">
                  <c:v>19.10.2018</c:v>
                </c:pt>
                <c:pt idx="97">
                  <c:v>20.10.2018</c:v>
                </c:pt>
                <c:pt idx="98">
                  <c:v>21.10.2018</c:v>
                </c:pt>
                <c:pt idx="99">
                  <c:v>22.10.2018</c:v>
                </c:pt>
                <c:pt idx="100">
                  <c:v>23.10.2018</c:v>
                </c:pt>
                <c:pt idx="101">
                  <c:v>24.10.2018</c:v>
                </c:pt>
                <c:pt idx="102">
                  <c:v>25.10.2018</c:v>
                </c:pt>
                <c:pt idx="103">
                  <c:v>26.10.2018</c:v>
                </c:pt>
                <c:pt idx="104">
                  <c:v>27.10.2018</c:v>
                </c:pt>
                <c:pt idx="105">
                  <c:v>28.10.2018</c:v>
                </c:pt>
                <c:pt idx="106">
                  <c:v>29.10.2018</c:v>
                </c:pt>
                <c:pt idx="107">
                  <c:v>30.10.2018</c:v>
                </c:pt>
                <c:pt idx="108">
                  <c:v>31.10.2018</c:v>
                </c:pt>
                <c:pt idx="109">
                  <c:v>01.11.2018</c:v>
                </c:pt>
                <c:pt idx="110">
                  <c:v>02.11.2018</c:v>
                </c:pt>
                <c:pt idx="111">
                  <c:v>03.11.2018</c:v>
                </c:pt>
                <c:pt idx="112">
                  <c:v>04.11.2018</c:v>
                </c:pt>
                <c:pt idx="113">
                  <c:v>05.11.2018</c:v>
                </c:pt>
                <c:pt idx="114">
                  <c:v>06.11.2018</c:v>
                </c:pt>
                <c:pt idx="115">
                  <c:v>07.11.2018</c:v>
                </c:pt>
                <c:pt idx="116">
                  <c:v>08.11.2018</c:v>
                </c:pt>
                <c:pt idx="117">
                  <c:v>09.11.2018</c:v>
                </c:pt>
                <c:pt idx="118">
                  <c:v>10.11.2018</c:v>
                </c:pt>
                <c:pt idx="119">
                  <c:v>11.11.2018</c:v>
                </c:pt>
                <c:pt idx="120">
                  <c:v>12.11.2018</c:v>
                </c:pt>
                <c:pt idx="121">
                  <c:v>13.11.2018</c:v>
                </c:pt>
                <c:pt idx="122">
                  <c:v>14.11.2018</c:v>
                </c:pt>
                <c:pt idx="123">
                  <c:v>15.11.2018</c:v>
                </c:pt>
                <c:pt idx="124">
                  <c:v>16.11.2018</c:v>
                </c:pt>
                <c:pt idx="125">
                  <c:v>17.11.2018</c:v>
                </c:pt>
                <c:pt idx="126">
                  <c:v>18.11.2018</c:v>
                </c:pt>
                <c:pt idx="127">
                  <c:v>19.11.2018</c:v>
                </c:pt>
                <c:pt idx="128">
                  <c:v>20.11.2018</c:v>
                </c:pt>
                <c:pt idx="129">
                  <c:v>21.11.2018</c:v>
                </c:pt>
                <c:pt idx="130">
                  <c:v>22.11.2018</c:v>
                </c:pt>
                <c:pt idx="131">
                  <c:v>23.11.2018</c:v>
                </c:pt>
                <c:pt idx="132">
                  <c:v>24.11.2018</c:v>
                </c:pt>
                <c:pt idx="133">
                  <c:v>25.11.2018</c:v>
                </c:pt>
                <c:pt idx="134">
                  <c:v>26.11.2018</c:v>
                </c:pt>
                <c:pt idx="135">
                  <c:v>27.11.2018</c:v>
                </c:pt>
                <c:pt idx="136">
                  <c:v>28.11.2018</c:v>
                </c:pt>
                <c:pt idx="137">
                  <c:v>29.11.2018</c:v>
                </c:pt>
                <c:pt idx="138">
                  <c:v>30.11.2018</c:v>
                </c:pt>
                <c:pt idx="139">
                  <c:v>01.12.2018</c:v>
                </c:pt>
                <c:pt idx="140">
                  <c:v>02.12.2018</c:v>
                </c:pt>
                <c:pt idx="141">
                  <c:v>03.12.2018</c:v>
                </c:pt>
                <c:pt idx="142">
                  <c:v>04.12.2018</c:v>
                </c:pt>
                <c:pt idx="143">
                  <c:v>05.12.2018</c:v>
                </c:pt>
                <c:pt idx="144">
                  <c:v>06.12.2018</c:v>
                </c:pt>
                <c:pt idx="145">
                  <c:v>07.12.2018</c:v>
                </c:pt>
                <c:pt idx="146">
                  <c:v>08.12.2018</c:v>
                </c:pt>
                <c:pt idx="147">
                  <c:v>09.12.2018</c:v>
                </c:pt>
                <c:pt idx="148">
                  <c:v>10.12.2018</c:v>
                </c:pt>
                <c:pt idx="149">
                  <c:v>11.12.2018</c:v>
                </c:pt>
                <c:pt idx="150">
                  <c:v>12.12.2018</c:v>
                </c:pt>
                <c:pt idx="151">
                  <c:v>13.12.2018</c:v>
                </c:pt>
                <c:pt idx="152">
                  <c:v>14.12.2018</c:v>
                </c:pt>
                <c:pt idx="153">
                  <c:v>15.12.2018</c:v>
                </c:pt>
                <c:pt idx="154">
                  <c:v>16.12.2018</c:v>
                </c:pt>
                <c:pt idx="155">
                  <c:v>17.12.2018</c:v>
                </c:pt>
                <c:pt idx="156">
                  <c:v>18.12.2018</c:v>
                </c:pt>
                <c:pt idx="157">
                  <c:v>19.12.2018</c:v>
                </c:pt>
                <c:pt idx="158">
                  <c:v>20.12.2018</c:v>
                </c:pt>
                <c:pt idx="159">
                  <c:v>21.12.2018</c:v>
                </c:pt>
                <c:pt idx="160">
                  <c:v>22.12.2018</c:v>
                </c:pt>
                <c:pt idx="161">
                  <c:v>23.12.2018</c:v>
                </c:pt>
                <c:pt idx="162">
                  <c:v>24.12.2018</c:v>
                </c:pt>
                <c:pt idx="163">
                  <c:v>25.12.2018</c:v>
                </c:pt>
                <c:pt idx="164">
                  <c:v>26.12.2018</c:v>
                </c:pt>
                <c:pt idx="165">
                  <c:v>27.12.2018</c:v>
                </c:pt>
                <c:pt idx="166">
                  <c:v>28.12.2018</c:v>
                </c:pt>
                <c:pt idx="167">
                  <c:v>29.12.2018</c:v>
                </c:pt>
                <c:pt idx="168">
                  <c:v>30.12.2018</c:v>
                </c:pt>
                <c:pt idx="169">
                  <c:v>31.12.2018</c:v>
                </c:pt>
                <c:pt idx="170">
                  <c:v>01.01.2019</c:v>
                </c:pt>
                <c:pt idx="171">
                  <c:v>02.01.2019</c:v>
                </c:pt>
                <c:pt idx="172">
                  <c:v>03.01.2019</c:v>
                </c:pt>
                <c:pt idx="173">
                  <c:v>04.01.2019</c:v>
                </c:pt>
                <c:pt idx="174">
                  <c:v>05.01.2019</c:v>
                </c:pt>
                <c:pt idx="175">
                  <c:v>06.01.2019</c:v>
                </c:pt>
                <c:pt idx="176">
                  <c:v>07.01.2019</c:v>
                </c:pt>
                <c:pt idx="177">
                  <c:v>08.01.2019</c:v>
                </c:pt>
                <c:pt idx="178">
                  <c:v>09.01.2019</c:v>
                </c:pt>
                <c:pt idx="179">
                  <c:v>10.01.2019</c:v>
                </c:pt>
                <c:pt idx="180">
                  <c:v>11.01.2019</c:v>
                </c:pt>
                <c:pt idx="181">
                  <c:v>12.01.2019</c:v>
                </c:pt>
                <c:pt idx="182">
                  <c:v>13.01.2019</c:v>
                </c:pt>
                <c:pt idx="183">
                  <c:v>14.01.2019</c:v>
                </c:pt>
                <c:pt idx="184">
                  <c:v>15.01.2019</c:v>
                </c:pt>
                <c:pt idx="185">
                  <c:v>16.01.2019</c:v>
                </c:pt>
                <c:pt idx="186">
                  <c:v>17.01.2019</c:v>
                </c:pt>
                <c:pt idx="187">
                  <c:v>18.01.2019</c:v>
                </c:pt>
                <c:pt idx="188">
                  <c:v>19.01.2019</c:v>
                </c:pt>
                <c:pt idx="189">
                  <c:v>20.01.2019</c:v>
                </c:pt>
                <c:pt idx="190">
                  <c:v>21.01.2019</c:v>
                </c:pt>
                <c:pt idx="191">
                  <c:v>22.01.2019</c:v>
                </c:pt>
                <c:pt idx="192">
                  <c:v>23.01.2019</c:v>
                </c:pt>
                <c:pt idx="193">
                  <c:v>24.01.2019</c:v>
                </c:pt>
                <c:pt idx="194">
                  <c:v>25.01.2019</c:v>
                </c:pt>
                <c:pt idx="195">
                  <c:v>26.01.2019</c:v>
                </c:pt>
                <c:pt idx="196">
                  <c:v>27.01.2019</c:v>
                </c:pt>
                <c:pt idx="197">
                  <c:v>28.01.2019</c:v>
                </c:pt>
                <c:pt idx="198">
                  <c:v>29.01.2019</c:v>
                </c:pt>
                <c:pt idx="199">
                  <c:v>30.01.2019</c:v>
                </c:pt>
                <c:pt idx="200">
                  <c:v>31.01.2019</c:v>
                </c:pt>
                <c:pt idx="201">
                  <c:v>01.02.2019</c:v>
                </c:pt>
                <c:pt idx="202">
                  <c:v>02.02.2019</c:v>
                </c:pt>
                <c:pt idx="203">
                  <c:v>03.02.2019</c:v>
                </c:pt>
                <c:pt idx="204">
                  <c:v>04.02.2019</c:v>
                </c:pt>
                <c:pt idx="205">
                  <c:v>05.02.2019</c:v>
                </c:pt>
                <c:pt idx="206">
                  <c:v>06.02.2019</c:v>
                </c:pt>
                <c:pt idx="207">
                  <c:v>07.02.2019</c:v>
                </c:pt>
                <c:pt idx="208">
                  <c:v>08.02.2019</c:v>
                </c:pt>
                <c:pt idx="209">
                  <c:v>09.02.2019</c:v>
                </c:pt>
                <c:pt idx="210">
                  <c:v>10.02.2019</c:v>
                </c:pt>
                <c:pt idx="211">
                  <c:v>11.02.2019</c:v>
                </c:pt>
                <c:pt idx="212">
                  <c:v>12.02.2019</c:v>
                </c:pt>
                <c:pt idx="213">
                  <c:v>13.02.2019</c:v>
                </c:pt>
                <c:pt idx="214">
                  <c:v>14.02.2019</c:v>
                </c:pt>
                <c:pt idx="215">
                  <c:v>15.02.2019</c:v>
                </c:pt>
                <c:pt idx="216">
                  <c:v>16.02.2019</c:v>
                </c:pt>
                <c:pt idx="217">
                  <c:v>17.02.2019</c:v>
                </c:pt>
                <c:pt idx="218">
                  <c:v>18.02.2019</c:v>
                </c:pt>
                <c:pt idx="219">
                  <c:v>19.02.2019</c:v>
                </c:pt>
                <c:pt idx="220">
                  <c:v>20.02.2019</c:v>
                </c:pt>
                <c:pt idx="221">
                  <c:v>21.02.2019</c:v>
                </c:pt>
                <c:pt idx="222">
                  <c:v>22.02.2019</c:v>
                </c:pt>
                <c:pt idx="223">
                  <c:v>23.02.2019</c:v>
                </c:pt>
                <c:pt idx="224">
                  <c:v>24.02.2019</c:v>
                </c:pt>
                <c:pt idx="225">
                  <c:v>25.02.2019</c:v>
                </c:pt>
                <c:pt idx="226">
                  <c:v>26.02.2019</c:v>
                </c:pt>
                <c:pt idx="227">
                  <c:v>27.02.2019</c:v>
                </c:pt>
                <c:pt idx="228">
                  <c:v>28.02.2019</c:v>
                </c:pt>
                <c:pt idx="229">
                  <c:v>01.03.2019</c:v>
                </c:pt>
                <c:pt idx="230">
                  <c:v>02.03.2019</c:v>
                </c:pt>
                <c:pt idx="231">
                  <c:v>03.03.2019</c:v>
                </c:pt>
                <c:pt idx="232">
                  <c:v>04.03.2019</c:v>
                </c:pt>
                <c:pt idx="233">
                  <c:v>05.03.2019</c:v>
                </c:pt>
                <c:pt idx="234">
                  <c:v>06.03.2019</c:v>
                </c:pt>
                <c:pt idx="235">
                  <c:v>07.03.2019</c:v>
                </c:pt>
                <c:pt idx="236">
                  <c:v>08.03.2019</c:v>
                </c:pt>
                <c:pt idx="237">
                  <c:v>09.03.2019</c:v>
                </c:pt>
                <c:pt idx="238">
                  <c:v>10.03.2019</c:v>
                </c:pt>
                <c:pt idx="239">
                  <c:v>11.03.2019</c:v>
                </c:pt>
                <c:pt idx="240">
                  <c:v>12.03.2019</c:v>
                </c:pt>
                <c:pt idx="241">
                  <c:v>13.03.2019</c:v>
                </c:pt>
                <c:pt idx="242">
                  <c:v>14.03.2019</c:v>
                </c:pt>
                <c:pt idx="243">
                  <c:v>15.03.2019</c:v>
                </c:pt>
                <c:pt idx="244">
                  <c:v>16.03.2019</c:v>
                </c:pt>
                <c:pt idx="245">
                  <c:v>17.03.2019</c:v>
                </c:pt>
                <c:pt idx="246">
                  <c:v>18.03.2019</c:v>
                </c:pt>
                <c:pt idx="247">
                  <c:v>19.03.2019</c:v>
                </c:pt>
                <c:pt idx="248">
                  <c:v>20.03.2019</c:v>
                </c:pt>
                <c:pt idx="249">
                  <c:v>21.03.2019</c:v>
                </c:pt>
                <c:pt idx="250">
                  <c:v>22.03.2019</c:v>
                </c:pt>
                <c:pt idx="251">
                  <c:v>23.03.2019</c:v>
                </c:pt>
                <c:pt idx="252">
                  <c:v>24.03.2019</c:v>
                </c:pt>
                <c:pt idx="253">
                  <c:v>25.03.2019</c:v>
                </c:pt>
                <c:pt idx="254">
                  <c:v>26.03.2019</c:v>
                </c:pt>
                <c:pt idx="255">
                  <c:v>27.03.2019</c:v>
                </c:pt>
                <c:pt idx="256">
                  <c:v>28.03.2019</c:v>
                </c:pt>
                <c:pt idx="257">
                  <c:v>29.03.2019</c:v>
                </c:pt>
                <c:pt idx="258">
                  <c:v>30.03.2019</c:v>
                </c:pt>
                <c:pt idx="259">
                  <c:v>31.03.2019</c:v>
                </c:pt>
                <c:pt idx="260">
                  <c:v>01.04.2019</c:v>
                </c:pt>
                <c:pt idx="261">
                  <c:v>02.04.2019</c:v>
                </c:pt>
                <c:pt idx="262">
                  <c:v>03.04.2019</c:v>
                </c:pt>
                <c:pt idx="263">
                  <c:v>04.04.2019</c:v>
                </c:pt>
                <c:pt idx="264">
                  <c:v>05.04.2019</c:v>
                </c:pt>
                <c:pt idx="265">
                  <c:v>06.04.2019</c:v>
                </c:pt>
                <c:pt idx="266">
                  <c:v>07.04.2019</c:v>
                </c:pt>
                <c:pt idx="267">
                  <c:v>08.04.2019</c:v>
                </c:pt>
                <c:pt idx="268">
                  <c:v>09.04.2019</c:v>
                </c:pt>
                <c:pt idx="269">
                  <c:v>10.04.2019</c:v>
                </c:pt>
                <c:pt idx="270">
                  <c:v>11.04.2019</c:v>
                </c:pt>
                <c:pt idx="271">
                  <c:v>12.04.2019</c:v>
                </c:pt>
                <c:pt idx="272">
                  <c:v>13.04.2019</c:v>
                </c:pt>
                <c:pt idx="273">
                  <c:v>14.04.2019</c:v>
                </c:pt>
                <c:pt idx="274">
                  <c:v>15.04.2019</c:v>
                </c:pt>
                <c:pt idx="275">
                  <c:v>16.04.2019</c:v>
                </c:pt>
                <c:pt idx="276">
                  <c:v>17.04.2019</c:v>
                </c:pt>
                <c:pt idx="277">
                  <c:v>18.04.2019</c:v>
                </c:pt>
                <c:pt idx="278">
                  <c:v>19.04.2019</c:v>
                </c:pt>
                <c:pt idx="279">
                  <c:v>20.04.2019</c:v>
                </c:pt>
                <c:pt idx="280">
                  <c:v>21.04.2019</c:v>
                </c:pt>
                <c:pt idx="281">
                  <c:v>22.04.2019</c:v>
                </c:pt>
                <c:pt idx="282">
                  <c:v>23.04.2019</c:v>
                </c:pt>
                <c:pt idx="283">
                  <c:v>24.04.2019</c:v>
                </c:pt>
                <c:pt idx="284">
                  <c:v>25.04.2019</c:v>
                </c:pt>
                <c:pt idx="285">
                  <c:v>26.04.2019</c:v>
                </c:pt>
                <c:pt idx="286">
                  <c:v>27.04.2019</c:v>
                </c:pt>
                <c:pt idx="287">
                  <c:v>28.04.2019</c:v>
                </c:pt>
                <c:pt idx="288">
                  <c:v>29.04.2019</c:v>
                </c:pt>
                <c:pt idx="289">
                  <c:v>30.04.2019</c:v>
                </c:pt>
                <c:pt idx="290">
                  <c:v>01.05.2019</c:v>
                </c:pt>
                <c:pt idx="291">
                  <c:v>02.05.2019</c:v>
                </c:pt>
                <c:pt idx="292">
                  <c:v>03.05.2019</c:v>
                </c:pt>
                <c:pt idx="293">
                  <c:v>04.05.2019</c:v>
                </c:pt>
                <c:pt idx="294">
                  <c:v>05.05.2019</c:v>
                </c:pt>
                <c:pt idx="295">
                  <c:v>06.05.2019</c:v>
                </c:pt>
                <c:pt idx="296">
                  <c:v>07.05.2019</c:v>
                </c:pt>
                <c:pt idx="297">
                  <c:v>08.05.2019</c:v>
                </c:pt>
                <c:pt idx="298">
                  <c:v>09.05.2019</c:v>
                </c:pt>
                <c:pt idx="299">
                  <c:v>10.05.2019</c:v>
                </c:pt>
                <c:pt idx="300">
                  <c:v>11.05.2019</c:v>
                </c:pt>
                <c:pt idx="301">
                  <c:v>12.05.2019</c:v>
                </c:pt>
                <c:pt idx="302">
                  <c:v>13.05.2019</c:v>
                </c:pt>
                <c:pt idx="303">
                  <c:v>14.05.2019</c:v>
                </c:pt>
                <c:pt idx="304">
                  <c:v>15.05.2019</c:v>
                </c:pt>
                <c:pt idx="305">
                  <c:v>16.05.2019</c:v>
                </c:pt>
                <c:pt idx="306">
                  <c:v>17.05.2019</c:v>
                </c:pt>
                <c:pt idx="307">
                  <c:v>18.05.2019</c:v>
                </c:pt>
                <c:pt idx="308">
                  <c:v>19.05.2019</c:v>
                </c:pt>
                <c:pt idx="309">
                  <c:v>20.05.2019</c:v>
                </c:pt>
                <c:pt idx="310">
                  <c:v>21.05.2019</c:v>
                </c:pt>
                <c:pt idx="311">
                  <c:v>22.05.2019</c:v>
                </c:pt>
                <c:pt idx="312">
                  <c:v>23.05.2019</c:v>
                </c:pt>
                <c:pt idx="313">
                  <c:v>24.05.2019</c:v>
                </c:pt>
                <c:pt idx="314">
                  <c:v>25.05.2019</c:v>
                </c:pt>
                <c:pt idx="315">
                  <c:v>26.05.2019</c:v>
                </c:pt>
                <c:pt idx="316">
                  <c:v>27.05.2019</c:v>
                </c:pt>
                <c:pt idx="317">
                  <c:v>28.05.2019</c:v>
                </c:pt>
                <c:pt idx="318">
                  <c:v>29.05.2019</c:v>
                </c:pt>
                <c:pt idx="319">
                  <c:v>30.05.2019</c:v>
                </c:pt>
                <c:pt idx="320">
                  <c:v>31.05.2019</c:v>
                </c:pt>
                <c:pt idx="321">
                  <c:v>01.06.2019</c:v>
                </c:pt>
                <c:pt idx="322">
                  <c:v>02.06.2019</c:v>
                </c:pt>
                <c:pt idx="323">
                  <c:v>03.06.2019</c:v>
                </c:pt>
                <c:pt idx="324">
                  <c:v>04.06.2019</c:v>
                </c:pt>
                <c:pt idx="325">
                  <c:v>05.06.2019</c:v>
                </c:pt>
                <c:pt idx="326">
                  <c:v>06.06.2019</c:v>
                </c:pt>
                <c:pt idx="327">
                  <c:v>07.06.2019</c:v>
                </c:pt>
                <c:pt idx="328">
                  <c:v>08.06.2019</c:v>
                </c:pt>
                <c:pt idx="329">
                  <c:v>09.06.2019</c:v>
                </c:pt>
                <c:pt idx="330">
                  <c:v>10.06.2019</c:v>
                </c:pt>
                <c:pt idx="331">
                  <c:v>11.06.2019</c:v>
                </c:pt>
                <c:pt idx="332">
                  <c:v>12.06.2019</c:v>
                </c:pt>
                <c:pt idx="333">
                  <c:v>13.06.2019</c:v>
                </c:pt>
                <c:pt idx="334">
                  <c:v>14.06.2019</c:v>
                </c:pt>
                <c:pt idx="335">
                  <c:v>15.06.2019</c:v>
                </c:pt>
                <c:pt idx="336">
                  <c:v>16.06.2019</c:v>
                </c:pt>
                <c:pt idx="337">
                  <c:v>17.06.2019</c:v>
                </c:pt>
                <c:pt idx="338">
                  <c:v>18.06.2019</c:v>
                </c:pt>
                <c:pt idx="339">
                  <c:v>19.06.2019</c:v>
                </c:pt>
                <c:pt idx="340">
                  <c:v>20.06.2019</c:v>
                </c:pt>
                <c:pt idx="341">
                  <c:v>21.06.2019</c:v>
                </c:pt>
                <c:pt idx="342">
                  <c:v>22.06.2019</c:v>
                </c:pt>
                <c:pt idx="343">
                  <c:v>23.06.2019</c:v>
                </c:pt>
                <c:pt idx="344">
                  <c:v>24.06.2019</c:v>
                </c:pt>
                <c:pt idx="345">
                  <c:v>25.06.2019</c:v>
                </c:pt>
                <c:pt idx="346">
                  <c:v>26.06.2019</c:v>
                </c:pt>
                <c:pt idx="347">
                  <c:v>27.06.2019</c:v>
                </c:pt>
                <c:pt idx="348">
                  <c:v>28.06.2019</c:v>
                </c:pt>
                <c:pt idx="349">
                  <c:v>29.06.2019</c:v>
                </c:pt>
                <c:pt idx="350">
                  <c:v>30.06.2019</c:v>
                </c:pt>
                <c:pt idx="351">
                  <c:v>01.07.2019</c:v>
                </c:pt>
                <c:pt idx="352">
                  <c:v>02.07.2019</c:v>
                </c:pt>
                <c:pt idx="353">
                  <c:v>03.07.2019</c:v>
                </c:pt>
                <c:pt idx="354">
                  <c:v>04.07.2019</c:v>
                </c:pt>
                <c:pt idx="355">
                  <c:v>05.07.2019</c:v>
                </c:pt>
                <c:pt idx="356">
                  <c:v>06.07.2019</c:v>
                </c:pt>
                <c:pt idx="357">
                  <c:v>07.07.2019</c:v>
                </c:pt>
                <c:pt idx="358">
                  <c:v>08.07.2019</c:v>
                </c:pt>
                <c:pt idx="359">
                  <c:v>09.07.2019</c:v>
                </c:pt>
                <c:pt idx="360">
                  <c:v>10.07.2019</c:v>
                </c:pt>
                <c:pt idx="361">
                  <c:v>11.07.2019</c:v>
                </c:pt>
                <c:pt idx="362">
                  <c:v>12.07.2019</c:v>
                </c:pt>
                <c:pt idx="363">
                  <c:v>13.07.2019</c:v>
                </c:pt>
                <c:pt idx="364">
                  <c:v>14.07.2019</c:v>
                </c:pt>
                <c:pt idx="365">
                  <c:v>15.07.2019</c:v>
                </c:pt>
              </c:strCache>
            </c:strRef>
          </c:cat>
          <c:val>
            <c:numRef>
              <c:f>Sheet1!$B$2:$B$367</c:f>
              <c:numCache>
                <c:formatCode>General</c:formatCode>
                <c:ptCount val="366"/>
                <c:pt idx="0">
                  <c:v>3259</c:v>
                </c:pt>
                <c:pt idx="1">
                  <c:v>2888</c:v>
                </c:pt>
                <c:pt idx="2">
                  <c:v>2222</c:v>
                </c:pt>
                <c:pt idx="3">
                  <c:v>1641</c:v>
                </c:pt>
                <c:pt idx="4">
                  <c:v>2068</c:v>
                </c:pt>
                <c:pt idx="5">
                  <c:v>5295</c:v>
                </c:pt>
                <c:pt idx="6">
                  <c:v>3076</c:v>
                </c:pt>
                <c:pt idx="7">
                  <c:v>2487</c:v>
                </c:pt>
                <c:pt idx="8">
                  <c:v>1895</c:v>
                </c:pt>
                <c:pt idx="9">
                  <c:v>972</c:v>
                </c:pt>
                <c:pt idx="10">
                  <c:v>1628</c:v>
                </c:pt>
                <c:pt idx="11">
                  <c:v>1254</c:v>
                </c:pt>
                <c:pt idx="12">
                  <c:v>2138</c:v>
                </c:pt>
                <c:pt idx="13">
                  <c:v>1787</c:v>
                </c:pt>
                <c:pt idx="14">
                  <c:v>3334</c:v>
                </c:pt>
                <c:pt idx="15">
                  <c:v>2474</c:v>
                </c:pt>
                <c:pt idx="16">
                  <c:v>2175</c:v>
                </c:pt>
                <c:pt idx="17">
                  <c:v>2467</c:v>
                </c:pt>
                <c:pt idx="18">
                  <c:v>2892</c:v>
                </c:pt>
                <c:pt idx="19">
                  <c:v>4332</c:v>
                </c:pt>
                <c:pt idx="20">
                  <c:v>3714</c:v>
                </c:pt>
                <c:pt idx="21">
                  <c:v>4655</c:v>
                </c:pt>
                <c:pt idx="22">
                  <c:v>2988</c:v>
                </c:pt>
                <c:pt idx="23">
                  <c:v>1562</c:v>
                </c:pt>
                <c:pt idx="24">
                  <c:v>1995</c:v>
                </c:pt>
                <c:pt idx="25">
                  <c:v>2765</c:v>
                </c:pt>
                <c:pt idx="26">
                  <c:v>1725</c:v>
                </c:pt>
                <c:pt idx="27">
                  <c:v>1735</c:v>
                </c:pt>
                <c:pt idx="28">
                  <c:v>2776</c:v>
                </c:pt>
                <c:pt idx="29">
                  <c:v>1695</c:v>
                </c:pt>
                <c:pt idx="30">
                  <c:v>1626</c:v>
                </c:pt>
                <c:pt idx="31">
                  <c:v>850</c:v>
                </c:pt>
                <c:pt idx="32">
                  <c:v>1114</c:v>
                </c:pt>
                <c:pt idx="33">
                  <c:v>1828</c:v>
                </c:pt>
                <c:pt idx="34">
                  <c:v>3304</c:v>
                </c:pt>
                <c:pt idx="35">
                  <c:v>2726</c:v>
                </c:pt>
                <c:pt idx="36">
                  <c:v>1865</c:v>
                </c:pt>
                <c:pt idx="37">
                  <c:v>788</c:v>
                </c:pt>
                <c:pt idx="38">
                  <c:v>702</c:v>
                </c:pt>
                <c:pt idx="39">
                  <c:v>656</c:v>
                </c:pt>
                <c:pt idx="40">
                  <c:v>346</c:v>
                </c:pt>
                <c:pt idx="41">
                  <c:v>1114</c:v>
                </c:pt>
                <c:pt idx="42">
                  <c:v>2231</c:v>
                </c:pt>
                <c:pt idx="43">
                  <c:v>10187</c:v>
                </c:pt>
                <c:pt idx="44">
                  <c:v>2749</c:v>
                </c:pt>
                <c:pt idx="45">
                  <c:v>3795</c:v>
                </c:pt>
                <c:pt idx="46">
                  <c:v>2014</c:v>
                </c:pt>
                <c:pt idx="47">
                  <c:v>2071</c:v>
                </c:pt>
                <c:pt idx="48">
                  <c:v>4135</c:v>
                </c:pt>
                <c:pt idx="49">
                  <c:v>8224</c:v>
                </c:pt>
                <c:pt idx="50">
                  <c:v>9162</c:v>
                </c:pt>
                <c:pt idx="51">
                  <c:v>3510</c:v>
                </c:pt>
                <c:pt idx="52">
                  <c:v>2535</c:v>
                </c:pt>
                <c:pt idx="53">
                  <c:v>3072</c:v>
                </c:pt>
                <c:pt idx="54">
                  <c:v>2538</c:v>
                </c:pt>
                <c:pt idx="55">
                  <c:v>1326</c:v>
                </c:pt>
                <c:pt idx="56">
                  <c:v>2178</c:v>
                </c:pt>
                <c:pt idx="57">
                  <c:v>714</c:v>
                </c:pt>
                <c:pt idx="58">
                  <c:v>517</c:v>
                </c:pt>
                <c:pt idx="59">
                  <c:v>1370</c:v>
                </c:pt>
                <c:pt idx="60">
                  <c:v>794</c:v>
                </c:pt>
                <c:pt idx="61">
                  <c:v>700</c:v>
                </c:pt>
                <c:pt idx="62">
                  <c:v>1483</c:v>
                </c:pt>
                <c:pt idx="63">
                  <c:v>1531</c:v>
                </c:pt>
                <c:pt idx="64">
                  <c:v>2099</c:v>
                </c:pt>
                <c:pt idx="65">
                  <c:v>1001</c:v>
                </c:pt>
                <c:pt idx="66">
                  <c:v>699</c:v>
                </c:pt>
                <c:pt idx="67">
                  <c:v>485</c:v>
                </c:pt>
                <c:pt idx="68">
                  <c:v>1209</c:v>
                </c:pt>
                <c:pt idx="69">
                  <c:v>1560</c:v>
                </c:pt>
                <c:pt idx="70">
                  <c:v>5937</c:v>
                </c:pt>
                <c:pt idx="71">
                  <c:v>2341</c:v>
                </c:pt>
                <c:pt idx="72">
                  <c:v>1599</c:v>
                </c:pt>
                <c:pt idx="73">
                  <c:v>2033</c:v>
                </c:pt>
                <c:pt idx="74">
                  <c:v>1218</c:v>
                </c:pt>
                <c:pt idx="75">
                  <c:v>1543</c:v>
                </c:pt>
                <c:pt idx="76">
                  <c:v>3696</c:v>
                </c:pt>
                <c:pt idx="77">
                  <c:v>6159</c:v>
                </c:pt>
                <c:pt idx="78">
                  <c:v>12674</c:v>
                </c:pt>
                <c:pt idx="79">
                  <c:v>4496</c:v>
                </c:pt>
                <c:pt idx="80">
                  <c:v>7545</c:v>
                </c:pt>
                <c:pt idx="81">
                  <c:v>6962</c:v>
                </c:pt>
                <c:pt idx="82">
                  <c:v>6161</c:v>
                </c:pt>
                <c:pt idx="83">
                  <c:v>6457</c:v>
                </c:pt>
                <c:pt idx="84">
                  <c:v>9352</c:v>
                </c:pt>
                <c:pt idx="85">
                  <c:v>4734</c:v>
                </c:pt>
                <c:pt idx="86">
                  <c:v>3900</c:v>
                </c:pt>
                <c:pt idx="87">
                  <c:v>4017</c:v>
                </c:pt>
                <c:pt idx="88">
                  <c:v>4219</c:v>
                </c:pt>
                <c:pt idx="89">
                  <c:v>3299</c:v>
                </c:pt>
                <c:pt idx="90">
                  <c:v>4259</c:v>
                </c:pt>
                <c:pt idx="91">
                  <c:v>2612</c:v>
                </c:pt>
                <c:pt idx="92">
                  <c:v>3245</c:v>
                </c:pt>
                <c:pt idx="93">
                  <c:v>10276</c:v>
                </c:pt>
                <c:pt idx="94">
                  <c:v>12988</c:v>
                </c:pt>
                <c:pt idx="95">
                  <c:v>14337</c:v>
                </c:pt>
                <c:pt idx="96">
                  <c:v>8461</c:v>
                </c:pt>
                <c:pt idx="97">
                  <c:v>6636</c:v>
                </c:pt>
                <c:pt idx="98">
                  <c:v>9000</c:v>
                </c:pt>
                <c:pt idx="99">
                  <c:v>6514</c:v>
                </c:pt>
                <c:pt idx="100">
                  <c:v>9602</c:v>
                </c:pt>
                <c:pt idx="101">
                  <c:v>6216</c:v>
                </c:pt>
                <c:pt idx="102">
                  <c:v>8931</c:v>
                </c:pt>
                <c:pt idx="103">
                  <c:v>7130</c:v>
                </c:pt>
                <c:pt idx="104">
                  <c:v>10626</c:v>
                </c:pt>
                <c:pt idx="105">
                  <c:v>7951</c:v>
                </c:pt>
                <c:pt idx="106">
                  <c:v>5026</c:v>
                </c:pt>
                <c:pt idx="107">
                  <c:v>4219</c:v>
                </c:pt>
                <c:pt idx="108">
                  <c:v>5251</c:v>
                </c:pt>
                <c:pt idx="109">
                  <c:v>10900</c:v>
                </c:pt>
                <c:pt idx="110">
                  <c:v>6538</c:v>
                </c:pt>
                <c:pt idx="111">
                  <c:v>6650</c:v>
                </c:pt>
                <c:pt idx="112">
                  <c:v>7328</c:v>
                </c:pt>
                <c:pt idx="113">
                  <c:v>25689</c:v>
                </c:pt>
                <c:pt idx="114">
                  <c:v>8354</c:v>
                </c:pt>
                <c:pt idx="115">
                  <c:v>4451</c:v>
                </c:pt>
                <c:pt idx="116">
                  <c:v>3345</c:v>
                </c:pt>
                <c:pt idx="117">
                  <c:v>3776</c:v>
                </c:pt>
                <c:pt idx="118">
                  <c:v>4754</c:v>
                </c:pt>
                <c:pt idx="119">
                  <c:v>6498</c:v>
                </c:pt>
                <c:pt idx="120">
                  <c:v>7956</c:v>
                </c:pt>
                <c:pt idx="121">
                  <c:v>5869</c:v>
                </c:pt>
                <c:pt idx="122">
                  <c:v>15559</c:v>
                </c:pt>
                <c:pt idx="123">
                  <c:v>7028</c:v>
                </c:pt>
                <c:pt idx="124">
                  <c:v>5305</c:v>
                </c:pt>
                <c:pt idx="125">
                  <c:v>6346</c:v>
                </c:pt>
                <c:pt idx="126">
                  <c:v>7722</c:v>
                </c:pt>
                <c:pt idx="127">
                  <c:v>6558</c:v>
                </c:pt>
                <c:pt idx="128">
                  <c:v>6822</c:v>
                </c:pt>
                <c:pt idx="129">
                  <c:v>9992</c:v>
                </c:pt>
                <c:pt idx="130">
                  <c:v>7581</c:v>
                </c:pt>
                <c:pt idx="131">
                  <c:v>4259</c:v>
                </c:pt>
                <c:pt idx="132">
                  <c:v>19066</c:v>
                </c:pt>
                <c:pt idx="133">
                  <c:v>10188</c:v>
                </c:pt>
                <c:pt idx="134">
                  <c:v>6345</c:v>
                </c:pt>
                <c:pt idx="135">
                  <c:v>3954</c:v>
                </c:pt>
                <c:pt idx="136">
                  <c:v>3455</c:v>
                </c:pt>
                <c:pt idx="137">
                  <c:v>4913</c:v>
                </c:pt>
                <c:pt idx="138">
                  <c:v>3434</c:v>
                </c:pt>
                <c:pt idx="139">
                  <c:v>4443</c:v>
                </c:pt>
                <c:pt idx="140">
                  <c:v>7410</c:v>
                </c:pt>
                <c:pt idx="141">
                  <c:v>5608</c:v>
                </c:pt>
                <c:pt idx="142">
                  <c:v>5165</c:v>
                </c:pt>
                <c:pt idx="143">
                  <c:v>3365</c:v>
                </c:pt>
                <c:pt idx="144">
                  <c:v>3827</c:v>
                </c:pt>
                <c:pt idx="145">
                  <c:v>5640</c:v>
                </c:pt>
                <c:pt idx="146">
                  <c:v>9802</c:v>
                </c:pt>
                <c:pt idx="147">
                  <c:v>11494</c:v>
                </c:pt>
                <c:pt idx="148">
                  <c:v>10201</c:v>
                </c:pt>
                <c:pt idx="149">
                  <c:v>9879</c:v>
                </c:pt>
                <c:pt idx="150">
                  <c:v>11555</c:v>
                </c:pt>
                <c:pt idx="151">
                  <c:v>6411</c:v>
                </c:pt>
                <c:pt idx="152">
                  <c:v>5365</c:v>
                </c:pt>
                <c:pt idx="153">
                  <c:v>6465</c:v>
                </c:pt>
                <c:pt idx="154">
                  <c:v>8255</c:v>
                </c:pt>
                <c:pt idx="155">
                  <c:v>5398</c:v>
                </c:pt>
                <c:pt idx="156">
                  <c:v>8477</c:v>
                </c:pt>
                <c:pt idx="157">
                  <c:v>7619</c:v>
                </c:pt>
                <c:pt idx="158">
                  <c:v>5968</c:v>
                </c:pt>
                <c:pt idx="159">
                  <c:v>4645</c:v>
                </c:pt>
                <c:pt idx="160">
                  <c:v>7300</c:v>
                </c:pt>
                <c:pt idx="161">
                  <c:v>9530</c:v>
                </c:pt>
                <c:pt idx="162">
                  <c:v>5943</c:v>
                </c:pt>
                <c:pt idx="163">
                  <c:v>4946</c:v>
                </c:pt>
                <c:pt idx="164">
                  <c:v>6330</c:v>
                </c:pt>
                <c:pt idx="165">
                  <c:v>3854</c:v>
                </c:pt>
                <c:pt idx="166">
                  <c:v>4734</c:v>
                </c:pt>
                <c:pt idx="167">
                  <c:v>3618</c:v>
                </c:pt>
                <c:pt idx="168">
                  <c:v>5442</c:v>
                </c:pt>
                <c:pt idx="169">
                  <c:v>6206</c:v>
                </c:pt>
                <c:pt idx="170">
                  <c:v>2566</c:v>
                </c:pt>
                <c:pt idx="171">
                  <c:v>7230</c:v>
                </c:pt>
                <c:pt idx="172">
                  <c:v>11791</c:v>
                </c:pt>
                <c:pt idx="173">
                  <c:v>8749</c:v>
                </c:pt>
                <c:pt idx="174">
                  <c:v>4946</c:v>
                </c:pt>
                <c:pt idx="175">
                  <c:v>12116</c:v>
                </c:pt>
                <c:pt idx="176">
                  <c:v>5691</c:v>
                </c:pt>
                <c:pt idx="177">
                  <c:v>11401</c:v>
                </c:pt>
                <c:pt idx="178">
                  <c:v>9655</c:v>
                </c:pt>
                <c:pt idx="179">
                  <c:v>5372</c:v>
                </c:pt>
                <c:pt idx="180">
                  <c:v>7955</c:v>
                </c:pt>
                <c:pt idx="181">
                  <c:v>8291</c:v>
                </c:pt>
                <c:pt idx="182">
                  <c:v>10260</c:v>
                </c:pt>
                <c:pt idx="183">
                  <c:v>7541</c:v>
                </c:pt>
                <c:pt idx="184">
                  <c:v>8207</c:v>
                </c:pt>
                <c:pt idx="185">
                  <c:v>9829</c:v>
                </c:pt>
                <c:pt idx="186">
                  <c:v>8561</c:v>
                </c:pt>
                <c:pt idx="187">
                  <c:v>5517</c:v>
                </c:pt>
                <c:pt idx="188">
                  <c:v>9475</c:v>
                </c:pt>
                <c:pt idx="189">
                  <c:v>7357</c:v>
                </c:pt>
                <c:pt idx="190">
                  <c:v>4578</c:v>
                </c:pt>
                <c:pt idx="191">
                  <c:v>3913</c:v>
                </c:pt>
                <c:pt idx="192">
                  <c:v>4734</c:v>
                </c:pt>
                <c:pt idx="193">
                  <c:v>4848</c:v>
                </c:pt>
                <c:pt idx="194">
                  <c:v>5404</c:v>
                </c:pt>
                <c:pt idx="195">
                  <c:v>6875</c:v>
                </c:pt>
                <c:pt idx="196">
                  <c:v>9539</c:v>
                </c:pt>
                <c:pt idx="197">
                  <c:v>8090</c:v>
                </c:pt>
                <c:pt idx="198">
                  <c:v>5790</c:v>
                </c:pt>
                <c:pt idx="199">
                  <c:v>6357</c:v>
                </c:pt>
                <c:pt idx="200">
                  <c:v>6666</c:v>
                </c:pt>
                <c:pt idx="201">
                  <c:v>7373</c:v>
                </c:pt>
                <c:pt idx="202">
                  <c:v>10959</c:v>
                </c:pt>
                <c:pt idx="203">
                  <c:v>10504</c:v>
                </c:pt>
                <c:pt idx="204">
                  <c:v>6878</c:v>
                </c:pt>
                <c:pt idx="205">
                  <c:v>6529</c:v>
                </c:pt>
                <c:pt idx="206">
                  <c:v>9183</c:v>
                </c:pt>
                <c:pt idx="207">
                  <c:v>9943</c:v>
                </c:pt>
                <c:pt idx="208">
                  <c:v>10456</c:v>
                </c:pt>
                <c:pt idx="209">
                  <c:v>10138</c:v>
                </c:pt>
                <c:pt idx="210">
                  <c:v>13781</c:v>
                </c:pt>
                <c:pt idx="211">
                  <c:v>10027</c:v>
                </c:pt>
                <c:pt idx="212">
                  <c:v>6680</c:v>
                </c:pt>
                <c:pt idx="213">
                  <c:v>5966</c:v>
                </c:pt>
                <c:pt idx="214">
                  <c:v>6980</c:v>
                </c:pt>
                <c:pt idx="215">
                  <c:v>6913</c:v>
                </c:pt>
                <c:pt idx="216">
                  <c:v>7892</c:v>
                </c:pt>
                <c:pt idx="217">
                  <c:v>18952</c:v>
                </c:pt>
                <c:pt idx="218">
                  <c:v>15336</c:v>
                </c:pt>
                <c:pt idx="219">
                  <c:v>8848</c:v>
                </c:pt>
                <c:pt idx="220">
                  <c:v>7210</c:v>
                </c:pt>
                <c:pt idx="221">
                  <c:v>7268</c:v>
                </c:pt>
                <c:pt idx="222">
                  <c:v>8096</c:v>
                </c:pt>
                <c:pt idx="223">
                  <c:v>8085</c:v>
                </c:pt>
                <c:pt idx="224">
                  <c:v>10627</c:v>
                </c:pt>
                <c:pt idx="225">
                  <c:v>12549</c:v>
                </c:pt>
                <c:pt idx="226">
                  <c:v>17586</c:v>
                </c:pt>
                <c:pt idx="227">
                  <c:v>10575</c:v>
                </c:pt>
                <c:pt idx="228">
                  <c:v>9590</c:v>
                </c:pt>
                <c:pt idx="229">
                  <c:v>9506</c:v>
                </c:pt>
                <c:pt idx="230">
                  <c:v>13319</c:v>
                </c:pt>
                <c:pt idx="231">
                  <c:v>22797</c:v>
                </c:pt>
                <c:pt idx="232">
                  <c:v>16524</c:v>
                </c:pt>
                <c:pt idx="233">
                  <c:v>12076</c:v>
                </c:pt>
                <c:pt idx="234">
                  <c:v>12993</c:v>
                </c:pt>
                <c:pt idx="235">
                  <c:v>13239</c:v>
                </c:pt>
                <c:pt idx="236">
                  <c:v>17050</c:v>
                </c:pt>
                <c:pt idx="237">
                  <c:v>14703</c:v>
                </c:pt>
                <c:pt idx="238">
                  <c:v>28189</c:v>
                </c:pt>
                <c:pt idx="239">
                  <c:v>17187</c:v>
                </c:pt>
                <c:pt idx="240">
                  <c:v>18188</c:v>
                </c:pt>
                <c:pt idx="241">
                  <c:v>17019</c:v>
                </c:pt>
                <c:pt idx="242">
                  <c:v>14730</c:v>
                </c:pt>
                <c:pt idx="243">
                  <c:v>26429</c:v>
                </c:pt>
                <c:pt idx="244">
                  <c:v>28709</c:v>
                </c:pt>
                <c:pt idx="245">
                  <c:v>110769</c:v>
                </c:pt>
                <c:pt idx="246">
                  <c:v>57412</c:v>
                </c:pt>
                <c:pt idx="247">
                  <c:v>44563</c:v>
                </c:pt>
                <c:pt idx="248">
                  <c:v>23244</c:v>
                </c:pt>
                <c:pt idx="249">
                  <c:v>20376</c:v>
                </c:pt>
                <c:pt idx="250">
                  <c:v>15904</c:v>
                </c:pt>
                <c:pt idx="251">
                  <c:v>15678</c:v>
                </c:pt>
                <c:pt idx="252">
                  <c:v>33149</c:v>
                </c:pt>
                <c:pt idx="253">
                  <c:v>30293</c:v>
                </c:pt>
                <c:pt idx="254">
                  <c:v>24797</c:v>
                </c:pt>
                <c:pt idx="255">
                  <c:v>20784</c:v>
                </c:pt>
                <c:pt idx="256">
                  <c:v>20699</c:v>
                </c:pt>
                <c:pt idx="257">
                  <c:v>19851</c:v>
                </c:pt>
                <c:pt idx="258">
                  <c:v>22998</c:v>
                </c:pt>
                <c:pt idx="259">
                  <c:v>32640</c:v>
                </c:pt>
                <c:pt idx="260">
                  <c:v>37079</c:v>
                </c:pt>
                <c:pt idx="261">
                  <c:v>25694</c:v>
                </c:pt>
                <c:pt idx="262">
                  <c:v>20114</c:v>
                </c:pt>
                <c:pt idx="263">
                  <c:v>17572</c:v>
                </c:pt>
                <c:pt idx="264">
                  <c:v>15220</c:v>
                </c:pt>
                <c:pt idx="265">
                  <c:v>20544</c:v>
                </c:pt>
                <c:pt idx="266">
                  <c:v>20269</c:v>
                </c:pt>
                <c:pt idx="267">
                  <c:v>16698</c:v>
                </c:pt>
                <c:pt idx="268">
                  <c:v>15133</c:v>
                </c:pt>
                <c:pt idx="269">
                  <c:v>18129</c:v>
                </c:pt>
                <c:pt idx="270">
                  <c:v>13633</c:v>
                </c:pt>
                <c:pt idx="271">
                  <c:v>12865</c:v>
                </c:pt>
                <c:pt idx="272">
                  <c:v>15253</c:v>
                </c:pt>
                <c:pt idx="273">
                  <c:v>29016</c:v>
                </c:pt>
                <c:pt idx="274">
                  <c:v>23977</c:v>
                </c:pt>
                <c:pt idx="275">
                  <c:v>16941</c:v>
                </c:pt>
                <c:pt idx="276">
                  <c:v>11378</c:v>
                </c:pt>
                <c:pt idx="277">
                  <c:v>8038</c:v>
                </c:pt>
                <c:pt idx="278">
                  <c:v>7820</c:v>
                </c:pt>
                <c:pt idx="279">
                  <c:v>5514</c:v>
                </c:pt>
                <c:pt idx="280">
                  <c:v>18321</c:v>
                </c:pt>
                <c:pt idx="281">
                  <c:v>30203</c:v>
                </c:pt>
                <c:pt idx="282">
                  <c:v>17061</c:v>
                </c:pt>
                <c:pt idx="283">
                  <c:v>18074</c:v>
                </c:pt>
                <c:pt idx="284">
                  <c:v>28395</c:v>
                </c:pt>
                <c:pt idx="285">
                  <c:v>22317</c:v>
                </c:pt>
                <c:pt idx="286">
                  <c:v>14429</c:v>
                </c:pt>
                <c:pt idx="287">
                  <c:v>15421</c:v>
                </c:pt>
                <c:pt idx="288">
                  <c:v>14150</c:v>
                </c:pt>
                <c:pt idx="289">
                  <c:v>10574</c:v>
                </c:pt>
                <c:pt idx="290">
                  <c:v>11414</c:v>
                </c:pt>
                <c:pt idx="291">
                  <c:v>5662</c:v>
                </c:pt>
                <c:pt idx="292">
                  <c:v>6368</c:v>
                </c:pt>
                <c:pt idx="293">
                  <c:v>9808</c:v>
                </c:pt>
                <c:pt idx="294">
                  <c:v>10812</c:v>
                </c:pt>
                <c:pt idx="295">
                  <c:v>9578</c:v>
                </c:pt>
                <c:pt idx="296">
                  <c:v>7213</c:v>
                </c:pt>
                <c:pt idx="297">
                  <c:v>6651</c:v>
                </c:pt>
                <c:pt idx="298">
                  <c:v>8963</c:v>
                </c:pt>
                <c:pt idx="299">
                  <c:v>11641</c:v>
                </c:pt>
                <c:pt idx="300">
                  <c:v>10005</c:v>
                </c:pt>
                <c:pt idx="301">
                  <c:v>14338</c:v>
                </c:pt>
                <c:pt idx="302">
                  <c:v>11837</c:v>
                </c:pt>
                <c:pt idx="303">
                  <c:v>14070</c:v>
                </c:pt>
                <c:pt idx="304">
                  <c:v>9585</c:v>
                </c:pt>
                <c:pt idx="305">
                  <c:v>9158</c:v>
                </c:pt>
                <c:pt idx="306">
                  <c:v>8396</c:v>
                </c:pt>
                <c:pt idx="307">
                  <c:v>13531</c:v>
                </c:pt>
                <c:pt idx="308">
                  <c:v>29167</c:v>
                </c:pt>
                <c:pt idx="309">
                  <c:v>34665</c:v>
                </c:pt>
                <c:pt idx="310">
                  <c:v>28295</c:v>
                </c:pt>
                <c:pt idx="311">
                  <c:v>30127</c:v>
                </c:pt>
                <c:pt idx="312">
                  <c:v>13537</c:v>
                </c:pt>
                <c:pt idx="313">
                  <c:v>9662</c:v>
                </c:pt>
                <c:pt idx="314">
                  <c:v>11861</c:v>
                </c:pt>
                <c:pt idx="315">
                  <c:v>10178</c:v>
                </c:pt>
                <c:pt idx="316">
                  <c:v>69780</c:v>
                </c:pt>
                <c:pt idx="317">
                  <c:v>38400</c:v>
                </c:pt>
                <c:pt idx="318">
                  <c:v>23878</c:v>
                </c:pt>
                <c:pt idx="319">
                  <c:v>29423</c:v>
                </c:pt>
                <c:pt idx="320">
                  <c:v>24638</c:v>
                </c:pt>
                <c:pt idx="321">
                  <c:v>20816</c:v>
                </c:pt>
                <c:pt idx="322">
                  <c:v>21284</c:v>
                </c:pt>
                <c:pt idx="323">
                  <c:v>15380</c:v>
                </c:pt>
                <c:pt idx="324">
                  <c:v>19000</c:v>
                </c:pt>
                <c:pt idx="325">
                  <c:v>42985</c:v>
                </c:pt>
                <c:pt idx="326">
                  <c:v>33628</c:v>
                </c:pt>
                <c:pt idx="327">
                  <c:v>26241</c:v>
                </c:pt>
                <c:pt idx="328">
                  <c:v>24504</c:v>
                </c:pt>
                <c:pt idx="329">
                  <c:v>30110</c:v>
                </c:pt>
                <c:pt idx="330">
                  <c:v>29283</c:v>
                </c:pt>
                <c:pt idx="331">
                  <c:v>21294</c:v>
                </c:pt>
                <c:pt idx="332">
                  <c:v>21531</c:v>
                </c:pt>
                <c:pt idx="333">
                  <c:v>27437</c:v>
                </c:pt>
                <c:pt idx="334">
                  <c:v>23996</c:v>
                </c:pt>
                <c:pt idx="335">
                  <c:v>17124</c:v>
                </c:pt>
                <c:pt idx="336">
                  <c:v>27403</c:v>
                </c:pt>
                <c:pt idx="337">
                  <c:v>32115</c:v>
                </c:pt>
                <c:pt idx="338">
                  <c:v>35814</c:v>
                </c:pt>
                <c:pt idx="339">
                  <c:v>33072</c:v>
                </c:pt>
                <c:pt idx="340">
                  <c:v>33736</c:v>
                </c:pt>
                <c:pt idx="341">
                  <c:v>24306</c:v>
                </c:pt>
                <c:pt idx="342">
                  <c:v>42848</c:v>
                </c:pt>
                <c:pt idx="343">
                  <c:v>52960</c:v>
                </c:pt>
                <c:pt idx="344">
                  <c:v>46923</c:v>
                </c:pt>
                <c:pt idx="345">
                  <c:v>33998</c:v>
                </c:pt>
                <c:pt idx="346">
                  <c:v>22501</c:v>
                </c:pt>
                <c:pt idx="347">
                  <c:v>9118</c:v>
                </c:pt>
                <c:pt idx="348">
                  <c:v>8956</c:v>
                </c:pt>
                <c:pt idx="349">
                  <c:v>10395</c:v>
                </c:pt>
                <c:pt idx="350">
                  <c:v>14895</c:v>
                </c:pt>
                <c:pt idx="351">
                  <c:v>15015</c:v>
                </c:pt>
                <c:pt idx="352">
                  <c:v>27639</c:v>
                </c:pt>
                <c:pt idx="353">
                  <c:v>9987</c:v>
                </c:pt>
                <c:pt idx="354">
                  <c:v>16118</c:v>
                </c:pt>
                <c:pt idx="355">
                  <c:v>18772</c:v>
                </c:pt>
                <c:pt idx="356">
                  <c:v>20742</c:v>
                </c:pt>
                <c:pt idx="357">
                  <c:v>35258</c:v>
                </c:pt>
                <c:pt idx="358">
                  <c:v>55749</c:v>
                </c:pt>
                <c:pt idx="359">
                  <c:v>56315</c:v>
                </c:pt>
                <c:pt idx="360">
                  <c:v>27531</c:v>
                </c:pt>
                <c:pt idx="361">
                  <c:v>21024</c:v>
                </c:pt>
                <c:pt idx="362">
                  <c:v>15767</c:v>
                </c:pt>
                <c:pt idx="363">
                  <c:v>13045</c:v>
                </c:pt>
                <c:pt idx="364">
                  <c:v>11295</c:v>
                </c:pt>
                <c:pt idx="365">
                  <c:v>10134</c:v>
                </c:pt>
              </c:numCache>
            </c:numRef>
          </c:val>
          <c:smooth val="0"/>
          <c:extLst>
            <c:ext xmlns:c16="http://schemas.microsoft.com/office/drawing/2014/chart" uri="{C3380CC4-5D6E-409C-BE32-E72D297353CC}">
              <c16:uniqueId val="{00000000-3FC7-41F8-BAAF-9D60270F73C0}"/>
            </c:ext>
          </c:extLst>
        </c:ser>
        <c:dLbls>
          <c:showLegendKey val="0"/>
          <c:showVal val="0"/>
          <c:showCatName val="0"/>
          <c:showSerName val="0"/>
          <c:showPercent val="0"/>
          <c:showBubbleSize val="0"/>
        </c:dLbls>
        <c:smooth val="0"/>
        <c:axId val="302034120"/>
        <c:axId val="302030840"/>
      </c:lineChart>
      <c:catAx>
        <c:axId val="3020341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30840"/>
        <c:crosses val="autoZero"/>
        <c:auto val="1"/>
        <c:lblAlgn val="ctr"/>
        <c:lblOffset val="100"/>
        <c:noMultiLvlLbl val="0"/>
      </c:catAx>
      <c:valAx>
        <c:axId val="3020308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020341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NDR Sport</c:v>
                </c:pt>
              </c:strCache>
            </c:strRef>
          </c:tx>
          <c:spPr>
            <a:ln w="28575" cap="rnd">
              <a:solidFill>
                <a:schemeClr val="accent1"/>
              </a:solidFill>
              <a:round/>
            </a:ln>
            <a:effectLst/>
          </c:spPr>
          <c:marker>
            <c:symbol val="none"/>
          </c:marker>
          <c:cat>
            <c:strRef>
              <c:f>Sheet1!$A$2:$A$367</c:f>
              <c:strCache>
                <c:ptCount val="366"/>
                <c:pt idx="0">
                  <c:v>15.07.2018</c:v>
                </c:pt>
                <c:pt idx="1">
                  <c:v>16.07.2018</c:v>
                </c:pt>
                <c:pt idx="2">
                  <c:v>17.07.2018</c:v>
                </c:pt>
                <c:pt idx="3">
                  <c:v>18.07.2018</c:v>
                </c:pt>
                <c:pt idx="4">
                  <c:v>19.07.2018</c:v>
                </c:pt>
                <c:pt idx="5">
                  <c:v>20.07.2018</c:v>
                </c:pt>
                <c:pt idx="6">
                  <c:v>21.07.2018</c:v>
                </c:pt>
                <c:pt idx="7">
                  <c:v>22.07.2018</c:v>
                </c:pt>
                <c:pt idx="8">
                  <c:v>23.07.2018</c:v>
                </c:pt>
                <c:pt idx="9">
                  <c:v>24.07.2018</c:v>
                </c:pt>
                <c:pt idx="10">
                  <c:v>25.07.2018</c:v>
                </c:pt>
                <c:pt idx="11">
                  <c:v>26.07.2018</c:v>
                </c:pt>
                <c:pt idx="12">
                  <c:v>27.07.2018</c:v>
                </c:pt>
                <c:pt idx="13">
                  <c:v>28.07.2018</c:v>
                </c:pt>
                <c:pt idx="14">
                  <c:v>29.07.2018</c:v>
                </c:pt>
                <c:pt idx="15">
                  <c:v>30.07.2018</c:v>
                </c:pt>
                <c:pt idx="16">
                  <c:v>31.07.2018</c:v>
                </c:pt>
                <c:pt idx="17">
                  <c:v>01.08.2018</c:v>
                </c:pt>
                <c:pt idx="18">
                  <c:v>02.08.2018</c:v>
                </c:pt>
                <c:pt idx="19">
                  <c:v>03.08.2018</c:v>
                </c:pt>
                <c:pt idx="20">
                  <c:v>04.08.2018</c:v>
                </c:pt>
                <c:pt idx="21">
                  <c:v>05.08.2018</c:v>
                </c:pt>
                <c:pt idx="22">
                  <c:v>06.08.2018</c:v>
                </c:pt>
                <c:pt idx="23">
                  <c:v>07.08.2018</c:v>
                </c:pt>
                <c:pt idx="24">
                  <c:v>08.08.2018</c:v>
                </c:pt>
                <c:pt idx="25">
                  <c:v>09.08.2018</c:v>
                </c:pt>
                <c:pt idx="26">
                  <c:v>10.08.2018</c:v>
                </c:pt>
                <c:pt idx="27">
                  <c:v>11.08.2018</c:v>
                </c:pt>
                <c:pt idx="28">
                  <c:v>12.08.2018</c:v>
                </c:pt>
                <c:pt idx="29">
                  <c:v>13.08.2018</c:v>
                </c:pt>
                <c:pt idx="30">
                  <c:v>14.08.2018</c:v>
                </c:pt>
                <c:pt idx="31">
                  <c:v>15.08.2018</c:v>
                </c:pt>
                <c:pt idx="32">
                  <c:v>16.08.2018</c:v>
                </c:pt>
                <c:pt idx="33">
                  <c:v>17.08.2018</c:v>
                </c:pt>
                <c:pt idx="34">
                  <c:v>18.08.2018</c:v>
                </c:pt>
                <c:pt idx="35">
                  <c:v>19.08.2018</c:v>
                </c:pt>
                <c:pt idx="36">
                  <c:v>20.08.2018</c:v>
                </c:pt>
                <c:pt idx="37">
                  <c:v>21.08.2018</c:v>
                </c:pt>
                <c:pt idx="38">
                  <c:v>22.08.2018</c:v>
                </c:pt>
                <c:pt idx="39">
                  <c:v>23.08.2018</c:v>
                </c:pt>
                <c:pt idx="40">
                  <c:v>24.08.2018</c:v>
                </c:pt>
                <c:pt idx="41">
                  <c:v>25.08.2018</c:v>
                </c:pt>
                <c:pt idx="42">
                  <c:v>26.08.2018</c:v>
                </c:pt>
                <c:pt idx="43">
                  <c:v>27.08.2018</c:v>
                </c:pt>
                <c:pt idx="44">
                  <c:v>28.08.2018</c:v>
                </c:pt>
                <c:pt idx="45">
                  <c:v>29.08.2018</c:v>
                </c:pt>
                <c:pt idx="46">
                  <c:v>30.08.2018</c:v>
                </c:pt>
                <c:pt idx="47">
                  <c:v>31.08.2018</c:v>
                </c:pt>
                <c:pt idx="48">
                  <c:v>01.09.2018</c:v>
                </c:pt>
                <c:pt idx="49">
                  <c:v>02.09.2018</c:v>
                </c:pt>
                <c:pt idx="50">
                  <c:v>03.09.2018</c:v>
                </c:pt>
                <c:pt idx="51">
                  <c:v>04.09.2018</c:v>
                </c:pt>
                <c:pt idx="52">
                  <c:v>05.09.2018</c:v>
                </c:pt>
                <c:pt idx="53">
                  <c:v>06.09.2018</c:v>
                </c:pt>
                <c:pt idx="54">
                  <c:v>07.09.2018</c:v>
                </c:pt>
                <c:pt idx="55">
                  <c:v>08.09.2018</c:v>
                </c:pt>
                <c:pt idx="56">
                  <c:v>09.09.2018</c:v>
                </c:pt>
                <c:pt idx="57">
                  <c:v>10.09.2018</c:v>
                </c:pt>
                <c:pt idx="58">
                  <c:v>11.09.2018</c:v>
                </c:pt>
                <c:pt idx="59">
                  <c:v>12.09.2018</c:v>
                </c:pt>
                <c:pt idx="60">
                  <c:v>13.09.2018</c:v>
                </c:pt>
                <c:pt idx="61">
                  <c:v>14.09.2018</c:v>
                </c:pt>
                <c:pt idx="62">
                  <c:v>15.09.2018</c:v>
                </c:pt>
                <c:pt idx="63">
                  <c:v>16.09.2018</c:v>
                </c:pt>
                <c:pt idx="64">
                  <c:v>17.09.2018</c:v>
                </c:pt>
                <c:pt idx="65">
                  <c:v>18.09.2018</c:v>
                </c:pt>
                <c:pt idx="66">
                  <c:v>19.09.2018</c:v>
                </c:pt>
                <c:pt idx="67">
                  <c:v>20.09.2018</c:v>
                </c:pt>
                <c:pt idx="68">
                  <c:v>21.09.2018</c:v>
                </c:pt>
                <c:pt idx="69">
                  <c:v>22.09.2018</c:v>
                </c:pt>
                <c:pt idx="70">
                  <c:v>23.09.2018</c:v>
                </c:pt>
                <c:pt idx="71">
                  <c:v>24.09.2018</c:v>
                </c:pt>
                <c:pt idx="72">
                  <c:v>25.09.2018</c:v>
                </c:pt>
                <c:pt idx="73">
                  <c:v>26.09.2018</c:v>
                </c:pt>
                <c:pt idx="74">
                  <c:v>27.09.2018</c:v>
                </c:pt>
                <c:pt idx="75">
                  <c:v>28.09.2018</c:v>
                </c:pt>
                <c:pt idx="76">
                  <c:v>29.09.2018</c:v>
                </c:pt>
                <c:pt idx="77">
                  <c:v>30.09.2018</c:v>
                </c:pt>
                <c:pt idx="78">
                  <c:v>01.10.2018</c:v>
                </c:pt>
                <c:pt idx="79">
                  <c:v>02.10.2018</c:v>
                </c:pt>
                <c:pt idx="80">
                  <c:v>03.10.2018</c:v>
                </c:pt>
                <c:pt idx="81">
                  <c:v>04.10.2018</c:v>
                </c:pt>
                <c:pt idx="82">
                  <c:v>05.10.2018</c:v>
                </c:pt>
                <c:pt idx="83">
                  <c:v>06.10.2018</c:v>
                </c:pt>
                <c:pt idx="84">
                  <c:v>07.10.2018</c:v>
                </c:pt>
                <c:pt idx="85">
                  <c:v>08.10.2018</c:v>
                </c:pt>
                <c:pt idx="86">
                  <c:v>09.10.2018</c:v>
                </c:pt>
                <c:pt idx="87">
                  <c:v>10.10.2018</c:v>
                </c:pt>
                <c:pt idx="88">
                  <c:v>11.10.2018</c:v>
                </c:pt>
                <c:pt idx="89">
                  <c:v>12.10.2018</c:v>
                </c:pt>
                <c:pt idx="90">
                  <c:v>13.10.2018</c:v>
                </c:pt>
                <c:pt idx="91">
                  <c:v>14.10.2018</c:v>
                </c:pt>
                <c:pt idx="92">
                  <c:v>15.10.2018</c:v>
                </c:pt>
                <c:pt idx="93">
                  <c:v>16.10.2018</c:v>
                </c:pt>
                <c:pt idx="94">
                  <c:v>17.10.2018</c:v>
                </c:pt>
                <c:pt idx="95">
                  <c:v>18.10.2018</c:v>
                </c:pt>
                <c:pt idx="96">
                  <c:v>19.10.2018</c:v>
                </c:pt>
                <c:pt idx="97">
                  <c:v>20.10.2018</c:v>
                </c:pt>
                <c:pt idx="98">
                  <c:v>21.10.2018</c:v>
                </c:pt>
                <c:pt idx="99">
                  <c:v>22.10.2018</c:v>
                </c:pt>
                <c:pt idx="100">
                  <c:v>23.10.2018</c:v>
                </c:pt>
                <c:pt idx="101">
                  <c:v>24.10.2018</c:v>
                </c:pt>
                <c:pt idx="102">
                  <c:v>25.10.2018</c:v>
                </c:pt>
                <c:pt idx="103">
                  <c:v>26.10.2018</c:v>
                </c:pt>
                <c:pt idx="104">
                  <c:v>27.10.2018</c:v>
                </c:pt>
                <c:pt idx="105">
                  <c:v>28.10.2018</c:v>
                </c:pt>
                <c:pt idx="106">
                  <c:v>29.10.2018</c:v>
                </c:pt>
                <c:pt idx="107">
                  <c:v>30.10.2018</c:v>
                </c:pt>
                <c:pt idx="108">
                  <c:v>31.10.2018</c:v>
                </c:pt>
                <c:pt idx="109">
                  <c:v>01.11.2018</c:v>
                </c:pt>
                <c:pt idx="110">
                  <c:v>02.11.2018</c:v>
                </c:pt>
                <c:pt idx="111">
                  <c:v>03.11.2018</c:v>
                </c:pt>
                <c:pt idx="112">
                  <c:v>04.11.2018</c:v>
                </c:pt>
                <c:pt idx="113">
                  <c:v>05.11.2018</c:v>
                </c:pt>
                <c:pt idx="114">
                  <c:v>06.11.2018</c:v>
                </c:pt>
                <c:pt idx="115">
                  <c:v>07.11.2018</c:v>
                </c:pt>
                <c:pt idx="116">
                  <c:v>08.11.2018</c:v>
                </c:pt>
                <c:pt idx="117">
                  <c:v>09.11.2018</c:v>
                </c:pt>
                <c:pt idx="118">
                  <c:v>10.11.2018</c:v>
                </c:pt>
                <c:pt idx="119">
                  <c:v>11.11.2018</c:v>
                </c:pt>
                <c:pt idx="120">
                  <c:v>12.11.2018</c:v>
                </c:pt>
                <c:pt idx="121">
                  <c:v>13.11.2018</c:v>
                </c:pt>
                <c:pt idx="122">
                  <c:v>14.11.2018</c:v>
                </c:pt>
                <c:pt idx="123">
                  <c:v>15.11.2018</c:v>
                </c:pt>
                <c:pt idx="124">
                  <c:v>16.11.2018</c:v>
                </c:pt>
                <c:pt idx="125">
                  <c:v>17.11.2018</c:v>
                </c:pt>
                <c:pt idx="126">
                  <c:v>18.11.2018</c:v>
                </c:pt>
                <c:pt idx="127">
                  <c:v>19.11.2018</c:v>
                </c:pt>
                <c:pt idx="128">
                  <c:v>20.11.2018</c:v>
                </c:pt>
                <c:pt idx="129">
                  <c:v>21.11.2018</c:v>
                </c:pt>
                <c:pt idx="130">
                  <c:v>22.11.2018</c:v>
                </c:pt>
                <c:pt idx="131">
                  <c:v>23.11.2018</c:v>
                </c:pt>
                <c:pt idx="132">
                  <c:v>24.11.2018</c:v>
                </c:pt>
                <c:pt idx="133">
                  <c:v>25.11.2018</c:v>
                </c:pt>
                <c:pt idx="134">
                  <c:v>26.11.2018</c:v>
                </c:pt>
                <c:pt idx="135">
                  <c:v>27.11.2018</c:v>
                </c:pt>
                <c:pt idx="136">
                  <c:v>28.11.2018</c:v>
                </c:pt>
                <c:pt idx="137">
                  <c:v>29.11.2018</c:v>
                </c:pt>
                <c:pt idx="138">
                  <c:v>30.11.2018</c:v>
                </c:pt>
                <c:pt idx="139">
                  <c:v>01.12.2018</c:v>
                </c:pt>
                <c:pt idx="140">
                  <c:v>02.12.2018</c:v>
                </c:pt>
                <c:pt idx="141">
                  <c:v>03.12.2018</c:v>
                </c:pt>
                <c:pt idx="142">
                  <c:v>04.12.2018</c:v>
                </c:pt>
                <c:pt idx="143">
                  <c:v>05.12.2018</c:v>
                </c:pt>
                <c:pt idx="144">
                  <c:v>06.12.2018</c:v>
                </c:pt>
                <c:pt idx="145">
                  <c:v>07.12.2018</c:v>
                </c:pt>
                <c:pt idx="146">
                  <c:v>08.12.2018</c:v>
                </c:pt>
                <c:pt idx="147">
                  <c:v>09.12.2018</c:v>
                </c:pt>
                <c:pt idx="148">
                  <c:v>10.12.2018</c:v>
                </c:pt>
                <c:pt idx="149">
                  <c:v>11.12.2018</c:v>
                </c:pt>
                <c:pt idx="150">
                  <c:v>12.12.2018</c:v>
                </c:pt>
                <c:pt idx="151">
                  <c:v>13.12.2018</c:v>
                </c:pt>
                <c:pt idx="152">
                  <c:v>14.12.2018</c:v>
                </c:pt>
                <c:pt idx="153">
                  <c:v>15.12.2018</c:v>
                </c:pt>
                <c:pt idx="154">
                  <c:v>16.12.2018</c:v>
                </c:pt>
                <c:pt idx="155">
                  <c:v>17.12.2018</c:v>
                </c:pt>
                <c:pt idx="156">
                  <c:v>18.12.2018</c:v>
                </c:pt>
                <c:pt idx="157">
                  <c:v>19.12.2018</c:v>
                </c:pt>
                <c:pt idx="158">
                  <c:v>20.12.2018</c:v>
                </c:pt>
                <c:pt idx="159">
                  <c:v>21.12.2018</c:v>
                </c:pt>
                <c:pt idx="160">
                  <c:v>22.12.2018</c:v>
                </c:pt>
                <c:pt idx="161">
                  <c:v>23.12.2018</c:v>
                </c:pt>
                <c:pt idx="162">
                  <c:v>24.12.2018</c:v>
                </c:pt>
                <c:pt idx="163">
                  <c:v>25.12.2018</c:v>
                </c:pt>
                <c:pt idx="164">
                  <c:v>26.12.2018</c:v>
                </c:pt>
                <c:pt idx="165">
                  <c:v>27.12.2018</c:v>
                </c:pt>
                <c:pt idx="166">
                  <c:v>28.12.2018</c:v>
                </c:pt>
                <c:pt idx="167">
                  <c:v>29.12.2018</c:v>
                </c:pt>
                <c:pt idx="168">
                  <c:v>30.12.2018</c:v>
                </c:pt>
                <c:pt idx="169">
                  <c:v>31.12.2018</c:v>
                </c:pt>
                <c:pt idx="170">
                  <c:v>01.01.2019</c:v>
                </c:pt>
                <c:pt idx="171">
                  <c:v>02.01.2019</c:v>
                </c:pt>
                <c:pt idx="172">
                  <c:v>03.01.2019</c:v>
                </c:pt>
                <c:pt idx="173">
                  <c:v>04.01.2019</c:v>
                </c:pt>
                <c:pt idx="174">
                  <c:v>05.01.2019</c:v>
                </c:pt>
                <c:pt idx="175">
                  <c:v>06.01.2019</c:v>
                </c:pt>
                <c:pt idx="176">
                  <c:v>07.01.2019</c:v>
                </c:pt>
                <c:pt idx="177">
                  <c:v>08.01.2019</c:v>
                </c:pt>
                <c:pt idx="178">
                  <c:v>09.01.2019</c:v>
                </c:pt>
                <c:pt idx="179">
                  <c:v>10.01.2019</c:v>
                </c:pt>
                <c:pt idx="180">
                  <c:v>11.01.2019</c:v>
                </c:pt>
                <c:pt idx="181">
                  <c:v>12.01.2019</c:v>
                </c:pt>
                <c:pt idx="182">
                  <c:v>13.01.2019</c:v>
                </c:pt>
                <c:pt idx="183">
                  <c:v>14.01.2019</c:v>
                </c:pt>
                <c:pt idx="184">
                  <c:v>15.01.2019</c:v>
                </c:pt>
                <c:pt idx="185">
                  <c:v>16.01.2019</c:v>
                </c:pt>
                <c:pt idx="186">
                  <c:v>17.01.2019</c:v>
                </c:pt>
                <c:pt idx="187">
                  <c:v>18.01.2019</c:v>
                </c:pt>
                <c:pt idx="188">
                  <c:v>19.01.2019</c:v>
                </c:pt>
                <c:pt idx="189">
                  <c:v>20.01.2019</c:v>
                </c:pt>
                <c:pt idx="190">
                  <c:v>21.01.2019</c:v>
                </c:pt>
                <c:pt idx="191">
                  <c:v>22.01.2019</c:v>
                </c:pt>
                <c:pt idx="192">
                  <c:v>23.01.2019</c:v>
                </c:pt>
                <c:pt idx="193">
                  <c:v>24.01.2019</c:v>
                </c:pt>
                <c:pt idx="194">
                  <c:v>25.01.2019</c:v>
                </c:pt>
                <c:pt idx="195">
                  <c:v>26.01.2019</c:v>
                </c:pt>
                <c:pt idx="196">
                  <c:v>27.01.2019</c:v>
                </c:pt>
                <c:pt idx="197">
                  <c:v>28.01.2019</c:v>
                </c:pt>
                <c:pt idx="198">
                  <c:v>29.01.2019</c:v>
                </c:pt>
                <c:pt idx="199">
                  <c:v>30.01.2019</c:v>
                </c:pt>
                <c:pt idx="200">
                  <c:v>31.01.2019</c:v>
                </c:pt>
                <c:pt idx="201">
                  <c:v>01.02.2019</c:v>
                </c:pt>
                <c:pt idx="202">
                  <c:v>02.02.2019</c:v>
                </c:pt>
                <c:pt idx="203">
                  <c:v>03.02.2019</c:v>
                </c:pt>
                <c:pt idx="204">
                  <c:v>04.02.2019</c:v>
                </c:pt>
                <c:pt idx="205">
                  <c:v>05.02.2019</c:v>
                </c:pt>
                <c:pt idx="206">
                  <c:v>06.02.2019</c:v>
                </c:pt>
                <c:pt idx="207">
                  <c:v>07.02.2019</c:v>
                </c:pt>
                <c:pt idx="208">
                  <c:v>08.02.2019</c:v>
                </c:pt>
                <c:pt idx="209">
                  <c:v>09.02.2019</c:v>
                </c:pt>
                <c:pt idx="210">
                  <c:v>10.02.2019</c:v>
                </c:pt>
                <c:pt idx="211">
                  <c:v>11.02.2019</c:v>
                </c:pt>
                <c:pt idx="212">
                  <c:v>12.02.2019</c:v>
                </c:pt>
                <c:pt idx="213">
                  <c:v>13.02.2019</c:v>
                </c:pt>
                <c:pt idx="214">
                  <c:v>14.02.2019</c:v>
                </c:pt>
                <c:pt idx="215">
                  <c:v>15.02.2019</c:v>
                </c:pt>
                <c:pt idx="216">
                  <c:v>16.02.2019</c:v>
                </c:pt>
                <c:pt idx="217">
                  <c:v>17.02.2019</c:v>
                </c:pt>
                <c:pt idx="218">
                  <c:v>18.02.2019</c:v>
                </c:pt>
                <c:pt idx="219">
                  <c:v>19.02.2019</c:v>
                </c:pt>
                <c:pt idx="220">
                  <c:v>20.02.2019</c:v>
                </c:pt>
                <c:pt idx="221">
                  <c:v>21.02.2019</c:v>
                </c:pt>
                <c:pt idx="222">
                  <c:v>22.02.2019</c:v>
                </c:pt>
                <c:pt idx="223">
                  <c:v>23.02.2019</c:v>
                </c:pt>
                <c:pt idx="224">
                  <c:v>24.02.2019</c:v>
                </c:pt>
                <c:pt idx="225">
                  <c:v>25.02.2019</c:v>
                </c:pt>
                <c:pt idx="226">
                  <c:v>26.02.2019</c:v>
                </c:pt>
                <c:pt idx="227">
                  <c:v>27.02.2019</c:v>
                </c:pt>
                <c:pt idx="228">
                  <c:v>28.02.2019</c:v>
                </c:pt>
                <c:pt idx="229">
                  <c:v>01.03.2019</c:v>
                </c:pt>
                <c:pt idx="230">
                  <c:v>02.03.2019</c:v>
                </c:pt>
                <c:pt idx="231">
                  <c:v>03.03.2019</c:v>
                </c:pt>
                <c:pt idx="232">
                  <c:v>04.03.2019</c:v>
                </c:pt>
                <c:pt idx="233">
                  <c:v>05.03.2019</c:v>
                </c:pt>
                <c:pt idx="234">
                  <c:v>06.03.2019</c:v>
                </c:pt>
                <c:pt idx="235">
                  <c:v>07.03.2019</c:v>
                </c:pt>
                <c:pt idx="236">
                  <c:v>08.03.2019</c:v>
                </c:pt>
                <c:pt idx="237">
                  <c:v>09.03.2019</c:v>
                </c:pt>
                <c:pt idx="238">
                  <c:v>10.03.2019</c:v>
                </c:pt>
                <c:pt idx="239">
                  <c:v>11.03.2019</c:v>
                </c:pt>
                <c:pt idx="240">
                  <c:v>12.03.2019</c:v>
                </c:pt>
                <c:pt idx="241">
                  <c:v>13.03.2019</c:v>
                </c:pt>
                <c:pt idx="242">
                  <c:v>14.03.2019</c:v>
                </c:pt>
                <c:pt idx="243">
                  <c:v>15.03.2019</c:v>
                </c:pt>
                <c:pt idx="244">
                  <c:v>16.03.2019</c:v>
                </c:pt>
                <c:pt idx="245">
                  <c:v>17.03.2019</c:v>
                </c:pt>
                <c:pt idx="246">
                  <c:v>18.03.2019</c:v>
                </c:pt>
                <c:pt idx="247">
                  <c:v>19.03.2019</c:v>
                </c:pt>
                <c:pt idx="248">
                  <c:v>20.03.2019</c:v>
                </c:pt>
                <c:pt idx="249">
                  <c:v>21.03.2019</c:v>
                </c:pt>
                <c:pt idx="250">
                  <c:v>22.03.2019</c:v>
                </c:pt>
                <c:pt idx="251">
                  <c:v>23.03.2019</c:v>
                </c:pt>
                <c:pt idx="252">
                  <c:v>24.03.2019</c:v>
                </c:pt>
                <c:pt idx="253">
                  <c:v>25.03.2019</c:v>
                </c:pt>
                <c:pt idx="254">
                  <c:v>26.03.2019</c:v>
                </c:pt>
                <c:pt idx="255">
                  <c:v>27.03.2019</c:v>
                </c:pt>
                <c:pt idx="256">
                  <c:v>28.03.2019</c:v>
                </c:pt>
                <c:pt idx="257">
                  <c:v>29.03.2019</c:v>
                </c:pt>
                <c:pt idx="258">
                  <c:v>30.03.2019</c:v>
                </c:pt>
                <c:pt idx="259">
                  <c:v>31.03.2019</c:v>
                </c:pt>
                <c:pt idx="260">
                  <c:v>01.04.2019</c:v>
                </c:pt>
                <c:pt idx="261">
                  <c:v>02.04.2019</c:v>
                </c:pt>
                <c:pt idx="262">
                  <c:v>03.04.2019</c:v>
                </c:pt>
                <c:pt idx="263">
                  <c:v>04.04.2019</c:v>
                </c:pt>
                <c:pt idx="264">
                  <c:v>05.04.2019</c:v>
                </c:pt>
                <c:pt idx="265">
                  <c:v>06.04.2019</c:v>
                </c:pt>
                <c:pt idx="266">
                  <c:v>07.04.2019</c:v>
                </c:pt>
                <c:pt idx="267">
                  <c:v>08.04.2019</c:v>
                </c:pt>
                <c:pt idx="268">
                  <c:v>09.04.2019</c:v>
                </c:pt>
                <c:pt idx="269">
                  <c:v>10.04.2019</c:v>
                </c:pt>
                <c:pt idx="270">
                  <c:v>11.04.2019</c:v>
                </c:pt>
                <c:pt idx="271">
                  <c:v>12.04.2019</c:v>
                </c:pt>
                <c:pt idx="272">
                  <c:v>13.04.2019</c:v>
                </c:pt>
                <c:pt idx="273">
                  <c:v>14.04.2019</c:v>
                </c:pt>
                <c:pt idx="274">
                  <c:v>15.04.2019</c:v>
                </c:pt>
                <c:pt idx="275">
                  <c:v>16.04.2019</c:v>
                </c:pt>
                <c:pt idx="276">
                  <c:v>17.04.2019</c:v>
                </c:pt>
                <c:pt idx="277">
                  <c:v>18.04.2019</c:v>
                </c:pt>
                <c:pt idx="278">
                  <c:v>19.04.2019</c:v>
                </c:pt>
                <c:pt idx="279">
                  <c:v>20.04.2019</c:v>
                </c:pt>
                <c:pt idx="280">
                  <c:v>21.04.2019</c:v>
                </c:pt>
                <c:pt idx="281">
                  <c:v>22.04.2019</c:v>
                </c:pt>
                <c:pt idx="282">
                  <c:v>23.04.2019</c:v>
                </c:pt>
                <c:pt idx="283">
                  <c:v>24.04.2019</c:v>
                </c:pt>
                <c:pt idx="284">
                  <c:v>25.04.2019</c:v>
                </c:pt>
                <c:pt idx="285">
                  <c:v>26.04.2019</c:v>
                </c:pt>
                <c:pt idx="286">
                  <c:v>27.04.2019</c:v>
                </c:pt>
                <c:pt idx="287">
                  <c:v>28.04.2019</c:v>
                </c:pt>
                <c:pt idx="288">
                  <c:v>29.04.2019</c:v>
                </c:pt>
                <c:pt idx="289">
                  <c:v>30.04.2019</c:v>
                </c:pt>
                <c:pt idx="290">
                  <c:v>01.05.2019</c:v>
                </c:pt>
                <c:pt idx="291">
                  <c:v>02.05.2019</c:v>
                </c:pt>
                <c:pt idx="292">
                  <c:v>03.05.2019</c:v>
                </c:pt>
                <c:pt idx="293">
                  <c:v>04.05.2019</c:v>
                </c:pt>
                <c:pt idx="294">
                  <c:v>05.05.2019</c:v>
                </c:pt>
                <c:pt idx="295">
                  <c:v>06.05.2019</c:v>
                </c:pt>
                <c:pt idx="296">
                  <c:v>07.05.2019</c:v>
                </c:pt>
                <c:pt idx="297">
                  <c:v>08.05.2019</c:v>
                </c:pt>
                <c:pt idx="298">
                  <c:v>09.05.2019</c:v>
                </c:pt>
                <c:pt idx="299">
                  <c:v>10.05.2019</c:v>
                </c:pt>
                <c:pt idx="300">
                  <c:v>11.05.2019</c:v>
                </c:pt>
                <c:pt idx="301">
                  <c:v>12.05.2019</c:v>
                </c:pt>
                <c:pt idx="302">
                  <c:v>13.05.2019</c:v>
                </c:pt>
                <c:pt idx="303">
                  <c:v>14.05.2019</c:v>
                </c:pt>
                <c:pt idx="304">
                  <c:v>15.05.2019</c:v>
                </c:pt>
                <c:pt idx="305">
                  <c:v>16.05.2019</c:v>
                </c:pt>
                <c:pt idx="306">
                  <c:v>17.05.2019</c:v>
                </c:pt>
                <c:pt idx="307">
                  <c:v>18.05.2019</c:v>
                </c:pt>
                <c:pt idx="308">
                  <c:v>19.05.2019</c:v>
                </c:pt>
                <c:pt idx="309">
                  <c:v>20.05.2019</c:v>
                </c:pt>
                <c:pt idx="310">
                  <c:v>21.05.2019</c:v>
                </c:pt>
                <c:pt idx="311">
                  <c:v>22.05.2019</c:v>
                </c:pt>
                <c:pt idx="312">
                  <c:v>23.05.2019</c:v>
                </c:pt>
                <c:pt idx="313">
                  <c:v>24.05.2019</c:v>
                </c:pt>
                <c:pt idx="314">
                  <c:v>25.05.2019</c:v>
                </c:pt>
                <c:pt idx="315">
                  <c:v>26.05.2019</c:v>
                </c:pt>
                <c:pt idx="316">
                  <c:v>27.05.2019</c:v>
                </c:pt>
                <c:pt idx="317">
                  <c:v>28.05.2019</c:v>
                </c:pt>
                <c:pt idx="318">
                  <c:v>29.05.2019</c:v>
                </c:pt>
                <c:pt idx="319">
                  <c:v>30.05.2019</c:v>
                </c:pt>
                <c:pt idx="320">
                  <c:v>31.05.2019</c:v>
                </c:pt>
                <c:pt idx="321">
                  <c:v>01.06.2019</c:v>
                </c:pt>
                <c:pt idx="322">
                  <c:v>02.06.2019</c:v>
                </c:pt>
                <c:pt idx="323">
                  <c:v>03.06.2019</c:v>
                </c:pt>
                <c:pt idx="324">
                  <c:v>04.06.2019</c:v>
                </c:pt>
                <c:pt idx="325">
                  <c:v>05.06.2019</c:v>
                </c:pt>
                <c:pt idx="326">
                  <c:v>06.06.2019</c:v>
                </c:pt>
                <c:pt idx="327">
                  <c:v>07.06.2019</c:v>
                </c:pt>
                <c:pt idx="328">
                  <c:v>08.06.2019</c:v>
                </c:pt>
                <c:pt idx="329">
                  <c:v>09.06.2019</c:v>
                </c:pt>
                <c:pt idx="330">
                  <c:v>10.06.2019</c:v>
                </c:pt>
                <c:pt idx="331">
                  <c:v>11.06.2019</c:v>
                </c:pt>
                <c:pt idx="332">
                  <c:v>12.06.2019</c:v>
                </c:pt>
                <c:pt idx="333">
                  <c:v>13.06.2019</c:v>
                </c:pt>
                <c:pt idx="334">
                  <c:v>14.06.2019</c:v>
                </c:pt>
                <c:pt idx="335">
                  <c:v>15.06.2019</c:v>
                </c:pt>
                <c:pt idx="336">
                  <c:v>16.06.2019</c:v>
                </c:pt>
                <c:pt idx="337">
                  <c:v>17.06.2019</c:v>
                </c:pt>
                <c:pt idx="338">
                  <c:v>18.06.2019</c:v>
                </c:pt>
                <c:pt idx="339">
                  <c:v>19.06.2019</c:v>
                </c:pt>
                <c:pt idx="340">
                  <c:v>20.06.2019</c:v>
                </c:pt>
                <c:pt idx="341">
                  <c:v>21.06.2019</c:v>
                </c:pt>
                <c:pt idx="342">
                  <c:v>22.06.2019</c:v>
                </c:pt>
                <c:pt idx="343">
                  <c:v>23.06.2019</c:v>
                </c:pt>
                <c:pt idx="344">
                  <c:v>24.06.2019</c:v>
                </c:pt>
                <c:pt idx="345">
                  <c:v>25.06.2019</c:v>
                </c:pt>
                <c:pt idx="346">
                  <c:v>26.06.2019</c:v>
                </c:pt>
                <c:pt idx="347">
                  <c:v>27.06.2019</c:v>
                </c:pt>
                <c:pt idx="348">
                  <c:v>28.06.2019</c:v>
                </c:pt>
                <c:pt idx="349">
                  <c:v>29.06.2019</c:v>
                </c:pt>
                <c:pt idx="350">
                  <c:v>30.06.2019</c:v>
                </c:pt>
                <c:pt idx="351">
                  <c:v>01.07.2019</c:v>
                </c:pt>
                <c:pt idx="352">
                  <c:v>02.07.2019</c:v>
                </c:pt>
                <c:pt idx="353">
                  <c:v>03.07.2019</c:v>
                </c:pt>
                <c:pt idx="354">
                  <c:v>04.07.2019</c:v>
                </c:pt>
                <c:pt idx="355">
                  <c:v>05.07.2019</c:v>
                </c:pt>
                <c:pt idx="356">
                  <c:v>06.07.2019</c:v>
                </c:pt>
                <c:pt idx="357">
                  <c:v>07.07.2019</c:v>
                </c:pt>
                <c:pt idx="358">
                  <c:v>08.07.2019</c:v>
                </c:pt>
                <c:pt idx="359">
                  <c:v>09.07.2019</c:v>
                </c:pt>
                <c:pt idx="360">
                  <c:v>10.07.2019</c:v>
                </c:pt>
                <c:pt idx="361">
                  <c:v>11.07.2019</c:v>
                </c:pt>
                <c:pt idx="362">
                  <c:v>12.07.2019</c:v>
                </c:pt>
                <c:pt idx="363">
                  <c:v>13.07.2019</c:v>
                </c:pt>
                <c:pt idx="364">
                  <c:v>14.07.2019</c:v>
                </c:pt>
                <c:pt idx="365">
                  <c:v>15.07.2019</c:v>
                </c:pt>
              </c:strCache>
            </c:strRef>
          </c:cat>
          <c:val>
            <c:numRef>
              <c:f>Sheet1!$B$2:$B$367</c:f>
              <c:numCache>
                <c:formatCode>General</c:formatCode>
                <c:ptCount val="366"/>
                <c:pt idx="0">
                  <c:v>2736</c:v>
                </c:pt>
                <c:pt idx="1">
                  <c:v>3669</c:v>
                </c:pt>
                <c:pt idx="2">
                  <c:v>2448</c:v>
                </c:pt>
                <c:pt idx="3">
                  <c:v>1937</c:v>
                </c:pt>
                <c:pt idx="4">
                  <c:v>3933</c:v>
                </c:pt>
                <c:pt idx="5">
                  <c:v>1812</c:v>
                </c:pt>
                <c:pt idx="6">
                  <c:v>3857</c:v>
                </c:pt>
                <c:pt idx="7">
                  <c:v>2686</c:v>
                </c:pt>
                <c:pt idx="8">
                  <c:v>1195</c:v>
                </c:pt>
                <c:pt idx="9">
                  <c:v>844</c:v>
                </c:pt>
                <c:pt idx="10">
                  <c:v>3908</c:v>
                </c:pt>
                <c:pt idx="11">
                  <c:v>2465</c:v>
                </c:pt>
                <c:pt idx="12">
                  <c:v>951</c:v>
                </c:pt>
                <c:pt idx="13">
                  <c:v>1332</c:v>
                </c:pt>
                <c:pt idx="14">
                  <c:v>2561</c:v>
                </c:pt>
                <c:pt idx="15">
                  <c:v>2698</c:v>
                </c:pt>
                <c:pt idx="16">
                  <c:v>3716</c:v>
                </c:pt>
                <c:pt idx="17">
                  <c:v>2689</c:v>
                </c:pt>
                <c:pt idx="18">
                  <c:v>2211</c:v>
                </c:pt>
                <c:pt idx="19">
                  <c:v>3775</c:v>
                </c:pt>
                <c:pt idx="20">
                  <c:v>2655</c:v>
                </c:pt>
                <c:pt idx="21">
                  <c:v>4008</c:v>
                </c:pt>
                <c:pt idx="22">
                  <c:v>3044</c:v>
                </c:pt>
                <c:pt idx="23">
                  <c:v>1730</c:v>
                </c:pt>
                <c:pt idx="24">
                  <c:v>1532</c:v>
                </c:pt>
                <c:pt idx="25">
                  <c:v>3975</c:v>
                </c:pt>
                <c:pt idx="26">
                  <c:v>1413</c:v>
                </c:pt>
                <c:pt idx="27">
                  <c:v>2073</c:v>
                </c:pt>
                <c:pt idx="28">
                  <c:v>2198</c:v>
                </c:pt>
                <c:pt idx="29">
                  <c:v>3334</c:v>
                </c:pt>
                <c:pt idx="30">
                  <c:v>1694</c:v>
                </c:pt>
                <c:pt idx="31">
                  <c:v>1937</c:v>
                </c:pt>
                <c:pt idx="32">
                  <c:v>2792</c:v>
                </c:pt>
                <c:pt idx="33">
                  <c:v>2011</c:v>
                </c:pt>
                <c:pt idx="34">
                  <c:v>2214</c:v>
                </c:pt>
                <c:pt idx="35">
                  <c:v>2999</c:v>
                </c:pt>
                <c:pt idx="36">
                  <c:v>3047</c:v>
                </c:pt>
                <c:pt idx="37">
                  <c:v>1550</c:v>
                </c:pt>
                <c:pt idx="38">
                  <c:v>1375</c:v>
                </c:pt>
                <c:pt idx="39">
                  <c:v>1327</c:v>
                </c:pt>
                <c:pt idx="40">
                  <c:v>879</c:v>
                </c:pt>
                <c:pt idx="41">
                  <c:v>3093</c:v>
                </c:pt>
                <c:pt idx="42">
                  <c:v>4207</c:v>
                </c:pt>
                <c:pt idx="43">
                  <c:v>18282</c:v>
                </c:pt>
                <c:pt idx="44">
                  <c:v>4025</c:v>
                </c:pt>
                <c:pt idx="45">
                  <c:v>5695</c:v>
                </c:pt>
                <c:pt idx="46">
                  <c:v>3084</c:v>
                </c:pt>
                <c:pt idx="47">
                  <c:v>2689</c:v>
                </c:pt>
                <c:pt idx="48">
                  <c:v>3593</c:v>
                </c:pt>
                <c:pt idx="49">
                  <c:v>12437</c:v>
                </c:pt>
                <c:pt idx="50">
                  <c:v>16716</c:v>
                </c:pt>
                <c:pt idx="51">
                  <c:v>5628</c:v>
                </c:pt>
                <c:pt idx="52">
                  <c:v>4129</c:v>
                </c:pt>
                <c:pt idx="53">
                  <c:v>5699</c:v>
                </c:pt>
                <c:pt idx="54">
                  <c:v>2791</c:v>
                </c:pt>
                <c:pt idx="55">
                  <c:v>1820</c:v>
                </c:pt>
                <c:pt idx="56">
                  <c:v>1989</c:v>
                </c:pt>
                <c:pt idx="57">
                  <c:v>1650</c:v>
                </c:pt>
                <c:pt idx="58">
                  <c:v>1206</c:v>
                </c:pt>
                <c:pt idx="59">
                  <c:v>3582</c:v>
                </c:pt>
                <c:pt idx="60">
                  <c:v>1594</c:v>
                </c:pt>
                <c:pt idx="61">
                  <c:v>1414</c:v>
                </c:pt>
                <c:pt idx="62">
                  <c:v>1255</c:v>
                </c:pt>
                <c:pt idx="63">
                  <c:v>2485</c:v>
                </c:pt>
                <c:pt idx="64">
                  <c:v>2133</c:v>
                </c:pt>
                <c:pt idx="65">
                  <c:v>937</c:v>
                </c:pt>
                <c:pt idx="66">
                  <c:v>1206</c:v>
                </c:pt>
                <c:pt idx="67">
                  <c:v>933</c:v>
                </c:pt>
                <c:pt idx="68">
                  <c:v>1501</c:v>
                </c:pt>
                <c:pt idx="69">
                  <c:v>1738</c:v>
                </c:pt>
                <c:pt idx="70">
                  <c:v>3132</c:v>
                </c:pt>
                <c:pt idx="71">
                  <c:v>2844</c:v>
                </c:pt>
                <c:pt idx="72">
                  <c:v>1576</c:v>
                </c:pt>
                <c:pt idx="73">
                  <c:v>1660</c:v>
                </c:pt>
                <c:pt idx="74">
                  <c:v>1755</c:v>
                </c:pt>
                <c:pt idx="75">
                  <c:v>1608</c:v>
                </c:pt>
                <c:pt idx="76">
                  <c:v>4861</c:v>
                </c:pt>
                <c:pt idx="77">
                  <c:v>7985</c:v>
                </c:pt>
                <c:pt idx="78">
                  <c:v>22937</c:v>
                </c:pt>
                <c:pt idx="79">
                  <c:v>9394</c:v>
                </c:pt>
                <c:pt idx="80">
                  <c:v>9271</c:v>
                </c:pt>
                <c:pt idx="81">
                  <c:v>9928</c:v>
                </c:pt>
                <c:pt idx="82">
                  <c:v>10555</c:v>
                </c:pt>
                <c:pt idx="83">
                  <c:v>11466</c:v>
                </c:pt>
                <c:pt idx="84">
                  <c:v>20669</c:v>
                </c:pt>
                <c:pt idx="85">
                  <c:v>9450</c:v>
                </c:pt>
                <c:pt idx="86">
                  <c:v>9877</c:v>
                </c:pt>
                <c:pt idx="87">
                  <c:v>7240</c:v>
                </c:pt>
                <c:pt idx="88">
                  <c:v>5285</c:v>
                </c:pt>
                <c:pt idx="89">
                  <c:v>6510</c:v>
                </c:pt>
                <c:pt idx="90">
                  <c:v>7059</c:v>
                </c:pt>
                <c:pt idx="91">
                  <c:v>3815</c:v>
                </c:pt>
                <c:pt idx="92">
                  <c:v>4988</c:v>
                </c:pt>
                <c:pt idx="93">
                  <c:v>22165</c:v>
                </c:pt>
                <c:pt idx="94">
                  <c:v>43786</c:v>
                </c:pt>
                <c:pt idx="95">
                  <c:v>58119</c:v>
                </c:pt>
                <c:pt idx="96">
                  <c:v>24039</c:v>
                </c:pt>
                <c:pt idx="97">
                  <c:v>20622</c:v>
                </c:pt>
                <c:pt idx="98">
                  <c:v>24270</c:v>
                </c:pt>
                <c:pt idx="99">
                  <c:v>20841</c:v>
                </c:pt>
                <c:pt idx="100">
                  <c:v>18175</c:v>
                </c:pt>
                <c:pt idx="101">
                  <c:v>20402</c:v>
                </c:pt>
                <c:pt idx="102">
                  <c:v>38316</c:v>
                </c:pt>
                <c:pt idx="103">
                  <c:v>24543</c:v>
                </c:pt>
                <c:pt idx="104">
                  <c:v>29059</c:v>
                </c:pt>
                <c:pt idx="105">
                  <c:v>26458</c:v>
                </c:pt>
                <c:pt idx="106">
                  <c:v>17153</c:v>
                </c:pt>
                <c:pt idx="107">
                  <c:v>14597</c:v>
                </c:pt>
                <c:pt idx="108">
                  <c:v>12805</c:v>
                </c:pt>
                <c:pt idx="109">
                  <c:v>23701</c:v>
                </c:pt>
                <c:pt idx="110">
                  <c:v>18372</c:v>
                </c:pt>
                <c:pt idx="111">
                  <c:v>18778</c:v>
                </c:pt>
                <c:pt idx="112">
                  <c:v>19981</c:v>
                </c:pt>
                <c:pt idx="113">
                  <c:v>48287</c:v>
                </c:pt>
                <c:pt idx="114">
                  <c:v>18199</c:v>
                </c:pt>
                <c:pt idx="115">
                  <c:v>12416</c:v>
                </c:pt>
                <c:pt idx="116">
                  <c:v>9198</c:v>
                </c:pt>
                <c:pt idx="117">
                  <c:v>11942</c:v>
                </c:pt>
                <c:pt idx="118">
                  <c:v>12762</c:v>
                </c:pt>
                <c:pt idx="119">
                  <c:v>16398</c:v>
                </c:pt>
                <c:pt idx="120">
                  <c:v>22938</c:v>
                </c:pt>
                <c:pt idx="121">
                  <c:v>19275</c:v>
                </c:pt>
                <c:pt idx="122">
                  <c:v>28694</c:v>
                </c:pt>
                <c:pt idx="123">
                  <c:v>20759</c:v>
                </c:pt>
                <c:pt idx="124">
                  <c:v>17393</c:v>
                </c:pt>
                <c:pt idx="125">
                  <c:v>18819</c:v>
                </c:pt>
                <c:pt idx="126">
                  <c:v>24639</c:v>
                </c:pt>
                <c:pt idx="127">
                  <c:v>21813</c:v>
                </c:pt>
                <c:pt idx="128">
                  <c:v>19843</c:v>
                </c:pt>
                <c:pt idx="129">
                  <c:v>30596</c:v>
                </c:pt>
                <c:pt idx="130">
                  <c:v>22928</c:v>
                </c:pt>
                <c:pt idx="131">
                  <c:v>16455</c:v>
                </c:pt>
                <c:pt idx="132">
                  <c:v>15369</c:v>
                </c:pt>
                <c:pt idx="133">
                  <c:v>22023</c:v>
                </c:pt>
                <c:pt idx="134">
                  <c:v>16565</c:v>
                </c:pt>
                <c:pt idx="135">
                  <c:v>10932</c:v>
                </c:pt>
                <c:pt idx="136">
                  <c:v>12540</c:v>
                </c:pt>
                <c:pt idx="137">
                  <c:v>15458</c:v>
                </c:pt>
                <c:pt idx="138">
                  <c:v>12607</c:v>
                </c:pt>
                <c:pt idx="139">
                  <c:v>13562</c:v>
                </c:pt>
                <c:pt idx="140">
                  <c:v>19197</c:v>
                </c:pt>
                <c:pt idx="141">
                  <c:v>17802</c:v>
                </c:pt>
                <c:pt idx="142">
                  <c:v>15944</c:v>
                </c:pt>
                <c:pt idx="143">
                  <c:v>13875</c:v>
                </c:pt>
                <c:pt idx="144">
                  <c:v>14057</c:v>
                </c:pt>
                <c:pt idx="145">
                  <c:v>19787</c:v>
                </c:pt>
                <c:pt idx="146">
                  <c:v>26439</c:v>
                </c:pt>
                <c:pt idx="147">
                  <c:v>31781</c:v>
                </c:pt>
                <c:pt idx="148">
                  <c:v>25937</c:v>
                </c:pt>
                <c:pt idx="149">
                  <c:v>22864</c:v>
                </c:pt>
                <c:pt idx="150">
                  <c:v>31417</c:v>
                </c:pt>
                <c:pt idx="151">
                  <c:v>19040</c:v>
                </c:pt>
                <c:pt idx="152">
                  <c:v>13457</c:v>
                </c:pt>
                <c:pt idx="153">
                  <c:v>17771</c:v>
                </c:pt>
                <c:pt idx="154">
                  <c:v>26127</c:v>
                </c:pt>
                <c:pt idx="155">
                  <c:v>17628</c:v>
                </c:pt>
                <c:pt idx="156">
                  <c:v>20947</c:v>
                </c:pt>
                <c:pt idx="157">
                  <c:v>23716</c:v>
                </c:pt>
                <c:pt idx="158">
                  <c:v>20506</c:v>
                </c:pt>
                <c:pt idx="159">
                  <c:v>15398</c:v>
                </c:pt>
                <c:pt idx="160">
                  <c:v>19111</c:v>
                </c:pt>
                <c:pt idx="161">
                  <c:v>27548</c:v>
                </c:pt>
                <c:pt idx="162">
                  <c:v>18368</c:v>
                </c:pt>
                <c:pt idx="163">
                  <c:v>17672</c:v>
                </c:pt>
                <c:pt idx="164">
                  <c:v>20647</c:v>
                </c:pt>
                <c:pt idx="165">
                  <c:v>13052</c:v>
                </c:pt>
                <c:pt idx="166">
                  <c:v>12255</c:v>
                </c:pt>
                <c:pt idx="167">
                  <c:v>9566</c:v>
                </c:pt>
                <c:pt idx="168">
                  <c:v>14492</c:v>
                </c:pt>
                <c:pt idx="169">
                  <c:v>17727</c:v>
                </c:pt>
                <c:pt idx="170">
                  <c:v>9605</c:v>
                </c:pt>
                <c:pt idx="171">
                  <c:v>18126</c:v>
                </c:pt>
                <c:pt idx="172">
                  <c:v>33402</c:v>
                </c:pt>
                <c:pt idx="173">
                  <c:v>22432</c:v>
                </c:pt>
                <c:pt idx="174">
                  <c:v>15694</c:v>
                </c:pt>
                <c:pt idx="175">
                  <c:v>26901</c:v>
                </c:pt>
                <c:pt idx="176">
                  <c:v>15629</c:v>
                </c:pt>
                <c:pt idx="177">
                  <c:v>15088</c:v>
                </c:pt>
                <c:pt idx="178">
                  <c:v>18114</c:v>
                </c:pt>
                <c:pt idx="179">
                  <c:v>16350</c:v>
                </c:pt>
                <c:pt idx="180">
                  <c:v>26244</c:v>
                </c:pt>
                <c:pt idx="181">
                  <c:v>28160</c:v>
                </c:pt>
                <c:pt idx="182">
                  <c:v>30001</c:v>
                </c:pt>
                <c:pt idx="183">
                  <c:v>24365</c:v>
                </c:pt>
                <c:pt idx="184">
                  <c:v>26225</c:v>
                </c:pt>
                <c:pt idx="185">
                  <c:v>25333</c:v>
                </c:pt>
                <c:pt idx="186">
                  <c:v>26391</c:v>
                </c:pt>
                <c:pt idx="187">
                  <c:v>18391</c:v>
                </c:pt>
                <c:pt idx="188">
                  <c:v>22979</c:v>
                </c:pt>
                <c:pt idx="189">
                  <c:v>19953</c:v>
                </c:pt>
                <c:pt idx="190">
                  <c:v>13230</c:v>
                </c:pt>
                <c:pt idx="191">
                  <c:v>12013</c:v>
                </c:pt>
                <c:pt idx="192">
                  <c:v>16172</c:v>
                </c:pt>
                <c:pt idx="193">
                  <c:v>17735</c:v>
                </c:pt>
                <c:pt idx="194">
                  <c:v>18586</c:v>
                </c:pt>
                <c:pt idx="195">
                  <c:v>22676</c:v>
                </c:pt>
                <c:pt idx="196">
                  <c:v>24026</c:v>
                </c:pt>
                <c:pt idx="197">
                  <c:v>22729</c:v>
                </c:pt>
                <c:pt idx="198">
                  <c:v>16376</c:v>
                </c:pt>
                <c:pt idx="199">
                  <c:v>19951</c:v>
                </c:pt>
                <c:pt idx="200">
                  <c:v>19986</c:v>
                </c:pt>
                <c:pt idx="201">
                  <c:v>19136</c:v>
                </c:pt>
                <c:pt idx="202">
                  <c:v>25938</c:v>
                </c:pt>
                <c:pt idx="203">
                  <c:v>28704</c:v>
                </c:pt>
                <c:pt idx="204">
                  <c:v>18927</c:v>
                </c:pt>
                <c:pt idx="205">
                  <c:v>18074</c:v>
                </c:pt>
                <c:pt idx="206">
                  <c:v>26974</c:v>
                </c:pt>
                <c:pt idx="207">
                  <c:v>23645</c:v>
                </c:pt>
                <c:pt idx="208">
                  <c:v>27591</c:v>
                </c:pt>
                <c:pt idx="209">
                  <c:v>26074</c:v>
                </c:pt>
                <c:pt idx="210">
                  <c:v>41807</c:v>
                </c:pt>
                <c:pt idx="211">
                  <c:v>30310</c:v>
                </c:pt>
                <c:pt idx="212">
                  <c:v>19682</c:v>
                </c:pt>
                <c:pt idx="213">
                  <c:v>18346</c:v>
                </c:pt>
                <c:pt idx="214">
                  <c:v>19505</c:v>
                </c:pt>
                <c:pt idx="215">
                  <c:v>20343</c:v>
                </c:pt>
                <c:pt idx="216">
                  <c:v>23497</c:v>
                </c:pt>
                <c:pt idx="217">
                  <c:v>43799</c:v>
                </c:pt>
                <c:pt idx="218">
                  <c:v>37468</c:v>
                </c:pt>
                <c:pt idx="219">
                  <c:v>27301</c:v>
                </c:pt>
                <c:pt idx="220">
                  <c:v>21513</c:v>
                </c:pt>
                <c:pt idx="221">
                  <c:v>19135</c:v>
                </c:pt>
                <c:pt idx="222">
                  <c:v>22227</c:v>
                </c:pt>
                <c:pt idx="223">
                  <c:v>23022</c:v>
                </c:pt>
                <c:pt idx="224">
                  <c:v>30039</c:v>
                </c:pt>
                <c:pt idx="225">
                  <c:v>30309</c:v>
                </c:pt>
                <c:pt idx="226">
                  <c:v>34869</c:v>
                </c:pt>
                <c:pt idx="227">
                  <c:v>30566</c:v>
                </c:pt>
                <c:pt idx="228">
                  <c:v>32475</c:v>
                </c:pt>
                <c:pt idx="229">
                  <c:v>37440</c:v>
                </c:pt>
                <c:pt idx="230">
                  <c:v>52948</c:v>
                </c:pt>
                <c:pt idx="231">
                  <c:v>67437</c:v>
                </c:pt>
                <c:pt idx="232">
                  <c:v>66023</c:v>
                </c:pt>
                <c:pt idx="233">
                  <c:v>54684</c:v>
                </c:pt>
                <c:pt idx="234">
                  <c:v>49418</c:v>
                </c:pt>
                <c:pt idx="235">
                  <c:v>58326</c:v>
                </c:pt>
                <c:pt idx="236">
                  <c:v>77101</c:v>
                </c:pt>
                <c:pt idx="237">
                  <c:v>74462</c:v>
                </c:pt>
                <c:pt idx="238">
                  <c:v>111346</c:v>
                </c:pt>
                <c:pt idx="239">
                  <c:v>75925</c:v>
                </c:pt>
                <c:pt idx="240">
                  <c:v>74902</c:v>
                </c:pt>
                <c:pt idx="241">
                  <c:v>68176</c:v>
                </c:pt>
                <c:pt idx="242">
                  <c:v>66877</c:v>
                </c:pt>
                <c:pt idx="243">
                  <c:v>100257</c:v>
                </c:pt>
                <c:pt idx="244">
                  <c:v>98855</c:v>
                </c:pt>
                <c:pt idx="245">
                  <c:v>283387</c:v>
                </c:pt>
                <c:pt idx="246">
                  <c:v>151820</c:v>
                </c:pt>
                <c:pt idx="247">
                  <c:v>118274</c:v>
                </c:pt>
                <c:pt idx="248">
                  <c:v>55112</c:v>
                </c:pt>
                <c:pt idx="249">
                  <c:v>34755</c:v>
                </c:pt>
                <c:pt idx="250">
                  <c:v>21021</c:v>
                </c:pt>
                <c:pt idx="251">
                  <c:v>22285</c:v>
                </c:pt>
                <c:pt idx="252">
                  <c:v>115812</c:v>
                </c:pt>
                <c:pt idx="253">
                  <c:v>99287</c:v>
                </c:pt>
                <c:pt idx="254">
                  <c:v>50332</c:v>
                </c:pt>
                <c:pt idx="255">
                  <c:v>55179</c:v>
                </c:pt>
                <c:pt idx="256">
                  <c:v>48157</c:v>
                </c:pt>
                <c:pt idx="257">
                  <c:v>48762</c:v>
                </c:pt>
                <c:pt idx="258">
                  <c:v>59606</c:v>
                </c:pt>
                <c:pt idx="259">
                  <c:v>108218</c:v>
                </c:pt>
                <c:pt idx="260">
                  <c:v>107253</c:v>
                </c:pt>
                <c:pt idx="261">
                  <c:v>78590</c:v>
                </c:pt>
                <c:pt idx="262">
                  <c:v>69254</c:v>
                </c:pt>
                <c:pt idx="263">
                  <c:v>68512</c:v>
                </c:pt>
                <c:pt idx="264">
                  <c:v>62789</c:v>
                </c:pt>
                <c:pt idx="265">
                  <c:v>68924</c:v>
                </c:pt>
                <c:pt idx="266">
                  <c:v>78359</c:v>
                </c:pt>
                <c:pt idx="267">
                  <c:v>61084</c:v>
                </c:pt>
                <c:pt idx="268">
                  <c:v>51982</c:v>
                </c:pt>
                <c:pt idx="269">
                  <c:v>68000</c:v>
                </c:pt>
                <c:pt idx="270">
                  <c:v>50828</c:v>
                </c:pt>
                <c:pt idx="271">
                  <c:v>44427</c:v>
                </c:pt>
                <c:pt idx="272">
                  <c:v>46076</c:v>
                </c:pt>
                <c:pt idx="273">
                  <c:v>79870</c:v>
                </c:pt>
                <c:pt idx="274">
                  <c:v>70030</c:v>
                </c:pt>
                <c:pt idx="275">
                  <c:v>54918</c:v>
                </c:pt>
                <c:pt idx="276">
                  <c:v>30253</c:v>
                </c:pt>
                <c:pt idx="277">
                  <c:v>18478</c:v>
                </c:pt>
                <c:pt idx="278">
                  <c:v>25274</c:v>
                </c:pt>
                <c:pt idx="279">
                  <c:v>26341</c:v>
                </c:pt>
                <c:pt idx="280">
                  <c:v>43120</c:v>
                </c:pt>
                <c:pt idx="281">
                  <c:v>90205</c:v>
                </c:pt>
                <c:pt idx="282">
                  <c:v>49022</c:v>
                </c:pt>
                <c:pt idx="283">
                  <c:v>47252</c:v>
                </c:pt>
                <c:pt idx="284">
                  <c:v>68521</c:v>
                </c:pt>
                <c:pt idx="285">
                  <c:v>58854</c:v>
                </c:pt>
                <c:pt idx="286">
                  <c:v>40050</c:v>
                </c:pt>
                <c:pt idx="287">
                  <c:v>28135</c:v>
                </c:pt>
                <c:pt idx="288">
                  <c:v>41629</c:v>
                </c:pt>
                <c:pt idx="289">
                  <c:v>30873</c:v>
                </c:pt>
                <c:pt idx="290">
                  <c:v>31862</c:v>
                </c:pt>
                <c:pt idx="291">
                  <c:v>15787</c:v>
                </c:pt>
                <c:pt idx="292">
                  <c:v>14578</c:v>
                </c:pt>
                <c:pt idx="293">
                  <c:v>12650</c:v>
                </c:pt>
                <c:pt idx="294">
                  <c:v>23008</c:v>
                </c:pt>
                <c:pt idx="295">
                  <c:v>21096</c:v>
                </c:pt>
                <c:pt idx="296">
                  <c:v>16467</c:v>
                </c:pt>
                <c:pt idx="297">
                  <c:v>16103</c:v>
                </c:pt>
                <c:pt idx="298">
                  <c:v>22210</c:v>
                </c:pt>
                <c:pt idx="299">
                  <c:v>35743</c:v>
                </c:pt>
                <c:pt idx="300">
                  <c:v>24264</c:v>
                </c:pt>
                <c:pt idx="301">
                  <c:v>23587</c:v>
                </c:pt>
                <c:pt idx="302">
                  <c:v>28621</c:v>
                </c:pt>
                <c:pt idx="303">
                  <c:v>41983</c:v>
                </c:pt>
                <c:pt idx="304">
                  <c:v>27456</c:v>
                </c:pt>
                <c:pt idx="305">
                  <c:v>30383</c:v>
                </c:pt>
                <c:pt idx="306">
                  <c:v>17712</c:v>
                </c:pt>
                <c:pt idx="307">
                  <c:v>45294</c:v>
                </c:pt>
                <c:pt idx="308">
                  <c:v>88375</c:v>
                </c:pt>
                <c:pt idx="309">
                  <c:v>96786</c:v>
                </c:pt>
                <c:pt idx="310">
                  <c:v>87237</c:v>
                </c:pt>
                <c:pt idx="311">
                  <c:v>91972</c:v>
                </c:pt>
                <c:pt idx="312">
                  <c:v>38094</c:v>
                </c:pt>
                <c:pt idx="313">
                  <c:v>20391</c:v>
                </c:pt>
                <c:pt idx="314">
                  <c:v>27899</c:v>
                </c:pt>
                <c:pt idx="315">
                  <c:v>29573</c:v>
                </c:pt>
                <c:pt idx="316">
                  <c:v>41118</c:v>
                </c:pt>
                <c:pt idx="317">
                  <c:v>48313</c:v>
                </c:pt>
                <c:pt idx="318">
                  <c:v>50024</c:v>
                </c:pt>
                <c:pt idx="319">
                  <c:v>65146</c:v>
                </c:pt>
                <c:pt idx="320">
                  <c:v>62205</c:v>
                </c:pt>
                <c:pt idx="321">
                  <c:v>40360</c:v>
                </c:pt>
                <c:pt idx="322">
                  <c:v>48018</c:v>
                </c:pt>
                <c:pt idx="323">
                  <c:v>38159</c:v>
                </c:pt>
                <c:pt idx="324">
                  <c:v>57253</c:v>
                </c:pt>
                <c:pt idx="325">
                  <c:v>130493</c:v>
                </c:pt>
                <c:pt idx="326">
                  <c:v>113883</c:v>
                </c:pt>
                <c:pt idx="327">
                  <c:v>84264</c:v>
                </c:pt>
                <c:pt idx="328">
                  <c:v>73836</c:v>
                </c:pt>
                <c:pt idx="329">
                  <c:v>89676</c:v>
                </c:pt>
                <c:pt idx="330">
                  <c:v>97761</c:v>
                </c:pt>
                <c:pt idx="331">
                  <c:v>73935</c:v>
                </c:pt>
                <c:pt idx="332">
                  <c:v>68865</c:v>
                </c:pt>
                <c:pt idx="333">
                  <c:v>86545</c:v>
                </c:pt>
                <c:pt idx="334">
                  <c:v>80738</c:v>
                </c:pt>
                <c:pt idx="335">
                  <c:v>61961</c:v>
                </c:pt>
                <c:pt idx="336">
                  <c:v>83545</c:v>
                </c:pt>
                <c:pt idx="337">
                  <c:v>90371</c:v>
                </c:pt>
                <c:pt idx="338">
                  <c:v>110877</c:v>
                </c:pt>
                <c:pt idx="339">
                  <c:v>99094</c:v>
                </c:pt>
                <c:pt idx="340">
                  <c:v>110348</c:v>
                </c:pt>
                <c:pt idx="341">
                  <c:v>89424</c:v>
                </c:pt>
                <c:pt idx="342">
                  <c:v>148771</c:v>
                </c:pt>
                <c:pt idx="343">
                  <c:v>148074</c:v>
                </c:pt>
                <c:pt idx="344">
                  <c:v>117960</c:v>
                </c:pt>
                <c:pt idx="345">
                  <c:v>120320</c:v>
                </c:pt>
                <c:pt idx="346">
                  <c:v>60868</c:v>
                </c:pt>
                <c:pt idx="347">
                  <c:v>23070</c:v>
                </c:pt>
                <c:pt idx="348">
                  <c:v>16370</c:v>
                </c:pt>
                <c:pt idx="349">
                  <c:v>19224</c:v>
                </c:pt>
                <c:pt idx="350">
                  <c:v>23462</c:v>
                </c:pt>
                <c:pt idx="351">
                  <c:v>19376</c:v>
                </c:pt>
                <c:pt idx="352">
                  <c:v>27042</c:v>
                </c:pt>
                <c:pt idx="353">
                  <c:v>19190</c:v>
                </c:pt>
                <c:pt idx="354">
                  <c:v>24153</c:v>
                </c:pt>
                <c:pt idx="355">
                  <c:v>20865</c:v>
                </c:pt>
                <c:pt idx="356">
                  <c:v>34503</c:v>
                </c:pt>
                <c:pt idx="357">
                  <c:v>78665</c:v>
                </c:pt>
                <c:pt idx="358">
                  <c:v>157543</c:v>
                </c:pt>
                <c:pt idx="359">
                  <c:v>83166</c:v>
                </c:pt>
                <c:pt idx="360">
                  <c:v>47835</c:v>
                </c:pt>
                <c:pt idx="361">
                  <c:v>40863</c:v>
                </c:pt>
                <c:pt idx="362">
                  <c:v>21732</c:v>
                </c:pt>
                <c:pt idx="363">
                  <c:v>16387</c:v>
                </c:pt>
                <c:pt idx="364">
                  <c:v>13363</c:v>
                </c:pt>
                <c:pt idx="365">
                  <c:v>10732</c:v>
                </c:pt>
              </c:numCache>
            </c:numRef>
          </c:val>
          <c:smooth val="0"/>
          <c:extLst>
            <c:ext xmlns:c16="http://schemas.microsoft.com/office/drawing/2014/chart" uri="{C3380CC4-5D6E-409C-BE32-E72D297353CC}">
              <c16:uniqueId val="{00000000-50B5-4846-8D15-C045863AEF96}"/>
            </c:ext>
          </c:extLst>
        </c:ser>
        <c:dLbls>
          <c:showLegendKey val="0"/>
          <c:showVal val="0"/>
          <c:showCatName val="0"/>
          <c:showSerName val="0"/>
          <c:showPercent val="0"/>
          <c:showBubbleSize val="0"/>
        </c:dLbls>
        <c:smooth val="0"/>
        <c:axId val="246812264"/>
        <c:axId val="246808656"/>
      </c:lineChart>
      <c:catAx>
        <c:axId val="24681226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08656"/>
        <c:crosses val="autoZero"/>
        <c:auto val="1"/>
        <c:lblAlgn val="ctr"/>
        <c:lblOffset val="100"/>
        <c:noMultiLvlLbl val="0"/>
      </c:catAx>
      <c:valAx>
        <c:axId val="2468086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1226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c:f>
              <c:strCache>
                <c:ptCount val="1"/>
                <c:pt idx="0">
                  <c:v>NDR Sport</c:v>
                </c:pt>
              </c:strCache>
            </c:strRef>
          </c:cat>
          <c:val>
            <c:numRef>
              <c:f>Sheet1!$B$2</c:f>
              <c:numCache>
                <c:formatCode>General</c:formatCode>
                <c:ptCount val="1"/>
                <c:pt idx="0">
                  <c:v>448</c:v>
                </c:pt>
              </c:numCache>
            </c:numRef>
          </c:val>
          <c:extLst>
            <c:ext xmlns:c16="http://schemas.microsoft.com/office/drawing/2014/chart" uri="{C3380CC4-5D6E-409C-BE32-E72D297353CC}">
              <c16:uniqueId val="{00000000-F948-4856-84C0-D4845D548050}"/>
            </c:ext>
          </c:extLst>
        </c:ser>
        <c:ser>
          <c:idx val="1"/>
          <c:order val="1"/>
          <c:tx>
            <c:strRef>
              <c:f>Sheet1!$C$1</c:f>
              <c:strCache>
                <c:ptCount val="1"/>
                <c:pt idx="0">
                  <c:v>Photo</c:v>
                </c:pt>
              </c:strCache>
            </c:strRef>
          </c:tx>
          <c:spPr>
            <a:solidFill>
              <a:schemeClr val="accent2"/>
            </a:solidFill>
            <a:ln>
              <a:noFill/>
            </a:ln>
            <a:effectLst/>
          </c:spPr>
          <c:invertIfNegative val="0"/>
          <c:cat>
            <c:strRef>
              <c:f>Sheet1!$A$2</c:f>
              <c:strCache>
                <c:ptCount val="1"/>
                <c:pt idx="0">
                  <c:v>NDR Sport</c:v>
                </c:pt>
              </c:strCache>
            </c:strRef>
          </c:cat>
          <c:val>
            <c:numRef>
              <c:f>Sheet1!$C$2</c:f>
              <c:numCache>
                <c:formatCode>General</c:formatCode>
                <c:ptCount val="1"/>
                <c:pt idx="0">
                  <c:v>549</c:v>
                </c:pt>
              </c:numCache>
            </c:numRef>
          </c:val>
          <c:extLst>
            <c:ext xmlns:c16="http://schemas.microsoft.com/office/drawing/2014/chart" uri="{C3380CC4-5D6E-409C-BE32-E72D297353CC}">
              <c16:uniqueId val="{00000001-F948-4856-84C0-D4845D548050}"/>
            </c:ext>
          </c:extLst>
        </c:ser>
        <c:ser>
          <c:idx val="2"/>
          <c:order val="2"/>
          <c:tx>
            <c:strRef>
              <c:f>Sheet1!$D$1</c:f>
              <c:strCache>
                <c:ptCount val="1"/>
                <c:pt idx="0">
                  <c:v>Status</c:v>
                </c:pt>
              </c:strCache>
            </c:strRef>
          </c:tx>
          <c:spPr>
            <a:solidFill>
              <a:schemeClr val="accent3"/>
            </a:solidFill>
            <a:ln>
              <a:noFill/>
            </a:ln>
            <a:effectLst/>
          </c:spPr>
          <c:invertIfNegative val="0"/>
          <c:cat>
            <c:strRef>
              <c:f>Sheet1!$A$2</c:f>
              <c:strCache>
                <c:ptCount val="1"/>
                <c:pt idx="0">
                  <c:v>NDR Sport</c:v>
                </c:pt>
              </c:strCache>
            </c:strRef>
          </c:cat>
          <c:val>
            <c:numRef>
              <c:f>Sheet1!$D$2</c:f>
              <c:numCache>
                <c:formatCode>General</c:formatCode>
                <c:ptCount val="1"/>
                <c:pt idx="0">
                  <c:v>14</c:v>
                </c:pt>
              </c:numCache>
            </c:numRef>
          </c:val>
          <c:extLst>
            <c:ext xmlns:c16="http://schemas.microsoft.com/office/drawing/2014/chart" uri="{C3380CC4-5D6E-409C-BE32-E72D297353CC}">
              <c16:uniqueId val="{00000002-F948-4856-84C0-D4845D548050}"/>
            </c:ext>
          </c:extLst>
        </c:ser>
        <c:ser>
          <c:idx val="3"/>
          <c:order val="3"/>
          <c:tx>
            <c:strRef>
              <c:f>Sheet1!$E$1</c:f>
              <c:strCache>
                <c:ptCount val="1"/>
                <c:pt idx="0">
                  <c:v>Video</c:v>
                </c:pt>
              </c:strCache>
            </c:strRef>
          </c:tx>
          <c:spPr>
            <a:solidFill>
              <a:schemeClr val="accent4"/>
            </a:solidFill>
            <a:ln>
              <a:noFill/>
            </a:ln>
            <a:effectLst/>
          </c:spPr>
          <c:invertIfNegative val="0"/>
          <c:cat>
            <c:strRef>
              <c:f>Sheet1!$A$2</c:f>
              <c:strCache>
                <c:ptCount val="1"/>
                <c:pt idx="0">
                  <c:v>NDR Sport</c:v>
                </c:pt>
              </c:strCache>
            </c:strRef>
          </c:cat>
          <c:val>
            <c:numRef>
              <c:f>Sheet1!$E$2</c:f>
              <c:numCache>
                <c:formatCode>General</c:formatCode>
                <c:ptCount val="1"/>
                <c:pt idx="0">
                  <c:v>707</c:v>
                </c:pt>
              </c:numCache>
            </c:numRef>
          </c:val>
          <c:extLst>
            <c:ext xmlns:c16="http://schemas.microsoft.com/office/drawing/2014/chart" uri="{C3380CC4-5D6E-409C-BE32-E72D297353CC}">
              <c16:uniqueId val="{00000003-F948-4856-84C0-D4845D548050}"/>
            </c:ext>
          </c:extLst>
        </c:ser>
        <c:dLbls>
          <c:showLegendKey val="0"/>
          <c:showVal val="0"/>
          <c:showCatName val="0"/>
          <c:showSerName val="0"/>
          <c:showPercent val="0"/>
          <c:showBubbleSize val="0"/>
        </c:dLbls>
        <c:gapWidth val="150"/>
        <c:overlap val="100"/>
        <c:axId val="246804720"/>
        <c:axId val="246805048"/>
      </c:barChart>
      <c:catAx>
        <c:axId val="2468047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05048"/>
        <c:crosses val="autoZero"/>
        <c:auto val="1"/>
        <c:lblAlgn val="ctr"/>
        <c:lblOffset val="100"/>
        <c:noMultiLvlLbl val="0"/>
      </c:catAx>
      <c:valAx>
        <c:axId val="24680504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468047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7/16/2019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47A667-3815-4D61-9EB7-6848D497EC3E}"/>
              </a:ext>
            </a:extLst>
          </p:cNvPr>
          <p:cNvSpPr>
            <a:spLocks noGrp="1"/>
          </p:cNvSpPr>
          <p:nvPr>
            <p:ph type="ctrTitle"/>
          </p:nvPr>
        </p:nvSpPr>
        <p:spPr/>
        <p:txBody>
          <a:bodyPr/>
          <a:lstStyle/>
          <a:p>
            <a:r>
              <a:rPr lang="en-US"/>
              <a:t>MeFo - Facebook - Social Media - Evaluation</a:t>
            </a:r>
          </a:p>
        </p:txBody>
      </p:sp>
      <p:sp>
        <p:nvSpPr>
          <p:cNvPr id="3" name="Subtitle 2">
            <a:extLst>
              <a:ext uri="{FF2B5EF4-FFF2-40B4-BE49-F238E27FC236}">
                <a16:creationId xmlns:a16="http://schemas.microsoft.com/office/drawing/2014/main" id="{8D03A0A5-3A9A-48FE-B655-7BA8585501C9}"/>
              </a:ext>
            </a:extLst>
          </p:cNvPr>
          <p:cNvSpPr>
            <a:spLocks noGrp="1"/>
          </p:cNvSpPr>
          <p:nvPr>
            <p:ph type="subTitle" idx="1"/>
          </p:nvPr>
        </p:nvSpPr>
        <p:spPr/>
        <p:txBody>
          <a:bodyPr/>
          <a:lstStyle/>
          <a:p>
            <a:r>
              <a:rPr lang="en-US"/>
              <a:t>NDR</a:t>
            </a:r>
          </a:p>
        </p:txBody>
      </p:sp>
    </p:spTree>
    <p:extLst>
      <p:ext uri="{BB962C8B-B14F-4D97-AF65-F5344CB8AC3E}">
        <p14:creationId xmlns:p14="http://schemas.microsoft.com/office/powerpoint/2010/main" val="323061482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E22F0B-A733-441B-8ED2-FA75879079DE}"/>
              </a:ext>
            </a:extLst>
          </p:cNvPr>
          <p:cNvSpPr>
            <a:spLocks noGrp="1"/>
          </p:cNvSpPr>
          <p:nvPr>
            <p:ph type="title"/>
          </p:nvPr>
        </p:nvSpPr>
        <p:spPr/>
        <p:txBody>
          <a:bodyPr/>
          <a:lstStyle/>
          <a:p>
            <a:r>
              <a:rPr lang="en-US"/>
              <a:t>Facebook Profil - Potenz.Reichw.,Aktive Nutzer,I-Rate,Fans | NDR Sport</a:t>
            </a:r>
          </a:p>
        </p:txBody>
      </p:sp>
      <p:graphicFrame>
        <p:nvGraphicFramePr>
          <p:cNvPr id="5" name="Table Placeholder 4">
            <a:extLst>
              <a:ext uri="{FF2B5EF4-FFF2-40B4-BE49-F238E27FC236}">
                <a16:creationId xmlns:a16="http://schemas.microsoft.com/office/drawing/2014/main" id="{AA7EAA60-6083-4B4E-86FF-8250D6C4A7A4}"/>
              </a:ext>
            </a:extLst>
          </p:cNvPr>
          <p:cNvGraphicFramePr>
            <a:graphicFrameLocks noGrp="1"/>
          </p:cNvGraphicFramePr>
          <p:nvPr>
            <p:ph type="tbl" sz="quarter" idx="13"/>
            <p:extLst>
              <p:ext uri="{D42A27DB-BD31-4B8C-83A1-F6EECF244321}">
                <p14:modId xmlns:p14="http://schemas.microsoft.com/office/powerpoint/2010/main" val="28439983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2150632904"/>
                    </a:ext>
                  </a:extLst>
                </a:gridCol>
                <a:gridCol w="1645920">
                  <a:extLst>
                    <a:ext uri="{9D8B030D-6E8A-4147-A177-3AD203B41FA5}">
                      <a16:colId xmlns:a16="http://schemas.microsoft.com/office/drawing/2014/main" val="565429567"/>
                    </a:ext>
                  </a:extLst>
                </a:gridCol>
                <a:gridCol w="1645920">
                  <a:extLst>
                    <a:ext uri="{9D8B030D-6E8A-4147-A177-3AD203B41FA5}">
                      <a16:colId xmlns:a16="http://schemas.microsoft.com/office/drawing/2014/main" val="2172973219"/>
                    </a:ext>
                  </a:extLst>
                </a:gridCol>
                <a:gridCol w="1234440">
                  <a:extLst>
                    <a:ext uri="{9D8B030D-6E8A-4147-A177-3AD203B41FA5}">
                      <a16:colId xmlns:a16="http://schemas.microsoft.com/office/drawing/2014/main" val="367650981"/>
                    </a:ext>
                  </a:extLst>
                </a:gridCol>
                <a:gridCol w="1234440">
                  <a:extLst>
                    <a:ext uri="{9D8B030D-6E8A-4147-A177-3AD203B41FA5}">
                      <a16:colId xmlns:a16="http://schemas.microsoft.com/office/drawing/2014/main" val="1522957399"/>
                    </a:ext>
                  </a:extLst>
                </a:gridCol>
                <a:gridCol w="822960">
                  <a:extLst>
                    <a:ext uri="{9D8B030D-6E8A-4147-A177-3AD203B41FA5}">
                      <a16:colId xmlns:a16="http://schemas.microsoft.com/office/drawing/2014/main" val="62738065"/>
                    </a:ext>
                  </a:extLst>
                </a:gridCol>
              </a:tblGrid>
              <a:tr h="370840">
                <a:tc>
                  <a:txBody>
                    <a:bodyPr/>
                    <a:lstStyle/>
                    <a:p>
                      <a:r>
                        <a:rPr lang="en-US" sz="1000"/>
                        <a:t>Name</a:t>
                      </a:r>
                    </a:p>
                  </a:txBody>
                  <a:tcPr/>
                </a:tc>
                <a:tc>
                  <a:txBody>
                    <a:bodyPr/>
                    <a:lstStyle/>
                    <a:p>
                      <a:r>
                        <a:rPr lang="de-DE" sz="1000"/>
                        <a:t>Ø Potenzielle Reichweite pro Tag</a:t>
                      </a:r>
                      <a:endParaRPr lang="en-US" sz="1000"/>
                    </a:p>
                  </a:txBody>
                  <a:tcPr/>
                </a:tc>
                <a:tc>
                  <a:txBody>
                    <a:bodyPr/>
                    <a:lstStyle/>
                    <a:p>
                      <a:r>
                        <a:rPr lang="de-DE" sz="1000"/>
                        <a:t>Ø Bez. Potenzielle Reichweite pro Tag</a:t>
                      </a:r>
                      <a:endParaRPr lang="en-US" sz="1000"/>
                    </a:p>
                  </a:txBody>
                  <a:tcPr/>
                </a:tc>
                <a:tc>
                  <a:txBody>
                    <a:bodyPr/>
                    <a:lstStyle/>
                    <a:p>
                      <a:r>
                        <a:rPr lang="de-DE" sz="1000"/>
                        <a:t>Ø Aktive Nutzer pro Tag</a:t>
                      </a:r>
                      <a:endParaRPr lang="en-US" sz="1000"/>
                    </a:p>
                  </a:txBody>
                  <a:tcPr/>
                </a:tc>
                <a:tc>
                  <a:txBody>
                    <a:bodyPr/>
                    <a:lstStyle/>
                    <a:p>
                      <a:r>
                        <a:rPr lang="de-DE" sz="1000"/>
                        <a:t>Ø I-Rate Aktive Nutzer pro Tag</a:t>
                      </a:r>
                      <a:endParaRPr lang="en-US" sz="1000"/>
                    </a:p>
                  </a:txBody>
                  <a:tcPr/>
                </a:tc>
                <a:tc>
                  <a:txBody>
                    <a:bodyPr/>
                    <a:lstStyle/>
                    <a:p>
                      <a:r>
                        <a:rPr lang="en-US" sz="1000"/>
                        <a:t>Fans</a:t>
                      </a:r>
                    </a:p>
                  </a:txBody>
                  <a:tcPr/>
                </a:tc>
                <a:extLst>
                  <a:ext uri="{0D108BD9-81ED-4DB2-BD59-A6C34878D82A}">
                    <a16:rowId xmlns:a16="http://schemas.microsoft.com/office/drawing/2014/main" val="2356269877"/>
                  </a:ext>
                </a:extLst>
              </a:tr>
              <a:tr h="370840">
                <a:tc>
                  <a:txBody>
                    <a:bodyPr/>
                    <a:lstStyle/>
                    <a:p>
                      <a:r>
                        <a:rPr lang="en-US" sz="1000"/>
                        <a:t>NDR Sport</a:t>
                      </a:r>
                    </a:p>
                  </a:txBody>
                  <a:tcPr/>
                </a:tc>
                <a:tc>
                  <a:txBody>
                    <a:bodyPr/>
                    <a:lstStyle/>
                    <a:p>
                      <a:r>
                        <a:rPr lang="en-US" sz="1000"/>
                        <a:t>140230</a:t>
                      </a:r>
                    </a:p>
                  </a:txBody>
                  <a:tcPr/>
                </a:tc>
                <a:tc>
                  <a:txBody>
                    <a:bodyPr/>
                    <a:lstStyle/>
                    <a:p>
                      <a:r>
                        <a:rPr lang="en-US" sz="1000"/>
                        <a:t>0</a:t>
                      </a:r>
                    </a:p>
                  </a:txBody>
                  <a:tcPr/>
                </a:tc>
                <a:tc>
                  <a:txBody>
                    <a:bodyPr/>
                    <a:lstStyle/>
                    <a:p>
                      <a:r>
                        <a:rPr lang="en-US" sz="1000"/>
                        <a:t>11897</a:t>
                      </a:r>
                    </a:p>
                  </a:txBody>
                  <a:tcPr/>
                </a:tc>
                <a:tc>
                  <a:txBody>
                    <a:bodyPr/>
                    <a:lstStyle/>
                    <a:p>
                      <a:r>
                        <a:rPr lang="en-US" sz="1000"/>
                        <a:t>9.2 %</a:t>
                      </a:r>
                    </a:p>
                  </a:txBody>
                  <a:tcPr/>
                </a:tc>
                <a:tc>
                  <a:txBody>
                    <a:bodyPr/>
                    <a:lstStyle/>
                    <a:p>
                      <a:r>
                        <a:rPr lang="en-US" sz="1000"/>
                        <a:t>21851</a:t>
                      </a:r>
                    </a:p>
                  </a:txBody>
                  <a:tcPr/>
                </a:tc>
                <a:extLst>
                  <a:ext uri="{0D108BD9-81ED-4DB2-BD59-A6C34878D82A}">
                    <a16:rowId xmlns:a16="http://schemas.microsoft.com/office/drawing/2014/main" val="2532377932"/>
                  </a:ext>
                </a:extLst>
              </a:tr>
            </a:tbl>
          </a:graphicData>
        </a:graphic>
      </p:graphicFrame>
      <p:sp>
        <p:nvSpPr>
          <p:cNvPr id="4" name="Text Placeholder 3">
            <a:extLst>
              <a:ext uri="{FF2B5EF4-FFF2-40B4-BE49-F238E27FC236}">
                <a16:creationId xmlns:a16="http://schemas.microsoft.com/office/drawing/2014/main" id="{E49CE981-8804-43EE-977F-2FE4CB9256E9}"/>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92218092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BB9EB5-CC6D-42F5-8950-9ED025415A66}"/>
              </a:ext>
            </a:extLst>
          </p:cNvPr>
          <p:cNvSpPr>
            <a:spLocks noGrp="1"/>
          </p:cNvSpPr>
          <p:nvPr>
            <p:ph type="title"/>
          </p:nvPr>
        </p:nvSpPr>
        <p:spPr/>
        <p:txBody>
          <a:bodyPr/>
          <a:lstStyle/>
          <a:p>
            <a:r>
              <a:rPr lang="en-US"/>
              <a:t>Facebook Anzahl Post, Reaktionen (Kommentare, Shares, Likes) - FB Insights | NDR Sport</a:t>
            </a:r>
          </a:p>
        </p:txBody>
      </p:sp>
      <p:graphicFrame>
        <p:nvGraphicFramePr>
          <p:cNvPr id="5" name="Table Placeholder 4">
            <a:extLst>
              <a:ext uri="{FF2B5EF4-FFF2-40B4-BE49-F238E27FC236}">
                <a16:creationId xmlns:a16="http://schemas.microsoft.com/office/drawing/2014/main" id="{2F682EBD-2640-4907-BC2C-2FE3CE7DF6BD}"/>
              </a:ext>
            </a:extLst>
          </p:cNvPr>
          <p:cNvGraphicFramePr>
            <a:graphicFrameLocks noGrp="1"/>
          </p:cNvGraphicFramePr>
          <p:nvPr>
            <p:ph type="tbl" sz="quarter" idx="13"/>
            <p:extLst>
              <p:ext uri="{D42A27DB-BD31-4B8C-83A1-F6EECF244321}">
                <p14:modId xmlns:p14="http://schemas.microsoft.com/office/powerpoint/2010/main" val="29151980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234440">
                  <a:extLst>
                    <a:ext uri="{9D8B030D-6E8A-4147-A177-3AD203B41FA5}">
                      <a16:colId xmlns:a16="http://schemas.microsoft.com/office/drawing/2014/main" val="1312238087"/>
                    </a:ext>
                  </a:extLst>
                </a:gridCol>
                <a:gridCol w="1234440">
                  <a:extLst>
                    <a:ext uri="{9D8B030D-6E8A-4147-A177-3AD203B41FA5}">
                      <a16:colId xmlns:a16="http://schemas.microsoft.com/office/drawing/2014/main" val="3474251693"/>
                    </a:ext>
                  </a:extLst>
                </a:gridCol>
                <a:gridCol w="1234440">
                  <a:extLst>
                    <a:ext uri="{9D8B030D-6E8A-4147-A177-3AD203B41FA5}">
                      <a16:colId xmlns:a16="http://schemas.microsoft.com/office/drawing/2014/main" val="1731287542"/>
                    </a:ext>
                  </a:extLst>
                </a:gridCol>
                <a:gridCol w="1234440">
                  <a:extLst>
                    <a:ext uri="{9D8B030D-6E8A-4147-A177-3AD203B41FA5}">
                      <a16:colId xmlns:a16="http://schemas.microsoft.com/office/drawing/2014/main" val="3039741453"/>
                    </a:ext>
                  </a:extLst>
                </a:gridCol>
                <a:gridCol w="1234440">
                  <a:extLst>
                    <a:ext uri="{9D8B030D-6E8A-4147-A177-3AD203B41FA5}">
                      <a16:colId xmlns:a16="http://schemas.microsoft.com/office/drawing/2014/main" val="3093857782"/>
                    </a:ext>
                  </a:extLst>
                </a:gridCol>
                <a:gridCol w="1234440">
                  <a:extLst>
                    <a:ext uri="{9D8B030D-6E8A-4147-A177-3AD203B41FA5}">
                      <a16:colId xmlns:a16="http://schemas.microsoft.com/office/drawing/2014/main" val="3683465255"/>
                    </a:ext>
                  </a:extLst>
                </a:gridCol>
                <a:gridCol w="822960">
                  <a:extLst>
                    <a:ext uri="{9D8B030D-6E8A-4147-A177-3AD203B41FA5}">
                      <a16:colId xmlns:a16="http://schemas.microsoft.com/office/drawing/2014/main" val="76573644"/>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Posts</a:t>
                      </a:r>
                    </a:p>
                  </a:txBody>
                  <a:tcPr/>
                </a:tc>
                <a:tc>
                  <a:txBody>
                    <a:bodyPr/>
                    <a:lstStyle/>
                    <a:p>
                      <a:r>
                        <a:rPr lang="en-US" sz="1000"/>
                        <a:t>Reaktionen insgesamt</a:t>
                      </a:r>
                    </a:p>
                  </a:txBody>
                  <a:tcPr/>
                </a:tc>
                <a:tc>
                  <a:txBody>
                    <a:bodyPr/>
                    <a:lstStyle/>
                    <a:p>
                      <a:r>
                        <a:rPr lang="en-US" sz="1000"/>
                        <a:t>Kommentare (eigene Posts)</a:t>
                      </a:r>
                    </a:p>
                  </a:txBody>
                  <a:tcPr/>
                </a:tc>
                <a:tc>
                  <a:txBody>
                    <a:bodyPr/>
                    <a:lstStyle/>
                    <a:p>
                      <a:r>
                        <a:rPr lang="en-US" sz="1000"/>
                        <a:t>Shares (eigene Posts)</a:t>
                      </a:r>
                    </a:p>
                  </a:txBody>
                  <a:tcPr/>
                </a:tc>
                <a:tc>
                  <a:txBody>
                    <a:bodyPr/>
                    <a:lstStyle/>
                    <a:p>
                      <a:r>
                        <a:rPr lang="en-US" sz="1000"/>
                        <a:t>Likes insgesamt</a:t>
                      </a:r>
                    </a:p>
                  </a:txBody>
                  <a:tcPr/>
                </a:tc>
                <a:extLst>
                  <a:ext uri="{0D108BD9-81ED-4DB2-BD59-A6C34878D82A}">
                    <a16:rowId xmlns:a16="http://schemas.microsoft.com/office/drawing/2014/main" val="3763153661"/>
                  </a:ext>
                </a:extLst>
              </a:tr>
              <a:tr h="370840">
                <a:tc>
                  <a:txBody>
                    <a:bodyPr/>
                    <a:lstStyle/>
                    <a:p>
                      <a:r>
                        <a:rPr lang="en-US" sz="1000"/>
                        <a:t>NDR Sport</a:t>
                      </a:r>
                    </a:p>
                  </a:txBody>
                  <a:tcPr/>
                </a:tc>
                <a:tc>
                  <a:txBody>
                    <a:bodyPr/>
                    <a:lstStyle/>
                    <a:p>
                      <a:r>
                        <a:rPr lang="en-US" sz="1000"/>
                        <a:t>21851</a:t>
                      </a:r>
                    </a:p>
                  </a:txBody>
                  <a:tcPr/>
                </a:tc>
                <a:tc>
                  <a:txBody>
                    <a:bodyPr/>
                    <a:lstStyle/>
                    <a:p>
                      <a:r>
                        <a:rPr lang="en-US" sz="1000"/>
                        <a:t>1717</a:t>
                      </a:r>
                    </a:p>
                  </a:txBody>
                  <a:tcPr/>
                </a:tc>
                <a:tc>
                  <a:txBody>
                    <a:bodyPr/>
                    <a:lstStyle/>
                    <a:p>
                      <a:r>
                        <a:rPr lang="en-US" sz="1000"/>
                        <a:t>329773</a:t>
                      </a:r>
                    </a:p>
                  </a:txBody>
                  <a:tcPr/>
                </a:tc>
                <a:tc>
                  <a:txBody>
                    <a:bodyPr/>
                    <a:lstStyle/>
                    <a:p>
                      <a:r>
                        <a:rPr lang="en-US" sz="1000"/>
                        <a:t>52690</a:t>
                      </a:r>
                    </a:p>
                  </a:txBody>
                  <a:tcPr/>
                </a:tc>
                <a:tc>
                  <a:txBody>
                    <a:bodyPr/>
                    <a:lstStyle/>
                    <a:p>
                      <a:r>
                        <a:rPr lang="en-US" sz="1000"/>
                        <a:t>40732</a:t>
                      </a:r>
                    </a:p>
                  </a:txBody>
                  <a:tcPr/>
                </a:tc>
                <a:tc>
                  <a:txBody>
                    <a:bodyPr/>
                    <a:lstStyle/>
                    <a:p>
                      <a:r>
                        <a:rPr lang="en-US" sz="1000"/>
                        <a:t>272045</a:t>
                      </a:r>
                    </a:p>
                  </a:txBody>
                  <a:tcPr/>
                </a:tc>
                <a:extLst>
                  <a:ext uri="{0D108BD9-81ED-4DB2-BD59-A6C34878D82A}">
                    <a16:rowId xmlns:a16="http://schemas.microsoft.com/office/drawing/2014/main" val="2878775608"/>
                  </a:ext>
                </a:extLst>
              </a:tr>
            </a:tbl>
          </a:graphicData>
        </a:graphic>
      </p:graphicFrame>
      <p:sp>
        <p:nvSpPr>
          <p:cNvPr id="4" name="Text Placeholder 3">
            <a:extLst>
              <a:ext uri="{FF2B5EF4-FFF2-40B4-BE49-F238E27FC236}">
                <a16:creationId xmlns:a16="http://schemas.microsoft.com/office/drawing/2014/main" id="{C23B836F-8619-461A-B15F-B0B72752DD22}"/>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1585030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1945E-5874-477F-8111-1F018F2DE4CC}"/>
              </a:ext>
            </a:extLst>
          </p:cNvPr>
          <p:cNvSpPr>
            <a:spLocks noGrp="1"/>
          </p:cNvSpPr>
          <p:nvPr>
            <p:ph type="title"/>
          </p:nvPr>
        </p:nvSpPr>
        <p:spPr/>
        <p:txBody>
          <a:bodyPr/>
          <a:lstStyle/>
          <a:p>
            <a:r>
              <a:rPr lang="en-US"/>
              <a:t>Facebook Profil - Fans | NDR Sport</a:t>
            </a:r>
          </a:p>
        </p:txBody>
      </p:sp>
      <p:graphicFrame>
        <p:nvGraphicFramePr>
          <p:cNvPr id="6" name="Chart Placeholder 5">
            <a:extLst>
              <a:ext uri="{FF2B5EF4-FFF2-40B4-BE49-F238E27FC236}">
                <a16:creationId xmlns:a16="http://schemas.microsoft.com/office/drawing/2014/main" id="{840B747D-11B4-43D3-900B-F5F59A47ABC6}"/>
              </a:ext>
            </a:extLst>
          </p:cNvPr>
          <p:cNvGraphicFramePr>
            <a:graphicFrameLocks noGrp="1"/>
          </p:cNvGraphicFramePr>
          <p:nvPr>
            <p:ph type="chart" sz="quarter" idx="13"/>
            <p:extLst>
              <p:ext uri="{D42A27DB-BD31-4B8C-83A1-F6EECF244321}">
                <p14:modId xmlns:p14="http://schemas.microsoft.com/office/powerpoint/2010/main" val="212953214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5094435-6680-4624-9EA2-2285C38D5F43}"/>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E5B0FAA0-79CF-4212-97F3-A22F4D225AD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98386415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56E830-8F00-495F-990C-F4AC125AF429}"/>
              </a:ext>
            </a:extLst>
          </p:cNvPr>
          <p:cNvSpPr>
            <a:spLocks noGrp="1"/>
          </p:cNvSpPr>
          <p:nvPr>
            <p:ph type="title"/>
          </p:nvPr>
        </p:nvSpPr>
        <p:spPr/>
        <p:txBody>
          <a:bodyPr/>
          <a:lstStyle/>
          <a:p>
            <a:r>
              <a:rPr lang="de-DE"/>
              <a:t>Facebook Profil - Potenzielle Reichweite | NDR Sport</a:t>
            </a:r>
            <a:endParaRPr lang="en-US"/>
          </a:p>
        </p:txBody>
      </p:sp>
      <p:graphicFrame>
        <p:nvGraphicFramePr>
          <p:cNvPr id="6" name="Chart Placeholder 5">
            <a:extLst>
              <a:ext uri="{FF2B5EF4-FFF2-40B4-BE49-F238E27FC236}">
                <a16:creationId xmlns:a16="http://schemas.microsoft.com/office/drawing/2014/main" id="{2145BE30-83B4-4362-876A-2EB9612FED51}"/>
              </a:ext>
            </a:extLst>
          </p:cNvPr>
          <p:cNvGraphicFramePr>
            <a:graphicFrameLocks noGrp="1"/>
          </p:cNvGraphicFramePr>
          <p:nvPr>
            <p:ph type="chart" sz="quarter" idx="13"/>
            <p:extLst>
              <p:ext uri="{D42A27DB-BD31-4B8C-83A1-F6EECF244321}">
                <p14:modId xmlns:p14="http://schemas.microsoft.com/office/powerpoint/2010/main" val="148755422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D98549B-E235-4D56-9B3E-392C7DB1CF2C}"/>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1FA74669-1DA0-4392-9992-3BB18BEB69A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015124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3D4E8-4EF3-41F6-8F91-2DA88D5F0657}"/>
              </a:ext>
            </a:extLst>
          </p:cNvPr>
          <p:cNvSpPr>
            <a:spLocks noGrp="1"/>
          </p:cNvSpPr>
          <p:nvPr>
            <p:ph type="title"/>
          </p:nvPr>
        </p:nvSpPr>
        <p:spPr/>
        <p:txBody>
          <a:bodyPr/>
          <a:lstStyle/>
          <a:p>
            <a:r>
              <a:rPr lang="de-DE"/>
              <a:t>Facebook Profil - Aktive Nutzer | NDR Sport</a:t>
            </a:r>
            <a:endParaRPr lang="en-US"/>
          </a:p>
        </p:txBody>
      </p:sp>
      <p:graphicFrame>
        <p:nvGraphicFramePr>
          <p:cNvPr id="6" name="Chart Placeholder 5">
            <a:extLst>
              <a:ext uri="{FF2B5EF4-FFF2-40B4-BE49-F238E27FC236}">
                <a16:creationId xmlns:a16="http://schemas.microsoft.com/office/drawing/2014/main" id="{276C874F-0DA9-4B7D-9F30-48814E372B44}"/>
              </a:ext>
            </a:extLst>
          </p:cNvPr>
          <p:cNvGraphicFramePr>
            <a:graphicFrameLocks noGrp="1"/>
          </p:cNvGraphicFramePr>
          <p:nvPr>
            <p:ph type="chart" sz="quarter" idx="13"/>
            <p:extLst>
              <p:ext uri="{D42A27DB-BD31-4B8C-83A1-F6EECF244321}">
                <p14:modId xmlns:p14="http://schemas.microsoft.com/office/powerpoint/2010/main" val="12733835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0BCA5E4-2ABD-4206-B761-37D970D867B3}"/>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0AC7EC98-AE7B-4D48-B3D4-4121CFC3529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602174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84016-AF92-4B0A-9320-9A90B9314BE1}"/>
              </a:ext>
            </a:extLst>
          </p:cNvPr>
          <p:cNvSpPr>
            <a:spLocks noGrp="1"/>
          </p:cNvSpPr>
          <p:nvPr>
            <p:ph type="title"/>
          </p:nvPr>
        </p:nvSpPr>
        <p:spPr/>
        <p:txBody>
          <a:bodyPr/>
          <a:lstStyle/>
          <a:p>
            <a:r>
              <a:rPr lang="en-US"/>
              <a:t>Facebook Profil - Video-Starts ab 10 Sek. | NDR Sport</a:t>
            </a:r>
          </a:p>
        </p:txBody>
      </p:sp>
      <p:graphicFrame>
        <p:nvGraphicFramePr>
          <p:cNvPr id="6" name="Chart Placeholder 5">
            <a:extLst>
              <a:ext uri="{FF2B5EF4-FFF2-40B4-BE49-F238E27FC236}">
                <a16:creationId xmlns:a16="http://schemas.microsoft.com/office/drawing/2014/main" id="{0C30BDF0-EDC6-48FB-AE82-A174FFEE85A5}"/>
              </a:ext>
            </a:extLst>
          </p:cNvPr>
          <p:cNvGraphicFramePr>
            <a:graphicFrameLocks noGrp="1"/>
          </p:cNvGraphicFramePr>
          <p:nvPr>
            <p:ph type="chart" sz="quarter" idx="13"/>
            <p:extLst>
              <p:ext uri="{D42A27DB-BD31-4B8C-83A1-F6EECF244321}">
                <p14:modId xmlns:p14="http://schemas.microsoft.com/office/powerpoint/2010/main" val="18811088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7A1B614-F4CB-452F-88DF-64EC6A5D1646}"/>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9BC1BC82-CFA8-49CE-8DD5-F0A3BEC7FA8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2688998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FF2245-BCD7-497D-948C-1303CA4CDA41}"/>
              </a:ext>
            </a:extLst>
          </p:cNvPr>
          <p:cNvSpPr>
            <a:spLocks noGrp="1"/>
          </p:cNvSpPr>
          <p:nvPr>
            <p:ph type="title"/>
          </p:nvPr>
        </p:nvSpPr>
        <p:spPr/>
        <p:txBody>
          <a:bodyPr/>
          <a:lstStyle/>
          <a:p>
            <a:r>
              <a:rPr lang="de-DE"/>
              <a:t>Facebook Profil - Durchschnitt Potenzi. Reichweite pro Tag | NDR Sport</a:t>
            </a:r>
            <a:endParaRPr lang="en-US"/>
          </a:p>
        </p:txBody>
      </p:sp>
      <p:graphicFrame>
        <p:nvGraphicFramePr>
          <p:cNvPr id="5" name="Table Placeholder 4">
            <a:extLst>
              <a:ext uri="{FF2B5EF4-FFF2-40B4-BE49-F238E27FC236}">
                <a16:creationId xmlns:a16="http://schemas.microsoft.com/office/drawing/2014/main" id="{9E4C89C7-FDEF-49C6-8B1E-561AC9A899B7}"/>
              </a:ext>
            </a:extLst>
          </p:cNvPr>
          <p:cNvGraphicFramePr>
            <a:graphicFrameLocks noGrp="1"/>
          </p:cNvGraphicFramePr>
          <p:nvPr>
            <p:ph type="tbl" sz="quarter" idx="13"/>
            <p:extLst>
              <p:ext uri="{D42A27DB-BD31-4B8C-83A1-F6EECF244321}">
                <p14:modId xmlns:p14="http://schemas.microsoft.com/office/powerpoint/2010/main" val="40993449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645920">
                  <a:extLst>
                    <a:ext uri="{9D8B030D-6E8A-4147-A177-3AD203B41FA5}">
                      <a16:colId xmlns:a16="http://schemas.microsoft.com/office/drawing/2014/main" val="168683972"/>
                    </a:ext>
                  </a:extLst>
                </a:gridCol>
                <a:gridCol w="1645920">
                  <a:extLst>
                    <a:ext uri="{9D8B030D-6E8A-4147-A177-3AD203B41FA5}">
                      <a16:colId xmlns:a16="http://schemas.microsoft.com/office/drawing/2014/main" val="3025330902"/>
                    </a:ext>
                  </a:extLst>
                </a:gridCol>
                <a:gridCol w="1234440">
                  <a:extLst>
                    <a:ext uri="{9D8B030D-6E8A-4147-A177-3AD203B41FA5}">
                      <a16:colId xmlns:a16="http://schemas.microsoft.com/office/drawing/2014/main" val="1178278880"/>
                    </a:ext>
                  </a:extLst>
                </a:gridCol>
                <a:gridCol w="1234440">
                  <a:extLst>
                    <a:ext uri="{9D8B030D-6E8A-4147-A177-3AD203B41FA5}">
                      <a16:colId xmlns:a16="http://schemas.microsoft.com/office/drawing/2014/main" val="831075419"/>
                    </a:ext>
                  </a:extLst>
                </a:gridCol>
                <a:gridCol w="1234440">
                  <a:extLst>
                    <a:ext uri="{9D8B030D-6E8A-4147-A177-3AD203B41FA5}">
                      <a16:colId xmlns:a16="http://schemas.microsoft.com/office/drawing/2014/main" val="743876213"/>
                    </a:ext>
                  </a:extLst>
                </a:gridCol>
                <a:gridCol w="1234440">
                  <a:extLst>
                    <a:ext uri="{9D8B030D-6E8A-4147-A177-3AD203B41FA5}">
                      <a16:colId xmlns:a16="http://schemas.microsoft.com/office/drawing/2014/main" val="3248721776"/>
                    </a:ext>
                  </a:extLst>
                </a:gridCol>
              </a:tblGrid>
              <a:tr h="370840">
                <a:tc>
                  <a:txBody>
                    <a:bodyPr/>
                    <a:lstStyle/>
                    <a:p>
                      <a:r>
                        <a:rPr lang="en-US" sz="1000"/>
                        <a:t>Name</a:t>
                      </a:r>
                    </a:p>
                  </a:txBody>
                  <a:tcPr/>
                </a:tc>
                <a:tc>
                  <a:txBody>
                    <a:bodyPr/>
                    <a:lstStyle/>
                    <a:p>
                      <a:r>
                        <a:rPr lang="en-US" sz="1000"/>
                        <a:t>gesamt</a:t>
                      </a:r>
                    </a:p>
                  </a:txBody>
                  <a:tcPr/>
                </a:tc>
                <a:tc>
                  <a:txBody>
                    <a:bodyPr/>
                    <a:lstStyle/>
                    <a:p>
                      <a:r>
                        <a:rPr lang="en-US" sz="1000"/>
                        <a:t>viral</a:t>
                      </a:r>
                    </a:p>
                  </a:txBody>
                  <a:tcPr/>
                </a:tc>
                <a:tc>
                  <a:txBody>
                    <a:bodyPr/>
                    <a:lstStyle/>
                    <a:p>
                      <a:r>
                        <a:rPr lang="en-US" sz="1000"/>
                        <a:t>bezahlt</a:t>
                      </a:r>
                    </a:p>
                  </a:txBody>
                  <a:tcPr/>
                </a:tc>
                <a:tc>
                  <a:txBody>
                    <a:bodyPr/>
                    <a:lstStyle/>
                    <a:p>
                      <a:r>
                        <a:rPr lang="en-US" sz="1000"/>
                        <a:t>organisch</a:t>
                      </a:r>
                    </a:p>
                  </a:txBody>
                  <a:tcPr/>
                </a:tc>
                <a:tc>
                  <a:txBody>
                    <a:bodyPr/>
                    <a:lstStyle/>
                    <a:p>
                      <a:r>
                        <a:rPr lang="en-US" sz="1000"/>
                        <a:t>unbezahlt</a:t>
                      </a:r>
                    </a:p>
                  </a:txBody>
                  <a:tcPr/>
                </a:tc>
                <a:extLst>
                  <a:ext uri="{0D108BD9-81ED-4DB2-BD59-A6C34878D82A}">
                    <a16:rowId xmlns:a16="http://schemas.microsoft.com/office/drawing/2014/main" val="3809148103"/>
                  </a:ext>
                </a:extLst>
              </a:tr>
              <a:tr h="370840">
                <a:tc>
                  <a:txBody>
                    <a:bodyPr/>
                    <a:lstStyle/>
                    <a:p>
                      <a:r>
                        <a:rPr lang="en-US" sz="1000"/>
                        <a:t>NDR Sport</a:t>
                      </a:r>
                    </a:p>
                  </a:txBody>
                  <a:tcPr/>
                </a:tc>
                <a:tc>
                  <a:txBody>
                    <a:bodyPr/>
                    <a:lstStyle/>
                    <a:p>
                      <a:r>
                        <a:rPr lang="en-US" sz="1000"/>
                        <a:t>140230</a:t>
                      </a:r>
                    </a:p>
                  </a:txBody>
                  <a:tcPr/>
                </a:tc>
                <a:tc>
                  <a:txBody>
                    <a:bodyPr/>
                    <a:lstStyle/>
                    <a:p>
                      <a:r>
                        <a:rPr lang="en-US" sz="1000"/>
                        <a:t>51543</a:t>
                      </a:r>
                    </a:p>
                  </a:txBody>
                  <a:tcPr/>
                </a:tc>
                <a:tc>
                  <a:txBody>
                    <a:bodyPr/>
                    <a:lstStyle/>
                    <a:p>
                      <a:r>
                        <a:rPr lang="en-US" sz="1000"/>
                        <a:t>0</a:t>
                      </a:r>
                    </a:p>
                  </a:txBody>
                  <a:tcPr/>
                </a:tc>
                <a:tc>
                  <a:txBody>
                    <a:bodyPr/>
                    <a:lstStyle/>
                    <a:p>
                      <a:r>
                        <a:rPr lang="en-US" sz="1000"/>
                        <a:t>91998</a:t>
                      </a:r>
                    </a:p>
                  </a:txBody>
                  <a:tcPr/>
                </a:tc>
                <a:tc>
                  <a:txBody>
                    <a:bodyPr/>
                    <a:lstStyle/>
                    <a:p>
                      <a:r>
                        <a:rPr lang="en-US" sz="1000"/>
                        <a:t>140230</a:t>
                      </a:r>
                    </a:p>
                  </a:txBody>
                  <a:tcPr/>
                </a:tc>
                <a:extLst>
                  <a:ext uri="{0D108BD9-81ED-4DB2-BD59-A6C34878D82A}">
                    <a16:rowId xmlns:a16="http://schemas.microsoft.com/office/drawing/2014/main" val="2468939340"/>
                  </a:ext>
                </a:extLst>
              </a:tr>
            </a:tbl>
          </a:graphicData>
        </a:graphic>
      </p:graphicFrame>
      <p:sp>
        <p:nvSpPr>
          <p:cNvPr id="4" name="Text Placeholder 3">
            <a:extLst>
              <a:ext uri="{FF2B5EF4-FFF2-40B4-BE49-F238E27FC236}">
                <a16:creationId xmlns:a16="http://schemas.microsoft.com/office/drawing/2014/main" id="{BFE971B5-2FEC-4C69-8C1A-519280577573}"/>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314132828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3083A5-79C1-403E-85A5-8F5EF3D0CBD6}"/>
              </a:ext>
            </a:extLst>
          </p:cNvPr>
          <p:cNvSpPr>
            <a:spLocks noGrp="1"/>
          </p:cNvSpPr>
          <p:nvPr>
            <p:ph type="title"/>
          </p:nvPr>
        </p:nvSpPr>
        <p:spPr/>
        <p:txBody>
          <a:bodyPr/>
          <a:lstStyle/>
          <a:p>
            <a:r>
              <a:rPr lang="en-US"/>
              <a:t>Facebook Distributionstyp - FB Insights | NDR Sport</a:t>
            </a:r>
          </a:p>
        </p:txBody>
      </p:sp>
      <p:graphicFrame>
        <p:nvGraphicFramePr>
          <p:cNvPr id="6" name="Chart Placeholder 5">
            <a:extLst>
              <a:ext uri="{FF2B5EF4-FFF2-40B4-BE49-F238E27FC236}">
                <a16:creationId xmlns:a16="http://schemas.microsoft.com/office/drawing/2014/main" id="{F1B1D755-052C-4C5C-B3EB-CF4010F706C9}"/>
              </a:ext>
            </a:extLst>
          </p:cNvPr>
          <p:cNvGraphicFramePr>
            <a:graphicFrameLocks noGrp="1"/>
          </p:cNvGraphicFramePr>
          <p:nvPr>
            <p:ph type="chart" sz="quarter" idx="13"/>
            <p:extLst>
              <p:ext uri="{D42A27DB-BD31-4B8C-83A1-F6EECF244321}">
                <p14:modId xmlns:p14="http://schemas.microsoft.com/office/powerpoint/2010/main" val="164199465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50085C-8BD5-40B9-8E87-514CF01AED6B}"/>
              </a:ext>
            </a:extLst>
          </p:cNvPr>
          <p:cNvSpPr>
            <a:spLocks noGrp="1"/>
          </p:cNvSpPr>
          <p:nvPr>
            <p:ph type="body" sz="quarter" idx="14"/>
          </p:nvPr>
        </p:nvSpPr>
        <p:spPr/>
        <p:txBody>
          <a:bodyPr/>
          <a:lstStyle/>
          <a:p>
            <a:r>
              <a:rPr lang="en-US"/>
              <a:t>15.07.2018 - 15.07.2019</a:t>
            </a:r>
          </a:p>
        </p:txBody>
      </p:sp>
      <p:sp>
        <p:nvSpPr>
          <p:cNvPr id="5" name="Footer Placeholder 4">
            <a:extLst>
              <a:ext uri="{FF2B5EF4-FFF2-40B4-BE49-F238E27FC236}">
                <a16:creationId xmlns:a16="http://schemas.microsoft.com/office/drawing/2014/main" id="{5E14B8C0-1021-4F05-98CA-729F3EFC41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7979730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FEE76-BDBE-4F35-AD3C-D1980C9E2192}"/>
              </a:ext>
            </a:extLst>
          </p:cNvPr>
          <p:cNvSpPr>
            <a:spLocks noGrp="1"/>
          </p:cNvSpPr>
          <p:nvPr>
            <p:ph type="title"/>
          </p:nvPr>
        </p:nvSpPr>
        <p:spPr/>
        <p:txBody>
          <a:bodyPr/>
          <a:lstStyle/>
          <a:p>
            <a:r>
              <a:rPr lang="en-US"/>
              <a:t>Facebook Distributionstyp - Tabelle - FB Insights | NDR Sport</a:t>
            </a:r>
          </a:p>
        </p:txBody>
      </p:sp>
      <p:graphicFrame>
        <p:nvGraphicFramePr>
          <p:cNvPr id="5" name="Table Placeholder 4">
            <a:extLst>
              <a:ext uri="{FF2B5EF4-FFF2-40B4-BE49-F238E27FC236}">
                <a16:creationId xmlns:a16="http://schemas.microsoft.com/office/drawing/2014/main" id="{B1A3AE66-1F8C-45DE-A98C-447F1B29464F}"/>
              </a:ext>
            </a:extLst>
          </p:cNvPr>
          <p:cNvGraphicFramePr>
            <a:graphicFrameLocks noGrp="1"/>
          </p:cNvGraphicFramePr>
          <p:nvPr>
            <p:ph type="tbl" sz="quarter" idx="13"/>
            <p:extLst>
              <p:ext uri="{D42A27DB-BD31-4B8C-83A1-F6EECF244321}">
                <p14:modId xmlns:p14="http://schemas.microsoft.com/office/powerpoint/2010/main" val="19006998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742772244"/>
                    </a:ext>
                  </a:extLst>
                </a:gridCol>
                <a:gridCol w="1234440">
                  <a:extLst>
                    <a:ext uri="{9D8B030D-6E8A-4147-A177-3AD203B41FA5}">
                      <a16:colId xmlns:a16="http://schemas.microsoft.com/office/drawing/2014/main" val="778841082"/>
                    </a:ext>
                  </a:extLst>
                </a:gridCol>
                <a:gridCol w="822960">
                  <a:extLst>
                    <a:ext uri="{9D8B030D-6E8A-4147-A177-3AD203B41FA5}">
                      <a16:colId xmlns:a16="http://schemas.microsoft.com/office/drawing/2014/main" val="2654609729"/>
                    </a:ext>
                  </a:extLst>
                </a:gridCol>
                <a:gridCol w="822960">
                  <a:extLst>
                    <a:ext uri="{9D8B030D-6E8A-4147-A177-3AD203B41FA5}">
                      <a16:colId xmlns:a16="http://schemas.microsoft.com/office/drawing/2014/main" val="3509912619"/>
                    </a:ext>
                  </a:extLst>
                </a:gridCol>
                <a:gridCol w="822960">
                  <a:extLst>
                    <a:ext uri="{9D8B030D-6E8A-4147-A177-3AD203B41FA5}">
                      <a16:colId xmlns:a16="http://schemas.microsoft.com/office/drawing/2014/main" val="2650708574"/>
                    </a:ext>
                  </a:extLst>
                </a:gridCol>
                <a:gridCol w="822960">
                  <a:extLst>
                    <a:ext uri="{9D8B030D-6E8A-4147-A177-3AD203B41FA5}">
                      <a16:colId xmlns:a16="http://schemas.microsoft.com/office/drawing/2014/main" val="866583912"/>
                    </a:ext>
                  </a:extLst>
                </a:gridCol>
                <a:gridCol w="822960">
                  <a:extLst>
                    <a:ext uri="{9D8B030D-6E8A-4147-A177-3AD203B41FA5}">
                      <a16:colId xmlns:a16="http://schemas.microsoft.com/office/drawing/2014/main" val="2475129034"/>
                    </a:ext>
                  </a:extLst>
                </a:gridCol>
                <a:gridCol w="822960">
                  <a:extLst>
                    <a:ext uri="{9D8B030D-6E8A-4147-A177-3AD203B41FA5}">
                      <a16:colId xmlns:a16="http://schemas.microsoft.com/office/drawing/2014/main" val="3184768535"/>
                    </a:ext>
                  </a:extLst>
                </a:gridCol>
              </a:tblGrid>
              <a:tr h="370840">
                <a:tc>
                  <a:txBody>
                    <a:bodyPr/>
                    <a:lstStyle/>
                    <a:p>
                      <a:r>
                        <a:rPr lang="en-US" sz="1000"/>
                        <a:t>Name</a:t>
                      </a:r>
                    </a:p>
                  </a:txBody>
                  <a:tcPr/>
                </a:tc>
                <a:tc>
                  <a:txBody>
                    <a:bodyPr/>
                    <a:lstStyle/>
                    <a:p>
                      <a:r>
                        <a:rPr lang="en-US" sz="1000"/>
                        <a:t>Total Posts</a:t>
                      </a:r>
                    </a:p>
                  </a:txBody>
                  <a:tcPr/>
                </a:tc>
                <a:tc>
                  <a:txBody>
                    <a:bodyPr/>
                    <a:lstStyle/>
                    <a:p>
                      <a:r>
                        <a:rPr lang="en-US" sz="1000"/>
                        <a:t>Photos</a:t>
                      </a:r>
                    </a:p>
                  </a:txBody>
                  <a:tcPr/>
                </a:tc>
                <a:tc>
                  <a:txBody>
                    <a:bodyPr/>
                    <a:lstStyle/>
                    <a:p>
                      <a:r>
                        <a:rPr lang="en-US" sz="1000"/>
                        <a:t>Videos</a:t>
                      </a:r>
                    </a:p>
                  </a:txBody>
                  <a:tcPr/>
                </a:tc>
                <a:tc>
                  <a:txBody>
                    <a:bodyPr/>
                    <a:lstStyle/>
                    <a:p>
                      <a:r>
                        <a:rPr lang="en-US" sz="1000"/>
                        <a:t>Status</a:t>
                      </a:r>
                    </a:p>
                  </a:txBody>
                  <a:tcPr/>
                </a:tc>
                <a:tc>
                  <a:txBody>
                    <a:bodyPr/>
                    <a:lstStyle/>
                    <a:p>
                      <a:r>
                        <a:rPr lang="en-US" sz="1000"/>
                        <a:t>Links</a:t>
                      </a:r>
                    </a:p>
                  </a:txBody>
                  <a:tcPr/>
                </a:tc>
                <a:tc>
                  <a:txBody>
                    <a:bodyPr/>
                    <a:lstStyle/>
                    <a:p>
                      <a:r>
                        <a:rPr lang="en-US" sz="1000"/>
                        <a:t>Notes</a:t>
                      </a:r>
                    </a:p>
                  </a:txBody>
                  <a:tcPr/>
                </a:tc>
                <a:tc>
                  <a:txBody>
                    <a:bodyPr/>
                    <a:lstStyle/>
                    <a:p>
                      <a:r>
                        <a:rPr lang="en-US" sz="1000"/>
                        <a:t>Misc.</a:t>
                      </a:r>
                    </a:p>
                  </a:txBody>
                  <a:tcPr/>
                </a:tc>
                <a:extLst>
                  <a:ext uri="{0D108BD9-81ED-4DB2-BD59-A6C34878D82A}">
                    <a16:rowId xmlns:a16="http://schemas.microsoft.com/office/drawing/2014/main" val="1418957123"/>
                  </a:ext>
                </a:extLst>
              </a:tr>
              <a:tr h="370840">
                <a:tc>
                  <a:txBody>
                    <a:bodyPr/>
                    <a:lstStyle/>
                    <a:p>
                      <a:r>
                        <a:rPr lang="en-US" sz="1000"/>
                        <a:t>NDR Sport</a:t>
                      </a:r>
                    </a:p>
                  </a:txBody>
                  <a:tcPr/>
                </a:tc>
                <a:tc>
                  <a:txBody>
                    <a:bodyPr/>
                    <a:lstStyle/>
                    <a:p>
                      <a:r>
                        <a:rPr lang="en-US" sz="1000"/>
                        <a:t>1718</a:t>
                      </a:r>
                    </a:p>
                  </a:txBody>
                  <a:tcPr/>
                </a:tc>
                <a:tc>
                  <a:txBody>
                    <a:bodyPr/>
                    <a:lstStyle/>
                    <a:p>
                      <a:r>
                        <a:rPr lang="en-US" sz="1000"/>
                        <a:t>549</a:t>
                      </a:r>
                    </a:p>
                  </a:txBody>
                  <a:tcPr/>
                </a:tc>
                <a:tc>
                  <a:txBody>
                    <a:bodyPr/>
                    <a:lstStyle/>
                    <a:p>
                      <a:r>
                        <a:rPr lang="en-US" sz="1000"/>
                        <a:t>707</a:t>
                      </a:r>
                    </a:p>
                  </a:txBody>
                  <a:tcPr/>
                </a:tc>
                <a:tc>
                  <a:txBody>
                    <a:bodyPr/>
                    <a:lstStyle/>
                    <a:p>
                      <a:r>
                        <a:rPr lang="en-US" sz="1000"/>
                        <a:t>14</a:t>
                      </a:r>
                    </a:p>
                  </a:txBody>
                  <a:tcPr/>
                </a:tc>
                <a:tc>
                  <a:txBody>
                    <a:bodyPr/>
                    <a:lstStyle/>
                    <a:p>
                      <a:r>
                        <a:rPr lang="en-US" sz="1000"/>
                        <a:t>448</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2286280212"/>
                  </a:ext>
                </a:extLst>
              </a:tr>
            </a:tbl>
          </a:graphicData>
        </a:graphic>
      </p:graphicFrame>
      <p:sp>
        <p:nvSpPr>
          <p:cNvPr id="4" name="Text Placeholder 3">
            <a:extLst>
              <a:ext uri="{FF2B5EF4-FFF2-40B4-BE49-F238E27FC236}">
                <a16:creationId xmlns:a16="http://schemas.microsoft.com/office/drawing/2014/main" id="{24BEF1B6-58B7-48CE-A31A-1B55B57E6892}"/>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7593621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41848-7F8C-4CA3-91C7-DEE6371E5E8D}"/>
              </a:ext>
            </a:extLst>
          </p:cNvPr>
          <p:cNvSpPr>
            <a:spLocks noGrp="1"/>
          </p:cNvSpPr>
          <p:nvPr>
            <p:ph type="title"/>
          </p:nvPr>
        </p:nvSpPr>
        <p:spPr/>
        <p:txBody>
          <a:bodyPr/>
          <a:lstStyle/>
          <a:p>
            <a:r>
              <a:rPr lang="en-US"/>
              <a:t>Facebook Eigene Posts - Shares - Export | NDR Sport</a:t>
            </a:r>
          </a:p>
        </p:txBody>
      </p:sp>
      <p:graphicFrame>
        <p:nvGraphicFramePr>
          <p:cNvPr id="5" name="Table Placeholder 4">
            <a:extLst>
              <a:ext uri="{FF2B5EF4-FFF2-40B4-BE49-F238E27FC236}">
                <a16:creationId xmlns:a16="http://schemas.microsoft.com/office/drawing/2014/main" id="{BC263857-A15B-4B60-B712-D3BA277A539B}"/>
              </a:ext>
            </a:extLst>
          </p:cNvPr>
          <p:cNvGraphicFramePr>
            <a:graphicFrameLocks noGrp="1"/>
          </p:cNvGraphicFramePr>
          <p:nvPr>
            <p:ph type="tbl" sz="quarter" idx="13"/>
            <p:extLst>
              <p:ext uri="{D42A27DB-BD31-4B8C-83A1-F6EECF244321}">
                <p14:modId xmlns:p14="http://schemas.microsoft.com/office/powerpoint/2010/main" val="3083324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696263928"/>
                    </a:ext>
                  </a:extLst>
                </a:gridCol>
                <a:gridCol w="822960">
                  <a:extLst>
                    <a:ext uri="{9D8B030D-6E8A-4147-A177-3AD203B41FA5}">
                      <a16:colId xmlns:a16="http://schemas.microsoft.com/office/drawing/2014/main" val="2938478387"/>
                    </a:ext>
                  </a:extLst>
                </a:gridCol>
                <a:gridCol w="822960">
                  <a:extLst>
                    <a:ext uri="{9D8B030D-6E8A-4147-A177-3AD203B41FA5}">
                      <a16:colId xmlns:a16="http://schemas.microsoft.com/office/drawing/2014/main" val="913816855"/>
                    </a:ext>
                  </a:extLst>
                </a:gridCol>
                <a:gridCol w="822960">
                  <a:extLst>
                    <a:ext uri="{9D8B030D-6E8A-4147-A177-3AD203B41FA5}">
                      <a16:colId xmlns:a16="http://schemas.microsoft.com/office/drawing/2014/main" val="2641544084"/>
                    </a:ext>
                  </a:extLst>
                </a:gridCol>
                <a:gridCol w="822960">
                  <a:extLst>
                    <a:ext uri="{9D8B030D-6E8A-4147-A177-3AD203B41FA5}">
                      <a16:colId xmlns:a16="http://schemas.microsoft.com/office/drawing/2014/main" val="927576653"/>
                    </a:ext>
                  </a:extLst>
                </a:gridCol>
                <a:gridCol w="822960">
                  <a:extLst>
                    <a:ext uri="{9D8B030D-6E8A-4147-A177-3AD203B41FA5}">
                      <a16:colId xmlns:a16="http://schemas.microsoft.com/office/drawing/2014/main" val="1576884443"/>
                    </a:ext>
                  </a:extLst>
                </a:gridCol>
                <a:gridCol w="822960">
                  <a:extLst>
                    <a:ext uri="{9D8B030D-6E8A-4147-A177-3AD203B41FA5}">
                      <a16:colId xmlns:a16="http://schemas.microsoft.com/office/drawing/2014/main" val="3297307247"/>
                    </a:ext>
                  </a:extLst>
                </a:gridCol>
                <a:gridCol w="822960">
                  <a:extLst>
                    <a:ext uri="{9D8B030D-6E8A-4147-A177-3AD203B41FA5}">
                      <a16:colId xmlns:a16="http://schemas.microsoft.com/office/drawing/2014/main" val="3661194380"/>
                    </a:ext>
                  </a:extLst>
                </a:gridCol>
              </a:tblGrid>
              <a:tr h="370840">
                <a:tc>
                  <a:txBody>
                    <a:bodyPr/>
                    <a:lstStyle/>
                    <a:p>
                      <a:r>
                        <a:rPr lang="en-US" sz="1000"/>
                        <a:t>Post</a:t>
                      </a:r>
                    </a:p>
                  </a:txBody>
                  <a:tcPr/>
                </a:tc>
                <a:tc>
                  <a:txBody>
                    <a:bodyPr/>
                    <a:lstStyle/>
                    <a:p>
                      <a:r>
                        <a:rPr lang="en-US" sz="1000"/>
                        <a:t>Shares Eigener Post</a:t>
                      </a:r>
                    </a:p>
                  </a:txBody>
                  <a:tcPr/>
                </a:tc>
                <a:tc>
                  <a:txBody>
                    <a:bodyPr/>
                    <a:lstStyle/>
                    <a:p>
                      <a:r>
                        <a:rPr lang="en-US" sz="1000"/>
                        <a:t>Likes Eigener Post</a:t>
                      </a:r>
                    </a:p>
                  </a:txBody>
                  <a:tcPr/>
                </a:tc>
                <a:tc>
                  <a:txBody>
                    <a:bodyPr/>
                    <a:lstStyle/>
                    <a:p>
                      <a:r>
                        <a:rPr lang="en-US" sz="1000"/>
                        <a:t>Kommentare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058210283"/>
                  </a:ext>
                </a:extLst>
              </a:tr>
              <a:tr h="370840">
                <a:tc>
                  <a:txBody>
                    <a:bodyPr/>
                    <a:lstStyle/>
                    <a:p>
                      <a:r>
                        <a:rPr lang="en-US" sz="1000" b="1"/>
                        <a:t> NDR Sport - 2019-02-05 11:00:01 </a:t>
                      </a:r>
                      <a:r>
                        <a:rPr lang="en-US" sz="1000"/>
                        <a:t> 
 Komik und Körperbeherrschung: Der legendäre Professor Wacko alias Vladimir Georgievsky beim "Feuerwerk der Turnkunst".</a:t>
                      </a:r>
                    </a:p>
                  </a:txBody>
                  <a:tcPr/>
                </a:tc>
                <a:tc>
                  <a:txBody>
                    <a:bodyPr/>
                    <a:lstStyle/>
                    <a:p>
                      <a:r>
                        <a:rPr lang="en-US" sz="1000"/>
                        <a:t>5616</a:t>
                      </a:r>
                    </a:p>
                  </a:txBody>
                  <a:tcPr/>
                </a:tc>
                <a:tc>
                  <a:txBody>
                    <a:bodyPr/>
                    <a:lstStyle/>
                    <a:p>
                      <a:r>
                        <a:rPr lang="en-US" sz="1000"/>
                        <a:t>11203</a:t>
                      </a:r>
                    </a:p>
                  </a:txBody>
                  <a:tcPr/>
                </a:tc>
                <a:tc>
                  <a:txBody>
                    <a:bodyPr/>
                    <a:lstStyle/>
                    <a:p>
                      <a:r>
                        <a:rPr lang="en-US" sz="1000"/>
                        <a:t>592</a:t>
                      </a:r>
                    </a:p>
                  </a:txBody>
                  <a:tcPr/>
                </a:tc>
                <a:tc>
                  <a:txBody>
                    <a:bodyPr/>
                    <a:lstStyle/>
                    <a:p>
                      <a:r>
                        <a:rPr lang="en-US" sz="1000"/>
                        <a:t>17411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631694683"/>
                  </a:ext>
                </a:extLst>
              </a:tr>
              <a:tr h="370840">
                <a:tc>
                  <a:txBody>
                    <a:bodyPr/>
                    <a:lstStyle/>
                    <a:p>
                      <a:r>
                        <a:rPr lang="de-DE" sz="1000" b="1"/>
                        <a:t> NDR Sport - 2019-05-27 07:00:00 </a:t>
                      </a:r>
                      <a:r>
                        <a:rPr lang="de-DE" sz="1000"/>
                        <a:t> 
 Was für eine Geschichte: Die C-Junioren vom VfB Peine werden auf dem Weg zur Meisterschaft durch einen Unfall jäh gestoppt. Doch ausgerechnet der schärfste Verfolger BSC Acosta verhilft dem VfB mit einer Fair-Play-Initiative zum Titel.</a:t>
                      </a:r>
                      <a:endParaRPr lang="en-US" sz="1000"/>
                    </a:p>
                  </a:txBody>
                  <a:tcPr/>
                </a:tc>
                <a:tc>
                  <a:txBody>
                    <a:bodyPr/>
                    <a:lstStyle/>
                    <a:p>
                      <a:r>
                        <a:rPr lang="en-US" sz="1000"/>
                        <a:t>3691</a:t>
                      </a:r>
                    </a:p>
                  </a:txBody>
                  <a:tcPr/>
                </a:tc>
                <a:tc>
                  <a:txBody>
                    <a:bodyPr/>
                    <a:lstStyle/>
                    <a:p>
                      <a:r>
                        <a:rPr lang="en-US" sz="1000"/>
                        <a:t>14380</a:t>
                      </a:r>
                    </a:p>
                  </a:txBody>
                  <a:tcPr/>
                </a:tc>
                <a:tc>
                  <a:txBody>
                    <a:bodyPr/>
                    <a:lstStyle/>
                    <a:p>
                      <a:r>
                        <a:rPr lang="en-US" sz="1000"/>
                        <a:t>794</a:t>
                      </a:r>
                    </a:p>
                  </a:txBody>
                  <a:tcPr/>
                </a:tc>
                <a:tc>
                  <a:txBody>
                    <a:bodyPr/>
                    <a:lstStyle/>
                    <a:p>
                      <a:r>
                        <a:rPr lang="en-US" sz="1000"/>
                        <a:t>18865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33612781"/>
                  </a:ext>
                </a:extLst>
              </a:tr>
              <a:tr h="370840">
                <a:tc>
                  <a:txBody>
                    <a:bodyPr/>
                    <a:lstStyle/>
                    <a:p>
                      <a:r>
                        <a:rPr lang="de-DE" sz="1000" b="1"/>
                        <a:t> NDR Sport - 2019-02-18 09:00:00 </a:t>
                      </a:r>
                      <a:r>
                        <a:rPr lang="de-DE" sz="1000"/>
                        <a:t> 
 Einfach ein wunderbares Paar - seit 60 Jahren verheiratet. Alles Gute zur "Diamantenen Hochzeit", Ilka und Uwe Seeler. 👰🏻🤵🏻🔷</a:t>
                      </a:r>
                      <a:endParaRPr lang="en-US" sz="1000"/>
                    </a:p>
                  </a:txBody>
                  <a:tcPr/>
                </a:tc>
                <a:tc>
                  <a:txBody>
                    <a:bodyPr/>
                    <a:lstStyle/>
                    <a:p>
                      <a:r>
                        <a:rPr lang="en-US" sz="1000"/>
                        <a:t>2178</a:t>
                      </a:r>
                    </a:p>
                  </a:txBody>
                  <a:tcPr/>
                </a:tc>
                <a:tc>
                  <a:txBody>
                    <a:bodyPr/>
                    <a:lstStyle/>
                    <a:p>
                      <a:r>
                        <a:rPr lang="en-US" sz="1000"/>
                        <a:t>17210</a:t>
                      </a:r>
                    </a:p>
                  </a:txBody>
                  <a:tcPr/>
                </a:tc>
                <a:tc>
                  <a:txBody>
                    <a:bodyPr/>
                    <a:lstStyle/>
                    <a:p>
                      <a:r>
                        <a:rPr lang="en-US" sz="1000"/>
                        <a:t>1306</a:t>
                      </a:r>
                    </a:p>
                  </a:txBody>
                  <a:tcPr/>
                </a:tc>
                <a:tc>
                  <a:txBody>
                    <a:bodyPr/>
                    <a:lstStyle/>
                    <a:p>
                      <a:r>
                        <a:rPr lang="en-US" sz="1000"/>
                        <a:t>20694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11182354"/>
                  </a:ext>
                </a:extLst>
              </a:tr>
              <a:tr h="370840">
                <a:tc>
                  <a:txBody>
                    <a:bodyPr/>
                    <a:lstStyle/>
                    <a:p>
                      <a:r>
                        <a:rPr lang="de-DE" sz="1000" b="1"/>
                        <a:t> NDR Sport - 2019-02-18 12:05:21 </a:t>
                      </a:r>
                      <a:r>
                        <a:rPr lang="de-DE" sz="1000"/>
                        <a:t> 
 Vor fünf Jahren starb Kultmasseur und HSV-Legende Hermann Rieger. Unvergessen. 💙</a:t>
                      </a:r>
                      <a:endParaRPr lang="en-US" sz="1000"/>
                    </a:p>
                  </a:txBody>
                  <a:tcPr/>
                </a:tc>
                <a:tc>
                  <a:txBody>
                    <a:bodyPr/>
                    <a:lstStyle/>
                    <a:p>
                      <a:r>
                        <a:rPr lang="en-US" sz="1000"/>
                        <a:t>1383</a:t>
                      </a:r>
                    </a:p>
                  </a:txBody>
                  <a:tcPr/>
                </a:tc>
                <a:tc>
                  <a:txBody>
                    <a:bodyPr/>
                    <a:lstStyle/>
                    <a:p>
                      <a:r>
                        <a:rPr lang="en-US" sz="1000"/>
                        <a:t>3601</a:t>
                      </a:r>
                    </a:p>
                  </a:txBody>
                  <a:tcPr/>
                </a:tc>
                <a:tc>
                  <a:txBody>
                    <a:bodyPr/>
                    <a:lstStyle/>
                    <a:p>
                      <a:r>
                        <a:rPr lang="en-US" sz="1000"/>
                        <a:t>219</a:t>
                      </a:r>
                    </a:p>
                  </a:txBody>
                  <a:tcPr/>
                </a:tc>
                <a:tc>
                  <a:txBody>
                    <a:bodyPr/>
                    <a:lstStyle/>
                    <a:p>
                      <a:r>
                        <a:rPr lang="en-US" sz="1000"/>
                        <a:t>5203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85630854"/>
                  </a:ext>
                </a:extLst>
              </a:tr>
              <a:tr h="370840">
                <a:tc>
                  <a:txBody>
                    <a:bodyPr/>
                    <a:lstStyle/>
                    <a:p>
                      <a:r>
                        <a:rPr lang="de-DE" sz="1000" b="1"/>
                        <a:t> NDR Sport - 2018-10-02 22:23:27 </a:t>
                      </a:r>
                      <a:r>
                        <a:rPr lang="de-DE" sz="1000"/>
                        <a:t> 
 Gratulation - Otto Waalkes hat das Bundesverdienstkreuz bekommen. Auch seine Tenniskünste sind einfach außerfriesisch. Holdrio!</a:t>
                      </a:r>
                      <a:endParaRPr lang="en-US" sz="1000"/>
                    </a:p>
                  </a:txBody>
                  <a:tcPr/>
                </a:tc>
                <a:tc>
                  <a:txBody>
                    <a:bodyPr/>
                    <a:lstStyle/>
                    <a:p>
                      <a:r>
                        <a:rPr lang="en-US" sz="1000"/>
                        <a:t>1190</a:t>
                      </a:r>
                    </a:p>
                  </a:txBody>
                  <a:tcPr/>
                </a:tc>
                <a:tc>
                  <a:txBody>
                    <a:bodyPr/>
                    <a:lstStyle/>
                    <a:p>
                      <a:r>
                        <a:rPr lang="en-US" sz="1000"/>
                        <a:t>3365</a:t>
                      </a:r>
                    </a:p>
                  </a:txBody>
                  <a:tcPr/>
                </a:tc>
                <a:tc>
                  <a:txBody>
                    <a:bodyPr/>
                    <a:lstStyle/>
                    <a:p>
                      <a:r>
                        <a:rPr lang="en-US" sz="1000"/>
                        <a:t>235</a:t>
                      </a:r>
                    </a:p>
                  </a:txBody>
                  <a:tcPr/>
                </a:tc>
                <a:tc>
                  <a:txBody>
                    <a:bodyPr/>
                    <a:lstStyle/>
                    <a:p>
                      <a:r>
                        <a:rPr lang="en-US" sz="1000"/>
                        <a:t>4790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55436386"/>
                  </a:ext>
                </a:extLst>
              </a:tr>
            </a:tbl>
          </a:graphicData>
        </a:graphic>
      </p:graphicFrame>
      <p:sp>
        <p:nvSpPr>
          <p:cNvPr id="4" name="Text Placeholder 3">
            <a:extLst>
              <a:ext uri="{FF2B5EF4-FFF2-40B4-BE49-F238E27FC236}">
                <a16:creationId xmlns:a16="http://schemas.microsoft.com/office/drawing/2014/main" id="{7372BD9E-719B-4F74-BE18-BF8839F449C0}"/>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13544450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AF110D-ADE4-4C43-AD5C-C36E57268380}"/>
              </a:ext>
            </a:extLst>
          </p:cNvPr>
          <p:cNvSpPr>
            <a:spLocks noGrp="1"/>
          </p:cNvSpPr>
          <p:nvPr>
            <p:ph type="title"/>
          </p:nvPr>
        </p:nvSpPr>
        <p:spPr/>
        <p:txBody>
          <a:bodyPr/>
          <a:lstStyle/>
          <a:p>
            <a:r>
              <a:rPr lang="en-US"/>
              <a:t>Facebook Eigene Posts - Kommentare - Export | NDR Sport</a:t>
            </a:r>
          </a:p>
        </p:txBody>
      </p:sp>
      <p:graphicFrame>
        <p:nvGraphicFramePr>
          <p:cNvPr id="5" name="Table Placeholder 4">
            <a:extLst>
              <a:ext uri="{FF2B5EF4-FFF2-40B4-BE49-F238E27FC236}">
                <a16:creationId xmlns:a16="http://schemas.microsoft.com/office/drawing/2014/main" id="{A83E3FC0-B5BC-4C27-975C-3E0057882544}"/>
              </a:ext>
            </a:extLst>
          </p:cNvPr>
          <p:cNvGraphicFramePr>
            <a:graphicFrameLocks noGrp="1"/>
          </p:cNvGraphicFramePr>
          <p:nvPr>
            <p:ph type="tbl" sz="quarter" idx="13"/>
            <p:extLst>
              <p:ext uri="{D42A27DB-BD31-4B8C-83A1-F6EECF244321}">
                <p14:modId xmlns:p14="http://schemas.microsoft.com/office/powerpoint/2010/main" val="19428324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3599263937"/>
                    </a:ext>
                  </a:extLst>
                </a:gridCol>
                <a:gridCol w="822960">
                  <a:extLst>
                    <a:ext uri="{9D8B030D-6E8A-4147-A177-3AD203B41FA5}">
                      <a16:colId xmlns:a16="http://schemas.microsoft.com/office/drawing/2014/main" val="1694044282"/>
                    </a:ext>
                  </a:extLst>
                </a:gridCol>
                <a:gridCol w="822960">
                  <a:extLst>
                    <a:ext uri="{9D8B030D-6E8A-4147-A177-3AD203B41FA5}">
                      <a16:colId xmlns:a16="http://schemas.microsoft.com/office/drawing/2014/main" val="3166945133"/>
                    </a:ext>
                  </a:extLst>
                </a:gridCol>
                <a:gridCol w="822960">
                  <a:extLst>
                    <a:ext uri="{9D8B030D-6E8A-4147-A177-3AD203B41FA5}">
                      <a16:colId xmlns:a16="http://schemas.microsoft.com/office/drawing/2014/main" val="3702535846"/>
                    </a:ext>
                  </a:extLst>
                </a:gridCol>
                <a:gridCol w="822960">
                  <a:extLst>
                    <a:ext uri="{9D8B030D-6E8A-4147-A177-3AD203B41FA5}">
                      <a16:colId xmlns:a16="http://schemas.microsoft.com/office/drawing/2014/main" val="3074482253"/>
                    </a:ext>
                  </a:extLst>
                </a:gridCol>
                <a:gridCol w="822960">
                  <a:extLst>
                    <a:ext uri="{9D8B030D-6E8A-4147-A177-3AD203B41FA5}">
                      <a16:colId xmlns:a16="http://schemas.microsoft.com/office/drawing/2014/main" val="1227800082"/>
                    </a:ext>
                  </a:extLst>
                </a:gridCol>
                <a:gridCol w="822960">
                  <a:extLst>
                    <a:ext uri="{9D8B030D-6E8A-4147-A177-3AD203B41FA5}">
                      <a16:colId xmlns:a16="http://schemas.microsoft.com/office/drawing/2014/main" val="2169556097"/>
                    </a:ext>
                  </a:extLst>
                </a:gridCol>
                <a:gridCol w="822960">
                  <a:extLst>
                    <a:ext uri="{9D8B030D-6E8A-4147-A177-3AD203B41FA5}">
                      <a16:colId xmlns:a16="http://schemas.microsoft.com/office/drawing/2014/main" val="3486868004"/>
                    </a:ext>
                  </a:extLst>
                </a:gridCol>
              </a:tblGrid>
              <a:tr h="370840">
                <a:tc>
                  <a:txBody>
                    <a:bodyPr/>
                    <a:lstStyle/>
                    <a:p>
                      <a:r>
                        <a:rPr lang="en-US" sz="1000"/>
                        <a:t>Post</a:t>
                      </a:r>
                    </a:p>
                  </a:txBody>
                  <a:tcPr/>
                </a:tc>
                <a:tc>
                  <a:txBody>
                    <a:bodyPr/>
                    <a:lstStyle/>
                    <a:p>
                      <a:r>
                        <a:rPr lang="en-US" sz="1000"/>
                        <a:t>Kommentare Eigener Post</a:t>
                      </a:r>
                    </a:p>
                  </a:txBody>
                  <a:tcPr/>
                </a:tc>
                <a:tc>
                  <a:txBody>
                    <a:bodyPr/>
                    <a:lstStyle/>
                    <a:p>
                      <a:r>
                        <a:rPr lang="en-US" sz="1000"/>
                        <a:t>Likes Eigener Post</a:t>
                      </a:r>
                    </a:p>
                  </a:txBody>
                  <a:tcPr/>
                </a:tc>
                <a:tc>
                  <a:txBody>
                    <a:bodyPr/>
                    <a:lstStyle/>
                    <a:p>
                      <a:r>
                        <a:rPr lang="en-US" sz="1000"/>
                        <a:t>Shares Eigener Post</a:t>
                      </a:r>
                    </a:p>
                  </a:txBody>
                  <a:tcPr/>
                </a:tc>
                <a:tc>
                  <a:txBody>
                    <a:bodyPr/>
                    <a:lstStyle/>
                    <a:p>
                      <a:r>
                        <a:rPr lang="en-US" sz="1000"/>
                        <a:t>Summe</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182874638"/>
                  </a:ext>
                </a:extLst>
              </a:tr>
              <a:tr h="370840">
                <a:tc>
                  <a:txBody>
                    <a:bodyPr/>
                    <a:lstStyle/>
                    <a:p>
                      <a:r>
                        <a:rPr lang="de-DE" sz="1000" b="1"/>
                        <a:t> NDR Sport - 2019-02-06 13:00:01 </a:t>
                      </a:r>
                      <a:r>
                        <a:rPr lang="de-DE" sz="1000"/>
                        <a:t> 
 Sie sind nur zu zweit, machen aber Stimmung für mindestens vier - die "Altras" der U19 vom TuS Altenrath. Deutschlands erste Zwei-Mann-Ultra-Vereinigung. 😅</a:t>
                      </a:r>
                      <a:endParaRPr lang="en-US" sz="1000"/>
                    </a:p>
                  </a:txBody>
                  <a:tcPr/>
                </a:tc>
                <a:tc>
                  <a:txBody>
                    <a:bodyPr/>
                    <a:lstStyle/>
                    <a:p>
                      <a:r>
                        <a:rPr lang="en-US" sz="1000"/>
                        <a:t>13028</a:t>
                      </a:r>
                    </a:p>
                  </a:txBody>
                  <a:tcPr/>
                </a:tc>
                <a:tc>
                  <a:txBody>
                    <a:bodyPr/>
                    <a:lstStyle/>
                    <a:p>
                      <a:r>
                        <a:rPr lang="en-US" sz="1000"/>
                        <a:t>3571</a:t>
                      </a:r>
                    </a:p>
                  </a:txBody>
                  <a:tcPr/>
                </a:tc>
                <a:tc>
                  <a:txBody>
                    <a:bodyPr/>
                    <a:lstStyle/>
                    <a:p>
                      <a:r>
                        <a:rPr lang="en-US" sz="1000"/>
                        <a:t>870</a:t>
                      </a:r>
                    </a:p>
                  </a:txBody>
                  <a:tcPr/>
                </a:tc>
                <a:tc>
                  <a:txBody>
                    <a:bodyPr/>
                    <a:lstStyle/>
                    <a:p>
                      <a:r>
                        <a:rPr lang="en-US" sz="1000"/>
                        <a:t>17469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31513966"/>
                  </a:ext>
                </a:extLst>
              </a:tr>
              <a:tr h="370840">
                <a:tc>
                  <a:txBody>
                    <a:bodyPr/>
                    <a:lstStyle/>
                    <a:p>
                      <a:r>
                        <a:rPr lang="de-DE" sz="1000" b="1"/>
                        <a:t> NDR Sport - 2019-03-17 16:05:20 </a:t>
                      </a:r>
                      <a:r>
                        <a:rPr lang="de-DE" sz="1000"/>
                        <a:t> 
 Unglaubliches Nicht-Tor bei Braunschweig gegen Meppen. Die letzte Kameraeinstellung ist der Hammer 😉.</a:t>
                      </a:r>
                      <a:endParaRPr lang="en-US" sz="1000"/>
                    </a:p>
                  </a:txBody>
                  <a:tcPr/>
                </a:tc>
                <a:tc>
                  <a:txBody>
                    <a:bodyPr/>
                    <a:lstStyle/>
                    <a:p>
                      <a:r>
                        <a:rPr lang="en-US" sz="1000"/>
                        <a:t>3154</a:t>
                      </a:r>
                    </a:p>
                  </a:txBody>
                  <a:tcPr/>
                </a:tc>
                <a:tc>
                  <a:txBody>
                    <a:bodyPr/>
                    <a:lstStyle/>
                    <a:p>
                      <a:r>
                        <a:rPr lang="en-US" sz="1000"/>
                        <a:t>997</a:t>
                      </a:r>
                    </a:p>
                  </a:txBody>
                  <a:tcPr/>
                </a:tc>
                <a:tc>
                  <a:txBody>
                    <a:bodyPr/>
                    <a:lstStyle/>
                    <a:p>
                      <a:r>
                        <a:rPr lang="en-US" sz="1000"/>
                        <a:t>584</a:t>
                      </a:r>
                    </a:p>
                  </a:txBody>
                  <a:tcPr/>
                </a:tc>
                <a:tc>
                  <a:txBody>
                    <a:bodyPr/>
                    <a:lstStyle/>
                    <a:p>
                      <a:r>
                        <a:rPr lang="en-US" sz="1000"/>
                        <a:t>4735</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37172689"/>
                  </a:ext>
                </a:extLst>
              </a:tr>
              <a:tr h="370840">
                <a:tc>
                  <a:txBody>
                    <a:bodyPr/>
                    <a:lstStyle/>
                    <a:p>
                      <a:r>
                        <a:rPr lang="de-DE" sz="1000" b="1"/>
                        <a:t> NDR Sport - 2019-05-19 16:11:52 </a:t>
                      </a:r>
                      <a:r>
                        <a:rPr lang="de-DE" sz="1000"/>
                        <a:t> 
 Alle können einpacken. ALLE! Denn nur der VfL Osnabrück feiert seinen Aufstieg mit dem "Gott of Schlager" Christian Steiffen. 😁🕺🏼</a:t>
                      </a:r>
                      <a:endParaRPr lang="en-US" sz="1000"/>
                    </a:p>
                  </a:txBody>
                  <a:tcPr/>
                </a:tc>
                <a:tc>
                  <a:txBody>
                    <a:bodyPr/>
                    <a:lstStyle/>
                    <a:p>
                      <a:r>
                        <a:rPr lang="en-US" sz="1000"/>
                        <a:t>1528</a:t>
                      </a:r>
                    </a:p>
                  </a:txBody>
                  <a:tcPr/>
                </a:tc>
                <a:tc>
                  <a:txBody>
                    <a:bodyPr/>
                    <a:lstStyle/>
                    <a:p>
                      <a:r>
                        <a:rPr lang="en-US" sz="1000"/>
                        <a:t>1272</a:t>
                      </a:r>
                    </a:p>
                  </a:txBody>
                  <a:tcPr/>
                </a:tc>
                <a:tc>
                  <a:txBody>
                    <a:bodyPr/>
                    <a:lstStyle/>
                    <a:p>
                      <a:r>
                        <a:rPr lang="en-US" sz="1000"/>
                        <a:t>147</a:t>
                      </a:r>
                    </a:p>
                  </a:txBody>
                  <a:tcPr/>
                </a:tc>
                <a:tc>
                  <a:txBody>
                    <a:bodyPr/>
                    <a:lstStyle/>
                    <a:p>
                      <a:r>
                        <a:rPr lang="en-US" sz="1000"/>
                        <a:t>2947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440012892"/>
                  </a:ext>
                </a:extLst>
              </a:tr>
              <a:tr h="370840">
                <a:tc>
                  <a:txBody>
                    <a:bodyPr/>
                    <a:lstStyle/>
                    <a:p>
                      <a:r>
                        <a:rPr lang="de-DE" sz="1000" b="1"/>
                        <a:t> NDR Sport - 2019-02-18 09:00:00 </a:t>
                      </a:r>
                      <a:r>
                        <a:rPr lang="de-DE" sz="1000"/>
                        <a:t> 
 Einfach ein wunderbares Paar - seit 60 Jahren verheiratet. Alles Gute zur "Diamantenen Hochzeit", Ilka und Uwe Seeler. 👰🏻🤵🏻🔷</a:t>
                      </a:r>
                      <a:endParaRPr lang="en-US" sz="1000"/>
                    </a:p>
                  </a:txBody>
                  <a:tcPr/>
                </a:tc>
                <a:tc>
                  <a:txBody>
                    <a:bodyPr/>
                    <a:lstStyle/>
                    <a:p>
                      <a:r>
                        <a:rPr lang="en-US" sz="1000"/>
                        <a:t>1306</a:t>
                      </a:r>
                    </a:p>
                  </a:txBody>
                  <a:tcPr/>
                </a:tc>
                <a:tc>
                  <a:txBody>
                    <a:bodyPr/>
                    <a:lstStyle/>
                    <a:p>
                      <a:r>
                        <a:rPr lang="en-US" sz="1000"/>
                        <a:t>17210</a:t>
                      </a:r>
                    </a:p>
                  </a:txBody>
                  <a:tcPr/>
                </a:tc>
                <a:tc>
                  <a:txBody>
                    <a:bodyPr/>
                    <a:lstStyle/>
                    <a:p>
                      <a:r>
                        <a:rPr lang="en-US" sz="1000"/>
                        <a:t>2178</a:t>
                      </a:r>
                    </a:p>
                  </a:txBody>
                  <a:tcPr/>
                </a:tc>
                <a:tc>
                  <a:txBody>
                    <a:bodyPr/>
                    <a:lstStyle/>
                    <a:p>
                      <a:r>
                        <a:rPr lang="en-US" sz="1000"/>
                        <a:t>20694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4221810"/>
                  </a:ext>
                </a:extLst>
              </a:tr>
              <a:tr h="370840">
                <a:tc>
                  <a:txBody>
                    <a:bodyPr/>
                    <a:lstStyle/>
                    <a:p>
                      <a:r>
                        <a:rPr lang="de-DE" sz="1000" b="1"/>
                        <a:t> NDR Sport - 2019-05-21 21:15:35 </a:t>
                      </a:r>
                      <a:r>
                        <a:rPr lang="de-DE" sz="1000"/>
                        <a:t> 
 Fußball-Legende Günter Netzer im Fragen-Pressing. "Wenn der HSV noch mal einen Manager sucht, dann..?"</a:t>
                      </a:r>
                      <a:endParaRPr lang="en-US" sz="1000"/>
                    </a:p>
                  </a:txBody>
                  <a:tcPr/>
                </a:tc>
                <a:tc>
                  <a:txBody>
                    <a:bodyPr/>
                    <a:lstStyle/>
                    <a:p>
                      <a:r>
                        <a:rPr lang="en-US" sz="1000"/>
                        <a:t>1089</a:t>
                      </a:r>
                    </a:p>
                  </a:txBody>
                  <a:tcPr/>
                </a:tc>
                <a:tc>
                  <a:txBody>
                    <a:bodyPr/>
                    <a:lstStyle/>
                    <a:p>
                      <a:r>
                        <a:rPr lang="en-US" sz="1000"/>
                        <a:t>3992</a:t>
                      </a:r>
                    </a:p>
                  </a:txBody>
                  <a:tcPr/>
                </a:tc>
                <a:tc>
                  <a:txBody>
                    <a:bodyPr/>
                    <a:lstStyle/>
                    <a:p>
                      <a:r>
                        <a:rPr lang="en-US" sz="1000"/>
                        <a:t>642</a:t>
                      </a:r>
                    </a:p>
                  </a:txBody>
                  <a:tcPr/>
                </a:tc>
                <a:tc>
                  <a:txBody>
                    <a:bodyPr/>
                    <a:lstStyle/>
                    <a:p>
                      <a:r>
                        <a:rPr lang="en-US" sz="1000"/>
                        <a:t>5723</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95430547"/>
                  </a:ext>
                </a:extLst>
              </a:tr>
            </a:tbl>
          </a:graphicData>
        </a:graphic>
      </p:graphicFrame>
      <p:sp>
        <p:nvSpPr>
          <p:cNvPr id="4" name="Text Placeholder 3">
            <a:extLst>
              <a:ext uri="{FF2B5EF4-FFF2-40B4-BE49-F238E27FC236}">
                <a16:creationId xmlns:a16="http://schemas.microsoft.com/office/drawing/2014/main" id="{3A089F15-ACAD-4650-B59C-EC98BD4A5696}"/>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81513330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38CFC-8974-4D0F-8AED-0541AF317240}"/>
              </a:ext>
            </a:extLst>
          </p:cNvPr>
          <p:cNvSpPr>
            <a:spLocks noGrp="1"/>
          </p:cNvSpPr>
          <p:nvPr>
            <p:ph type="title"/>
          </p:nvPr>
        </p:nvSpPr>
        <p:spPr/>
        <p:txBody>
          <a:bodyPr/>
          <a:lstStyle/>
          <a:p>
            <a:r>
              <a:rPr lang="en-US"/>
              <a:t>Facebook Eigene Posts - Links - Export | NDR Sport - 1 of 2</a:t>
            </a:r>
          </a:p>
        </p:txBody>
      </p:sp>
      <p:graphicFrame>
        <p:nvGraphicFramePr>
          <p:cNvPr id="5" name="Table Placeholder 4">
            <a:extLst>
              <a:ext uri="{FF2B5EF4-FFF2-40B4-BE49-F238E27FC236}">
                <a16:creationId xmlns:a16="http://schemas.microsoft.com/office/drawing/2014/main" id="{010F5ACD-8660-4443-B6D7-6E2C56CD3B85}"/>
              </a:ext>
            </a:extLst>
          </p:cNvPr>
          <p:cNvGraphicFramePr>
            <a:graphicFrameLocks noGrp="1"/>
          </p:cNvGraphicFramePr>
          <p:nvPr>
            <p:ph type="tbl" sz="quarter" idx="13"/>
            <p:extLst>
              <p:ext uri="{D42A27DB-BD31-4B8C-83A1-F6EECF244321}">
                <p14:modId xmlns:p14="http://schemas.microsoft.com/office/powerpoint/2010/main" val="425071693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1315070282"/>
                    </a:ext>
                  </a:extLst>
                </a:gridCol>
                <a:gridCol w="1234440">
                  <a:extLst>
                    <a:ext uri="{9D8B030D-6E8A-4147-A177-3AD203B41FA5}">
                      <a16:colId xmlns:a16="http://schemas.microsoft.com/office/drawing/2014/main" val="1799991259"/>
                    </a:ext>
                  </a:extLst>
                </a:gridCol>
                <a:gridCol w="822960">
                  <a:extLst>
                    <a:ext uri="{9D8B030D-6E8A-4147-A177-3AD203B41FA5}">
                      <a16:colId xmlns:a16="http://schemas.microsoft.com/office/drawing/2014/main" val="327270651"/>
                    </a:ext>
                  </a:extLst>
                </a:gridCol>
                <a:gridCol w="1234440">
                  <a:extLst>
                    <a:ext uri="{9D8B030D-6E8A-4147-A177-3AD203B41FA5}">
                      <a16:colId xmlns:a16="http://schemas.microsoft.com/office/drawing/2014/main" val="642447516"/>
                    </a:ext>
                  </a:extLst>
                </a:gridCol>
                <a:gridCol w="658368">
                  <a:extLst>
                    <a:ext uri="{9D8B030D-6E8A-4147-A177-3AD203B41FA5}">
                      <a16:colId xmlns:a16="http://schemas.microsoft.com/office/drawing/2014/main" val="2032828084"/>
                    </a:ext>
                  </a:extLst>
                </a:gridCol>
                <a:gridCol w="1234440">
                  <a:extLst>
                    <a:ext uri="{9D8B030D-6E8A-4147-A177-3AD203B41FA5}">
                      <a16:colId xmlns:a16="http://schemas.microsoft.com/office/drawing/2014/main" val="850753346"/>
                    </a:ext>
                  </a:extLst>
                </a:gridCol>
                <a:gridCol w="411480">
                  <a:extLst>
                    <a:ext uri="{9D8B030D-6E8A-4147-A177-3AD203B41FA5}">
                      <a16:colId xmlns:a16="http://schemas.microsoft.com/office/drawing/2014/main" val="550327444"/>
                    </a:ext>
                  </a:extLst>
                </a:gridCol>
                <a:gridCol w="822960">
                  <a:extLst>
                    <a:ext uri="{9D8B030D-6E8A-4147-A177-3AD203B41FA5}">
                      <a16:colId xmlns:a16="http://schemas.microsoft.com/office/drawing/2014/main" val="178546028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97006097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Sport - 2018-08-29 12:11:36 </a:t>
                      </a:r>
                      <a:r>
                        <a:rPr kumimoji="0" lang="de-DE" sz="1000" b="0" i="0" u="none" strike="noStrike" kern="1200" cap="none" spc="0" normalizeH="0" baseline="0" noProof="0">
                          <a:ln>
                            <a:noFill/>
                          </a:ln>
                          <a:solidFill>
                            <a:prstClr val="black"/>
                          </a:solidFill>
                          <a:effectLst/>
                          <a:uLnTx/>
                          <a:uFillTx/>
                          <a:latin typeface="+mn-lt"/>
                          <a:ea typeface="+mn-ea"/>
                          <a:cs typeface="+mn-cs"/>
                        </a:rPr>
                        <a:t> 
 Huch!
Eintracht Braunschweig und Manager Marc Arnold beenden ab sofort die Zusammenarbeit.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14405397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Sport - 2018-12-02 08:48:01 </a:t>
                      </a:r>
                      <a:r>
                        <a:rPr kumimoji="0" lang="de-DE" sz="1000" b="0" i="0" u="none" strike="noStrike" kern="1200" cap="none" spc="0" normalizeH="0" baseline="0" noProof="0">
                          <a:ln>
                            <a:noFill/>
                          </a:ln>
                          <a:solidFill>
                            <a:prstClr val="black"/>
                          </a:solidFill>
                          <a:effectLst/>
                          <a:uLnTx/>
                          <a:uFillTx/>
                          <a:latin typeface="+mn-lt"/>
                          <a:ea typeface="+mn-ea"/>
                          <a:cs typeface="+mn-cs"/>
                        </a:rPr>
                        <a:t> 
 Das Spiel wird bald vergessen sein, aber nicht, was sich neben dem Platz abspielte...
FC St. Pauli | SG Dynamo Dresden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288506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Sport - 2019-03-25 15:01:47 </a:t>
                      </a:r>
                      <a:r>
                        <a:rPr kumimoji="0" lang="de-DE" sz="1000" b="0" i="0" u="none" strike="noStrike" kern="1200" cap="none" spc="0" normalizeH="0" baseline="0" noProof="0">
                          <a:ln>
                            <a:noFill/>
                          </a:ln>
                          <a:solidFill>
                            <a:prstClr val="black"/>
                          </a:solidFill>
                          <a:effectLst/>
                          <a:uLnTx/>
                          <a:uFillTx/>
                          <a:latin typeface="+mn-lt"/>
                          <a:ea typeface="+mn-ea"/>
                          <a:cs typeface="+mn-cs"/>
                        </a:rPr>
                        <a:t> 
 So bastelt Sportchef Ralf Becker am neuen HSV-Kader.</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10220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190533167"/>
                  </a:ext>
                </a:extLst>
              </a:tr>
            </a:tbl>
          </a:graphicData>
        </a:graphic>
      </p:graphicFrame>
      <p:sp>
        <p:nvSpPr>
          <p:cNvPr id="4" name="Text Placeholder 3">
            <a:extLst>
              <a:ext uri="{FF2B5EF4-FFF2-40B4-BE49-F238E27FC236}">
                <a16:creationId xmlns:a16="http://schemas.microsoft.com/office/drawing/2014/main" id="{E166B49E-E147-4590-A102-1F2DDCF73C80}"/>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19128973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C31CD1-7498-4ADB-9A5E-73E212BF264D}"/>
              </a:ext>
            </a:extLst>
          </p:cNvPr>
          <p:cNvSpPr>
            <a:spLocks noGrp="1"/>
          </p:cNvSpPr>
          <p:nvPr>
            <p:ph type="title"/>
          </p:nvPr>
        </p:nvSpPr>
        <p:spPr/>
        <p:txBody>
          <a:bodyPr/>
          <a:lstStyle/>
          <a:p>
            <a:r>
              <a:rPr lang="en-US"/>
              <a:t>Facebook Eigene Posts - Links - Export | NDR Sport - 2 of 2</a:t>
            </a:r>
          </a:p>
        </p:txBody>
      </p:sp>
      <p:graphicFrame>
        <p:nvGraphicFramePr>
          <p:cNvPr id="5" name="Table Placeholder 4">
            <a:extLst>
              <a:ext uri="{FF2B5EF4-FFF2-40B4-BE49-F238E27FC236}">
                <a16:creationId xmlns:a16="http://schemas.microsoft.com/office/drawing/2014/main" id="{35620388-1384-48CF-8FA6-D57C91643EA4}"/>
              </a:ext>
            </a:extLst>
          </p:cNvPr>
          <p:cNvGraphicFramePr>
            <a:graphicFrameLocks noGrp="1"/>
          </p:cNvGraphicFramePr>
          <p:nvPr>
            <p:ph type="tbl" sz="quarter" idx="13"/>
            <p:extLst>
              <p:ext uri="{D42A27DB-BD31-4B8C-83A1-F6EECF244321}">
                <p14:modId xmlns:p14="http://schemas.microsoft.com/office/powerpoint/2010/main" val="15439294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551307184"/>
                    </a:ext>
                  </a:extLst>
                </a:gridCol>
                <a:gridCol w="1234440">
                  <a:extLst>
                    <a:ext uri="{9D8B030D-6E8A-4147-A177-3AD203B41FA5}">
                      <a16:colId xmlns:a16="http://schemas.microsoft.com/office/drawing/2014/main" val="3760567538"/>
                    </a:ext>
                  </a:extLst>
                </a:gridCol>
                <a:gridCol w="822960">
                  <a:extLst>
                    <a:ext uri="{9D8B030D-6E8A-4147-A177-3AD203B41FA5}">
                      <a16:colId xmlns:a16="http://schemas.microsoft.com/office/drawing/2014/main" val="1306711269"/>
                    </a:ext>
                  </a:extLst>
                </a:gridCol>
                <a:gridCol w="1234440">
                  <a:extLst>
                    <a:ext uri="{9D8B030D-6E8A-4147-A177-3AD203B41FA5}">
                      <a16:colId xmlns:a16="http://schemas.microsoft.com/office/drawing/2014/main" val="4093177328"/>
                    </a:ext>
                  </a:extLst>
                </a:gridCol>
                <a:gridCol w="658368">
                  <a:extLst>
                    <a:ext uri="{9D8B030D-6E8A-4147-A177-3AD203B41FA5}">
                      <a16:colId xmlns:a16="http://schemas.microsoft.com/office/drawing/2014/main" val="116994535"/>
                    </a:ext>
                  </a:extLst>
                </a:gridCol>
                <a:gridCol w="1234440">
                  <a:extLst>
                    <a:ext uri="{9D8B030D-6E8A-4147-A177-3AD203B41FA5}">
                      <a16:colId xmlns:a16="http://schemas.microsoft.com/office/drawing/2014/main" val="3428855665"/>
                    </a:ext>
                  </a:extLst>
                </a:gridCol>
                <a:gridCol w="411480">
                  <a:extLst>
                    <a:ext uri="{9D8B030D-6E8A-4147-A177-3AD203B41FA5}">
                      <a16:colId xmlns:a16="http://schemas.microsoft.com/office/drawing/2014/main" val="492747318"/>
                    </a:ext>
                  </a:extLst>
                </a:gridCol>
                <a:gridCol w="822960">
                  <a:extLst>
                    <a:ext uri="{9D8B030D-6E8A-4147-A177-3AD203B41FA5}">
                      <a16:colId xmlns:a16="http://schemas.microsoft.com/office/drawing/2014/main" val="42577678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Linkklickrate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Linkklicks (netto)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Aktive Nutzer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 Aktive Nutzer (Linkklicks)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3607424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Sport - 2019-05-31 17:16:48 </a:t>
                      </a:r>
                      <a:r>
                        <a:rPr kumimoji="0" lang="de-DE" sz="1000" b="0" i="0" u="none" strike="noStrike" kern="1200" cap="none" spc="0" normalizeH="0" baseline="0" noProof="0">
                          <a:ln>
                            <a:noFill/>
                          </a:ln>
                          <a:solidFill>
                            <a:prstClr val="black"/>
                          </a:solidFill>
                          <a:effectLst/>
                          <a:uLnTx/>
                          <a:uFillTx/>
                          <a:latin typeface="+mn-lt"/>
                          <a:ea typeface="+mn-ea"/>
                          <a:cs typeface="+mn-cs"/>
                        </a:rPr>
                        <a:t> 
 Shopping-Alarm 💸 und Sparzwang 🐖 bei Eintracht Braunschweig. 🦁 Geht die Rechnung auf?</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8553060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Sport - 2018-12-08 18:09:18 </a:t>
                      </a:r>
                      <a:r>
                        <a:rPr kumimoji="0" lang="de-DE" sz="1000" b="0" i="0" u="none" strike="noStrike" kern="1200" cap="none" spc="0" normalizeH="0" baseline="0" noProof="0">
                          <a:ln>
                            <a:noFill/>
                          </a:ln>
                          <a:solidFill>
                            <a:prstClr val="black"/>
                          </a:solidFill>
                          <a:effectLst/>
                          <a:uLnTx/>
                          <a:uFillTx/>
                          <a:latin typeface="+mn-lt"/>
                          <a:ea typeface="+mn-ea"/>
                          <a:cs typeface="+mn-cs"/>
                        </a:rPr>
                        <a:t> 
 Schwere Krawalle bei der Abreise der Rostocker Anhänger. Der Zugverkehr musste eingestellt werden.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80861805"/>
                  </a:ext>
                </a:extLst>
              </a:tr>
            </a:tbl>
          </a:graphicData>
        </a:graphic>
      </p:graphicFrame>
      <p:sp>
        <p:nvSpPr>
          <p:cNvPr id="4" name="Text Placeholder 3">
            <a:extLst>
              <a:ext uri="{FF2B5EF4-FFF2-40B4-BE49-F238E27FC236}">
                <a16:creationId xmlns:a16="http://schemas.microsoft.com/office/drawing/2014/main" id="{9F53627E-FC2D-4B41-A85A-30E43FAD6EC3}"/>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127377484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4B5AC5-1073-4691-A75A-47F2082264AA}"/>
              </a:ext>
            </a:extLst>
          </p:cNvPr>
          <p:cNvSpPr>
            <a:spLocks noGrp="1"/>
          </p:cNvSpPr>
          <p:nvPr>
            <p:ph type="title"/>
          </p:nvPr>
        </p:nvSpPr>
        <p:spPr/>
        <p:txBody>
          <a:bodyPr/>
          <a:lstStyle/>
          <a:p>
            <a:r>
              <a:rPr lang="en-US"/>
              <a:t>Facebook Eigene Posts - Videostartrate - Export | NDR Sport</a:t>
            </a:r>
          </a:p>
        </p:txBody>
      </p:sp>
      <p:graphicFrame>
        <p:nvGraphicFramePr>
          <p:cNvPr id="5" name="Table Placeholder 4">
            <a:extLst>
              <a:ext uri="{FF2B5EF4-FFF2-40B4-BE49-F238E27FC236}">
                <a16:creationId xmlns:a16="http://schemas.microsoft.com/office/drawing/2014/main" id="{54AA11D1-7E36-48FA-92A3-8F68E6272217}"/>
              </a:ext>
            </a:extLst>
          </p:cNvPr>
          <p:cNvGraphicFramePr>
            <a:graphicFrameLocks noGrp="1"/>
          </p:cNvGraphicFramePr>
          <p:nvPr>
            <p:ph type="tbl" sz="quarter" idx="13"/>
            <p:extLst>
              <p:ext uri="{D42A27DB-BD31-4B8C-83A1-F6EECF244321}">
                <p14:modId xmlns:p14="http://schemas.microsoft.com/office/powerpoint/2010/main" val="1437454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39619625"/>
                    </a:ext>
                  </a:extLst>
                </a:gridCol>
                <a:gridCol w="822960">
                  <a:extLst>
                    <a:ext uri="{9D8B030D-6E8A-4147-A177-3AD203B41FA5}">
                      <a16:colId xmlns:a16="http://schemas.microsoft.com/office/drawing/2014/main" val="945571776"/>
                    </a:ext>
                  </a:extLst>
                </a:gridCol>
                <a:gridCol w="822960">
                  <a:extLst>
                    <a:ext uri="{9D8B030D-6E8A-4147-A177-3AD203B41FA5}">
                      <a16:colId xmlns:a16="http://schemas.microsoft.com/office/drawing/2014/main" val="2939847050"/>
                    </a:ext>
                  </a:extLst>
                </a:gridCol>
                <a:gridCol w="822960">
                  <a:extLst>
                    <a:ext uri="{9D8B030D-6E8A-4147-A177-3AD203B41FA5}">
                      <a16:colId xmlns:a16="http://schemas.microsoft.com/office/drawing/2014/main" val="1400630296"/>
                    </a:ext>
                  </a:extLst>
                </a:gridCol>
                <a:gridCol w="822960">
                  <a:extLst>
                    <a:ext uri="{9D8B030D-6E8A-4147-A177-3AD203B41FA5}">
                      <a16:colId xmlns:a16="http://schemas.microsoft.com/office/drawing/2014/main" val="2532611776"/>
                    </a:ext>
                  </a:extLst>
                </a:gridCol>
                <a:gridCol w="822960">
                  <a:extLst>
                    <a:ext uri="{9D8B030D-6E8A-4147-A177-3AD203B41FA5}">
                      <a16:colId xmlns:a16="http://schemas.microsoft.com/office/drawing/2014/main" val="3502818703"/>
                    </a:ext>
                  </a:extLst>
                </a:gridCol>
                <a:gridCol w="822960">
                  <a:extLst>
                    <a:ext uri="{9D8B030D-6E8A-4147-A177-3AD203B41FA5}">
                      <a16:colId xmlns:a16="http://schemas.microsoft.com/office/drawing/2014/main" val="739593715"/>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1750909000"/>
                  </a:ext>
                </a:extLst>
              </a:tr>
              <a:tr h="370840">
                <a:tc>
                  <a:txBody>
                    <a:bodyPr/>
                    <a:lstStyle/>
                    <a:p>
                      <a:r>
                        <a:rPr lang="de-DE" sz="1000" b="1"/>
                        <a:t> NDR Sport - 2018-11-21 09:28:07 </a:t>
                      </a:r>
                      <a:r>
                        <a:rPr lang="de-DE" sz="1000"/>
                        <a:t> 
 Ein Däne hat "kalte Pyrotechnik" entwickelt. Ist sie die Lösung im jahrelangen Konflikt zwischen Fußball-Fans und Verbänden? Sven Langner vom Fanladen St. Pauli demonstriert im Millerntorstadion, wie das Ganze funktioniert.</a:t>
                      </a:r>
                      <a:endParaRPr lang="en-US" sz="1000"/>
                    </a:p>
                  </a:txBody>
                  <a:tcPr/>
                </a:tc>
                <a:tc>
                  <a:txBody>
                    <a:bodyPr/>
                    <a:lstStyle/>
                    <a:p>
                      <a:r>
                        <a:rPr lang="en-US" sz="1000"/>
                        <a:t>65.99 %</a:t>
                      </a:r>
                    </a:p>
                  </a:txBody>
                  <a:tcPr/>
                </a:tc>
                <a:tc>
                  <a:txBody>
                    <a:bodyPr/>
                    <a:lstStyle/>
                    <a:p>
                      <a:r>
                        <a:rPr lang="en-US" sz="1000"/>
                        <a:t>76.78 %</a:t>
                      </a:r>
                    </a:p>
                  </a:txBody>
                  <a:tcPr/>
                </a:tc>
                <a:tc>
                  <a:txBody>
                    <a:bodyPr/>
                    <a:lstStyle/>
                    <a:p>
                      <a:r>
                        <a:rPr lang="en-US" sz="1000"/>
                        <a:t>124670</a:t>
                      </a:r>
                    </a:p>
                  </a:txBody>
                  <a:tcPr/>
                </a:tc>
                <a:tc>
                  <a:txBody>
                    <a:bodyPr/>
                    <a:lstStyle/>
                    <a:p>
                      <a:r>
                        <a:rPr lang="en-US" sz="1000"/>
                        <a:t>187600</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57919840"/>
                  </a:ext>
                </a:extLst>
              </a:tr>
              <a:tr h="370840">
                <a:tc>
                  <a:txBody>
                    <a:bodyPr/>
                    <a:lstStyle/>
                    <a:p>
                      <a:r>
                        <a:rPr lang="de-DE" sz="1000" b="1"/>
                        <a:t> NDR Sport - 2018-12-07 12:00:01 </a:t>
                      </a:r>
                      <a:r>
                        <a:rPr lang="de-DE" sz="1000"/>
                        <a:t> 
 In der Zweiten Liga trifft der HSV auf den SC Paderborn 07 e.V.. Wir erinnern an das berühmteste Duell dieser beiden Mannschaften im Jahr 2004, bei dem ein gewisser Robert Hoyzer die Hauptrolle gespielt hat.</a:t>
                      </a:r>
                      <a:endParaRPr lang="en-US" sz="1000"/>
                    </a:p>
                  </a:txBody>
                  <a:tcPr/>
                </a:tc>
                <a:tc>
                  <a:txBody>
                    <a:bodyPr/>
                    <a:lstStyle/>
                    <a:p>
                      <a:r>
                        <a:rPr lang="en-US" sz="1000"/>
                        <a:t>65.48 %</a:t>
                      </a:r>
                    </a:p>
                  </a:txBody>
                  <a:tcPr/>
                </a:tc>
                <a:tc>
                  <a:txBody>
                    <a:bodyPr/>
                    <a:lstStyle/>
                    <a:p>
                      <a:r>
                        <a:rPr lang="en-US" sz="1000"/>
                        <a:t>93.51 %</a:t>
                      </a:r>
                    </a:p>
                  </a:txBody>
                  <a:tcPr/>
                </a:tc>
                <a:tc>
                  <a:txBody>
                    <a:bodyPr/>
                    <a:lstStyle/>
                    <a:p>
                      <a:r>
                        <a:rPr lang="en-US" sz="1000"/>
                        <a:t>131381</a:t>
                      </a:r>
                    </a:p>
                  </a:txBody>
                  <a:tcPr/>
                </a:tc>
                <a:tc>
                  <a:txBody>
                    <a:bodyPr/>
                    <a:lstStyle/>
                    <a:p>
                      <a:r>
                        <a:rPr lang="en-US" sz="1000"/>
                        <a:t>191641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02977816"/>
                  </a:ext>
                </a:extLst>
              </a:tr>
              <a:tr h="370840">
                <a:tc>
                  <a:txBody>
                    <a:bodyPr/>
                    <a:lstStyle/>
                    <a:p>
                      <a:r>
                        <a:rPr lang="de-DE" sz="1000" b="1"/>
                        <a:t> NDR Sport - 2018-12-06 10:58:18 </a:t>
                      </a:r>
                      <a:r>
                        <a:rPr lang="de-DE" sz="1000"/>
                        <a:t> 
 In der Dritten Liga trifft der FC Carl Zeiss Jena an diesem Spieltag auf den SV Meppen 1912 e.V.. Moment - da war doch was: Ja klar, DAS Skandaltor der vergangenen Saison.</a:t>
                      </a:r>
                      <a:endParaRPr lang="en-US" sz="1000"/>
                    </a:p>
                  </a:txBody>
                  <a:tcPr/>
                </a:tc>
                <a:tc>
                  <a:txBody>
                    <a:bodyPr/>
                    <a:lstStyle/>
                    <a:p>
                      <a:r>
                        <a:rPr lang="en-US" sz="1000"/>
                        <a:t>64.24 %</a:t>
                      </a:r>
                    </a:p>
                  </a:txBody>
                  <a:tcPr/>
                </a:tc>
                <a:tc>
                  <a:txBody>
                    <a:bodyPr/>
                    <a:lstStyle/>
                    <a:p>
                      <a:r>
                        <a:rPr lang="en-US" sz="1000"/>
                        <a:t>79.83 %</a:t>
                      </a:r>
                    </a:p>
                  </a:txBody>
                  <a:tcPr/>
                </a:tc>
                <a:tc>
                  <a:txBody>
                    <a:bodyPr/>
                    <a:lstStyle/>
                    <a:p>
                      <a:r>
                        <a:rPr lang="en-US" sz="1000"/>
                        <a:t>160377</a:t>
                      </a:r>
                    </a:p>
                  </a:txBody>
                  <a:tcPr/>
                </a:tc>
                <a:tc>
                  <a:txBody>
                    <a:bodyPr/>
                    <a:lstStyle/>
                    <a:p>
                      <a:r>
                        <a:rPr lang="en-US" sz="1000"/>
                        <a:t>241079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62417113"/>
                  </a:ext>
                </a:extLst>
              </a:tr>
              <a:tr h="370840">
                <a:tc>
                  <a:txBody>
                    <a:bodyPr/>
                    <a:lstStyle/>
                    <a:p>
                      <a:r>
                        <a:rPr lang="en-US" sz="1000" b="1"/>
                        <a:t> NDR Sport - 2019-01-03 13:16:14 </a:t>
                      </a:r>
                      <a:r>
                        <a:rPr lang="en-US" sz="1000"/>
                        <a:t> 
 Fundstück: Bochums Keeper Andreas Wessels und der beste Neunmeter der Hallenfußball-Geschichte. 1991/Hallenturnier in Kiel/Finale gegen St. Pauli.
______
#tbt l #throwbackthursday l VfL Bochum 1848</a:t>
                      </a:r>
                    </a:p>
                  </a:txBody>
                  <a:tcPr/>
                </a:tc>
                <a:tc>
                  <a:txBody>
                    <a:bodyPr/>
                    <a:lstStyle/>
                    <a:p>
                      <a:r>
                        <a:rPr lang="en-US" sz="1000"/>
                        <a:t>59.78 %</a:t>
                      </a:r>
                    </a:p>
                  </a:txBody>
                  <a:tcPr/>
                </a:tc>
                <a:tc>
                  <a:txBody>
                    <a:bodyPr/>
                    <a:lstStyle/>
                    <a:p>
                      <a:r>
                        <a:rPr lang="en-US" sz="1000"/>
                        <a:t>70.11 %</a:t>
                      </a:r>
                    </a:p>
                  </a:txBody>
                  <a:tcPr/>
                </a:tc>
                <a:tc>
                  <a:txBody>
                    <a:bodyPr/>
                    <a:lstStyle/>
                    <a:p>
                      <a:r>
                        <a:rPr lang="en-US" sz="1000"/>
                        <a:t>27268</a:t>
                      </a:r>
                    </a:p>
                  </a:txBody>
                  <a:tcPr/>
                </a:tc>
                <a:tc>
                  <a:txBody>
                    <a:bodyPr/>
                    <a:lstStyle/>
                    <a:p>
                      <a:r>
                        <a:rPr lang="en-US" sz="1000"/>
                        <a:t>42707</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35988870"/>
                  </a:ext>
                </a:extLst>
              </a:tr>
              <a:tr h="370840">
                <a:tc>
                  <a:txBody>
                    <a:bodyPr/>
                    <a:lstStyle/>
                    <a:p>
                      <a:r>
                        <a:rPr lang="de-DE" sz="1000" b="1"/>
                        <a:t> NDR Sport - 2018-11-13 10:38:37 </a:t>
                      </a:r>
                      <a:r>
                        <a:rPr lang="de-DE" sz="1000"/>
                        <a:t> 
 Sensation!
Die wahre erste Folge #DieLasoggas von 2015 entdeckt. "Wenn Olaf im Hotel kommt" 🤣</a:t>
                      </a:r>
                      <a:endParaRPr lang="en-US" sz="1000"/>
                    </a:p>
                  </a:txBody>
                  <a:tcPr/>
                </a:tc>
                <a:tc>
                  <a:txBody>
                    <a:bodyPr/>
                    <a:lstStyle/>
                    <a:p>
                      <a:r>
                        <a:rPr lang="en-US" sz="1000"/>
                        <a:t>55.95 %</a:t>
                      </a:r>
                    </a:p>
                  </a:txBody>
                  <a:tcPr/>
                </a:tc>
                <a:tc>
                  <a:txBody>
                    <a:bodyPr/>
                    <a:lstStyle/>
                    <a:p>
                      <a:r>
                        <a:rPr lang="en-US" sz="1000"/>
                        <a:t>74.78 %</a:t>
                      </a:r>
                    </a:p>
                  </a:txBody>
                  <a:tcPr/>
                </a:tc>
                <a:tc>
                  <a:txBody>
                    <a:bodyPr/>
                    <a:lstStyle/>
                    <a:p>
                      <a:r>
                        <a:rPr lang="en-US" sz="1000"/>
                        <a:t>10807</a:t>
                      </a:r>
                    </a:p>
                  </a:txBody>
                  <a:tcPr/>
                </a:tc>
                <a:tc>
                  <a:txBody>
                    <a:bodyPr/>
                    <a:lstStyle/>
                    <a:p>
                      <a:r>
                        <a:rPr lang="en-US" sz="1000"/>
                        <a:t>19021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87632086"/>
                  </a:ext>
                </a:extLst>
              </a:tr>
            </a:tbl>
          </a:graphicData>
        </a:graphic>
      </p:graphicFrame>
      <p:sp>
        <p:nvSpPr>
          <p:cNvPr id="4" name="Text Placeholder 3">
            <a:extLst>
              <a:ext uri="{FF2B5EF4-FFF2-40B4-BE49-F238E27FC236}">
                <a16:creationId xmlns:a16="http://schemas.microsoft.com/office/drawing/2014/main" id="{6E4F8191-9DC0-465A-B68E-BFB231866FFC}"/>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18470055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76BDC36-FD92-4373-BD1A-17E087567B12}"/>
              </a:ext>
            </a:extLst>
          </p:cNvPr>
          <p:cNvSpPr>
            <a:spLocks noGrp="1"/>
          </p:cNvSpPr>
          <p:nvPr>
            <p:ph type="title"/>
          </p:nvPr>
        </p:nvSpPr>
        <p:spPr/>
        <p:txBody>
          <a:bodyPr/>
          <a:lstStyle/>
          <a:p>
            <a:r>
              <a:rPr lang="en-US"/>
              <a:t>Facebook Eigene Posts - Videostartrate - Flop - Export | NDR Sport</a:t>
            </a:r>
          </a:p>
        </p:txBody>
      </p:sp>
      <p:graphicFrame>
        <p:nvGraphicFramePr>
          <p:cNvPr id="5" name="Table Placeholder 4">
            <a:extLst>
              <a:ext uri="{FF2B5EF4-FFF2-40B4-BE49-F238E27FC236}">
                <a16:creationId xmlns:a16="http://schemas.microsoft.com/office/drawing/2014/main" id="{FB05D912-D9B2-4783-BE5A-19EE1ED90FB6}"/>
              </a:ext>
            </a:extLst>
          </p:cNvPr>
          <p:cNvGraphicFramePr>
            <a:graphicFrameLocks noGrp="1"/>
          </p:cNvGraphicFramePr>
          <p:nvPr>
            <p:ph type="tbl" sz="quarter" idx="13"/>
            <p:extLst>
              <p:ext uri="{D42A27DB-BD31-4B8C-83A1-F6EECF244321}">
                <p14:modId xmlns:p14="http://schemas.microsoft.com/office/powerpoint/2010/main" val="3500242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88487621"/>
                    </a:ext>
                  </a:extLst>
                </a:gridCol>
                <a:gridCol w="822960">
                  <a:extLst>
                    <a:ext uri="{9D8B030D-6E8A-4147-A177-3AD203B41FA5}">
                      <a16:colId xmlns:a16="http://schemas.microsoft.com/office/drawing/2014/main" val="4207688000"/>
                    </a:ext>
                  </a:extLst>
                </a:gridCol>
                <a:gridCol w="822960">
                  <a:extLst>
                    <a:ext uri="{9D8B030D-6E8A-4147-A177-3AD203B41FA5}">
                      <a16:colId xmlns:a16="http://schemas.microsoft.com/office/drawing/2014/main" val="364557646"/>
                    </a:ext>
                  </a:extLst>
                </a:gridCol>
                <a:gridCol w="822960">
                  <a:extLst>
                    <a:ext uri="{9D8B030D-6E8A-4147-A177-3AD203B41FA5}">
                      <a16:colId xmlns:a16="http://schemas.microsoft.com/office/drawing/2014/main" val="1799878018"/>
                    </a:ext>
                  </a:extLst>
                </a:gridCol>
                <a:gridCol w="822960">
                  <a:extLst>
                    <a:ext uri="{9D8B030D-6E8A-4147-A177-3AD203B41FA5}">
                      <a16:colId xmlns:a16="http://schemas.microsoft.com/office/drawing/2014/main" val="3672164684"/>
                    </a:ext>
                  </a:extLst>
                </a:gridCol>
                <a:gridCol w="822960">
                  <a:extLst>
                    <a:ext uri="{9D8B030D-6E8A-4147-A177-3AD203B41FA5}">
                      <a16:colId xmlns:a16="http://schemas.microsoft.com/office/drawing/2014/main" val="3680445661"/>
                    </a:ext>
                  </a:extLst>
                </a:gridCol>
                <a:gridCol w="822960">
                  <a:extLst>
                    <a:ext uri="{9D8B030D-6E8A-4147-A177-3AD203B41FA5}">
                      <a16:colId xmlns:a16="http://schemas.microsoft.com/office/drawing/2014/main" val="10589885"/>
                    </a:ext>
                  </a:extLst>
                </a:gridCol>
              </a:tblGrid>
              <a:tr h="370840">
                <a:tc>
                  <a:txBody>
                    <a:bodyPr/>
                    <a:lstStyle/>
                    <a:p>
                      <a:r>
                        <a:rPr lang="en-US" sz="1000"/>
                        <a:t>Post</a:t>
                      </a:r>
                    </a:p>
                  </a:txBody>
                  <a:tcPr/>
                </a:tc>
                <a:tc>
                  <a:txBody>
                    <a:bodyPr/>
                    <a:lstStyle/>
                    <a:p>
                      <a:r>
                        <a:rPr lang="en-US" sz="1000"/>
                        <a:t>Videostartrate (10 Sek.)</a:t>
                      </a:r>
                    </a:p>
                  </a:txBody>
                  <a:tcPr/>
                </a:tc>
                <a:tc>
                  <a:txBody>
                    <a:bodyPr/>
                    <a:lstStyle/>
                    <a:p>
                      <a:r>
                        <a:rPr lang="en-US" sz="1000"/>
                        <a:t>Videostartrate (3 Sek.)</a:t>
                      </a:r>
                    </a:p>
                  </a:txBody>
                  <a:tcPr/>
                </a:tc>
                <a:tc>
                  <a:txBody>
                    <a:bodyPr/>
                    <a:lstStyle/>
                    <a:p>
                      <a:r>
                        <a:rPr lang="en-US" sz="1000"/>
                        <a:t>Videostarts (10 Sek.)</a:t>
                      </a:r>
                    </a:p>
                  </a:txBody>
                  <a:tcPr/>
                </a:tc>
                <a:tc>
                  <a:txBody>
                    <a:bodyPr/>
                    <a:lstStyle/>
                    <a:p>
                      <a:r>
                        <a:rPr lang="en-US" sz="1000"/>
                        <a:t>Potenzielle Reichweite</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2478579150"/>
                  </a:ext>
                </a:extLst>
              </a:tr>
              <a:tr h="370840">
                <a:tc>
                  <a:txBody>
                    <a:bodyPr/>
                    <a:lstStyle/>
                    <a:p>
                      <a:r>
                        <a:rPr lang="de-DE" sz="1000" b="1"/>
                        <a:t> NDR Sport - 2019-01-28 10:53:53 </a:t>
                      </a:r>
                      <a:r>
                        <a:rPr lang="de-DE" sz="1000"/>
                        <a:t> 
 Niko Kappel und Mathias Mester haben's einfach drauf 🤣💪</a:t>
                      </a:r>
                      <a:endParaRPr lang="en-US" sz="1000"/>
                    </a:p>
                  </a:txBody>
                  <a:tcPr/>
                </a:tc>
                <a:tc>
                  <a:txBody>
                    <a:bodyPr/>
                    <a:lstStyle/>
                    <a:p>
                      <a:r>
                        <a:rPr lang="en-US" sz="1000"/>
                        <a:t>0.0 %</a:t>
                      </a:r>
                    </a:p>
                  </a:txBody>
                  <a:tcPr/>
                </a:tc>
                <a:tc>
                  <a:txBody>
                    <a:bodyPr/>
                    <a:lstStyle/>
                    <a:p>
                      <a:r>
                        <a:rPr lang="en-US" sz="1000"/>
                        <a:t>37.1 %</a:t>
                      </a:r>
                    </a:p>
                  </a:txBody>
                  <a:tcPr/>
                </a:tc>
                <a:tc>
                  <a:txBody>
                    <a:bodyPr/>
                    <a:lstStyle/>
                    <a:p>
                      <a:r>
                        <a:rPr lang="en-US" sz="1000"/>
                        <a:t>0</a:t>
                      </a:r>
                    </a:p>
                  </a:txBody>
                  <a:tcPr/>
                </a:tc>
                <a:tc>
                  <a:txBody>
                    <a:bodyPr/>
                    <a:lstStyle/>
                    <a:p>
                      <a:r>
                        <a:rPr lang="en-US" sz="1000"/>
                        <a:t>3381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30520335"/>
                  </a:ext>
                </a:extLst>
              </a:tr>
              <a:tr h="370840">
                <a:tc>
                  <a:txBody>
                    <a:bodyPr/>
                    <a:lstStyle/>
                    <a:p>
                      <a:r>
                        <a:rPr lang="de-DE" sz="1000" b="1"/>
                        <a:t> NDR Sport - 2019-01-11 17:48:22 </a:t>
                      </a:r>
                      <a:r>
                        <a:rPr lang="de-DE" sz="1000"/>
                        <a:t> 
 Mit dem Auto halten - erste Fahrstunde. ⚽️🚑😨</a:t>
                      </a:r>
                      <a:endParaRPr lang="en-US" sz="1000"/>
                    </a:p>
                  </a:txBody>
                  <a:tcPr/>
                </a:tc>
                <a:tc>
                  <a:txBody>
                    <a:bodyPr/>
                    <a:lstStyle/>
                    <a:p>
                      <a:r>
                        <a:rPr lang="en-US" sz="1000"/>
                        <a:t>0.0 %</a:t>
                      </a:r>
                    </a:p>
                  </a:txBody>
                  <a:tcPr/>
                </a:tc>
                <a:tc>
                  <a:txBody>
                    <a:bodyPr/>
                    <a:lstStyle/>
                    <a:p>
                      <a:r>
                        <a:rPr lang="en-US" sz="1000"/>
                        <a:t>49.7 %</a:t>
                      </a:r>
                    </a:p>
                  </a:txBody>
                  <a:tcPr/>
                </a:tc>
                <a:tc>
                  <a:txBody>
                    <a:bodyPr/>
                    <a:lstStyle/>
                    <a:p>
                      <a:r>
                        <a:rPr lang="en-US" sz="1000"/>
                        <a:t>0</a:t>
                      </a:r>
                    </a:p>
                  </a:txBody>
                  <a:tcPr/>
                </a:tc>
                <a:tc>
                  <a:txBody>
                    <a:bodyPr/>
                    <a:lstStyle/>
                    <a:p>
                      <a:r>
                        <a:rPr lang="en-US" sz="1000"/>
                        <a:t>4259</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842172510"/>
                  </a:ext>
                </a:extLst>
              </a:tr>
              <a:tr h="370840">
                <a:tc>
                  <a:txBody>
                    <a:bodyPr/>
                    <a:lstStyle/>
                    <a:p>
                      <a:r>
                        <a:rPr lang="de-DE" sz="1000" b="1"/>
                        <a:t> NDR Sport - 2019-06-24 13:49:49 </a:t>
                      </a:r>
                      <a:r>
                        <a:rPr lang="de-DE" sz="1000"/>
                        <a:t> 
 Heute vor 9 Jahren:
John Isner gegen Nicolas Mahut.
6:4, 3:6, 6:7 (7:9), 7:6 (7:3) und 70:68.
Spielzeit: 11 Stunden, 5 Minuten.
Wimbledon I NDR.de</a:t>
                      </a:r>
                      <a:endParaRPr lang="en-US" sz="1000"/>
                    </a:p>
                  </a:txBody>
                  <a:tcPr/>
                </a:tc>
                <a:tc>
                  <a:txBody>
                    <a:bodyPr/>
                    <a:lstStyle/>
                    <a:p>
                      <a:r>
                        <a:rPr lang="en-US" sz="1000"/>
                        <a:t>0.0 %</a:t>
                      </a:r>
                    </a:p>
                  </a:txBody>
                  <a:tcPr/>
                </a:tc>
                <a:tc>
                  <a:txBody>
                    <a:bodyPr/>
                    <a:lstStyle/>
                    <a:p>
                      <a:r>
                        <a:rPr lang="en-US" sz="1000"/>
                        <a:t>27.3 %</a:t>
                      </a:r>
                    </a:p>
                  </a:txBody>
                  <a:tcPr/>
                </a:tc>
                <a:tc>
                  <a:txBody>
                    <a:bodyPr/>
                    <a:lstStyle/>
                    <a:p>
                      <a:r>
                        <a:rPr lang="en-US" sz="1000"/>
                        <a:t>0</a:t>
                      </a:r>
                    </a:p>
                  </a:txBody>
                  <a:tcPr/>
                </a:tc>
                <a:tc>
                  <a:txBody>
                    <a:bodyPr/>
                    <a:lstStyle/>
                    <a:p>
                      <a:r>
                        <a:rPr lang="en-US" sz="1000"/>
                        <a:t>5576</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984772522"/>
                  </a:ext>
                </a:extLst>
              </a:tr>
              <a:tr h="370840">
                <a:tc>
                  <a:txBody>
                    <a:bodyPr/>
                    <a:lstStyle/>
                    <a:p>
                      <a:r>
                        <a:rPr lang="en-US" sz="1000" b="1"/>
                        <a:t> NDR Sport - 2019-06-24 10:31:54 </a:t>
                      </a:r>
                      <a:r>
                        <a:rPr lang="en-US" sz="1000"/>
                        <a:t> 
 #MONDAYMOTIVATION</a:t>
                      </a:r>
                    </a:p>
                  </a:txBody>
                  <a:tcPr/>
                </a:tc>
                <a:tc>
                  <a:txBody>
                    <a:bodyPr/>
                    <a:lstStyle/>
                    <a:p>
                      <a:r>
                        <a:rPr lang="en-US" sz="1000"/>
                        <a:t>0.0 %</a:t>
                      </a:r>
                    </a:p>
                  </a:txBody>
                  <a:tcPr/>
                </a:tc>
                <a:tc>
                  <a:txBody>
                    <a:bodyPr/>
                    <a:lstStyle/>
                    <a:p>
                      <a:r>
                        <a:rPr lang="en-US" sz="1000"/>
                        <a:t>34.7 %</a:t>
                      </a:r>
                    </a:p>
                  </a:txBody>
                  <a:tcPr/>
                </a:tc>
                <a:tc>
                  <a:txBody>
                    <a:bodyPr/>
                    <a:lstStyle/>
                    <a:p>
                      <a:r>
                        <a:rPr lang="en-US" sz="1000"/>
                        <a:t>0</a:t>
                      </a:r>
                    </a:p>
                  </a:txBody>
                  <a:tcPr/>
                </a:tc>
                <a:tc>
                  <a:txBody>
                    <a:bodyPr/>
                    <a:lstStyle/>
                    <a:p>
                      <a:r>
                        <a:rPr lang="en-US" sz="1000"/>
                        <a:t>4684</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780586961"/>
                  </a:ext>
                </a:extLst>
              </a:tr>
              <a:tr h="370840">
                <a:tc>
                  <a:txBody>
                    <a:bodyPr/>
                    <a:lstStyle/>
                    <a:p>
                      <a:r>
                        <a:rPr lang="de-DE" sz="1000" b="1"/>
                        <a:t> NDR Sport - 2019-02-03 18:59:52 </a:t>
                      </a:r>
                      <a:r>
                        <a:rPr lang="de-DE" sz="1000"/>
                        <a:t> 
 Jeder Mensch sollte seinen eigenen "Get Back Coach" haben.😎</a:t>
                      </a:r>
                      <a:endParaRPr lang="en-US" sz="1000"/>
                    </a:p>
                  </a:txBody>
                  <a:tcPr/>
                </a:tc>
                <a:tc>
                  <a:txBody>
                    <a:bodyPr/>
                    <a:lstStyle/>
                    <a:p>
                      <a:r>
                        <a:rPr lang="en-US" sz="1000"/>
                        <a:t>0.0 %</a:t>
                      </a:r>
                    </a:p>
                  </a:txBody>
                  <a:tcPr/>
                </a:tc>
                <a:tc>
                  <a:txBody>
                    <a:bodyPr/>
                    <a:lstStyle/>
                    <a:p>
                      <a:r>
                        <a:rPr lang="en-US" sz="1000"/>
                        <a:t>44.5 %</a:t>
                      </a:r>
                    </a:p>
                  </a:txBody>
                  <a:tcPr/>
                </a:tc>
                <a:tc>
                  <a:txBody>
                    <a:bodyPr/>
                    <a:lstStyle/>
                    <a:p>
                      <a:r>
                        <a:rPr lang="en-US" sz="1000"/>
                        <a:t>0</a:t>
                      </a:r>
                    </a:p>
                  </a:txBody>
                  <a:tcPr/>
                </a:tc>
                <a:tc>
                  <a:txBody>
                    <a:bodyPr/>
                    <a:lstStyle/>
                    <a:p>
                      <a:r>
                        <a:rPr lang="en-US" sz="1000"/>
                        <a:t>5321</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958380770"/>
                  </a:ext>
                </a:extLst>
              </a:tr>
            </a:tbl>
          </a:graphicData>
        </a:graphic>
      </p:graphicFrame>
      <p:sp>
        <p:nvSpPr>
          <p:cNvPr id="4" name="Text Placeholder 3">
            <a:extLst>
              <a:ext uri="{FF2B5EF4-FFF2-40B4-BE49-F238E27FC236}">
                <a16:creationId xmlns:a16="http://schemas.microsoft.com/office/drawing/2014/main" id="{9A8EB2BD-68A6-45ED-AB28-0636CD89445B}"/>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176213764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D90DC15-C18A-4119-B7F3-1827C78D1B77}"/>
              </a:ext>
            </a:extLst>
          </p:cNvPr>
          <p:cNvSpPr>
            <a:spLocks noGrp="1"/>
          </p:cNvSpPr>
          <p:nvPr>
            <p:ph type="title"/>
          </p:nvPr>
        </p:nvSpPr>
        <p:spPr/>
        <p:txBody>
          <a:bodyPr/>
          <a:lstStyle/>
          <a:p>
            <a:r>
              <a:rPr lang="de-DE"/>
              <a:t>Facebook Eigene Posts - Potenzielle Reichweite - Export | NDR Sport - 1 of 2</a:t>
            </a:r>
            <a:endParaRPr lang="en-US"/>
          </a:p>
        </p:txBody>
      </p:sp>
      <p:graphicFrame>
        <p:nvGraphicFramePr>
          <p:cNvPr id="5" name="Table Placeholder 4">
            <a:extLst>
              <a:ext uri="{FF2B5EF4-FFF2-40B4-BE49-F238E27FC236}">
                <a16:creationId xmlns:a16="http://schemas.microsoft.com/office/drawing/2014/main" id="{F7893554-42E8-4223-92A2-C3DB6AF6AA90}"/>
              </a:ext>
            </a:extLst>
          </p:cNvPr>
          <p:cNvGraphicFramePr>
            <a:graphicFrameLocks noGrp="1"/>
          </p:cNvGraphicFramePr>
          <p:nvPr>
            <p:ph type="tbl" sz="quarter" idx="13"/>
            <p:extLst>
              <p:ext uri="{D42A27DB-BD31-4B8C-83A1-F6EECF244321}">
                <p14:modId xmlns:p14="http://schemas.microsoft.com/office/powerpoint/2010/main" val="17992234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766652210"/>
                    </a:ext>
                  </a:extLst>
                </a:gridCol>
                <a:gridCol w="822960">
                  <a:extLst>
                    <a:ext uri="{9D8B030D-6E8A-4147-A177-3AD203B41FA5}">
                      <a16:colId xmlns:a16="http://schemas.microsoft.com/office/drawing/2014/main" val="2850706481"/>
                    </a:ext>
                  </a:extLst>
                </a:gridCol>
                <a:gridCol w="822960">
                  <a:extLst>
                    <a:ext uri="{9D8B030D-6E8A-4147-A177-3AD203B41FA5}">
                      <a16:colId xmlns:a16="http://schemas.microsoft.com/office/drawing/2014/main" val="1581938397"/>
                    </a:ext>
                  </a:extLst>
                </a:gridCol>
                <a:gridCol w="822960">
                  <a:extLst>
                    <a:ext uri="{9D8B030D-6E8A-4147-A177-3AD203B41FA5}">
                      <a16:colId xmlns:a16="http://schemas.microsoft.com/office/drawing/2014/main" val="1661438728"/>
                    </a:ext>
                  </a:extLst>
                </a:gridCol>
                <a:gridCol w="822960">
                  <a:extLst>
                    <a:ext uri="{9D8B030D-6E8A-4147-A177-3AD203B41FA5}">
                      <a16:colId xmlns:a16="http://schemas.microsoft.com/office/drawing/2014/main" val="1599128664"/>
                    </a:ext>
                  </a:extLst>
                </a:gridCol>
                <a:gridCol w="822960">
                  <a:extLst>
                    <a:ext uri="{9D8B030D-6E8A-4147-A177-3AD203B41FA5}">
                      <a16:colId xmlns:a16="http://schemas.microsoft.com/office/drawing/2014/main" val="3019997945"/>
                    </a:ext>
                  </a:extLst>
                </a:gridCol>
                <a:gridCol w="411480">
                  <a:extLst>
                    <a:ext uri="{9D8B030D-6E8A-4147-A177-3AD203B41FA5}">
                      <a16:colId xmlns:a16="http://schemas.microsoft.com/office/drawing/2014/main" val="1638614626"/>
                    </a:ext>
                  </a:extLst>
                </a:gridCol>
                <a:gridCol w="822960">
                  <a:extLst>
                    <a:ext uri="{9D8B030D-6E8A-4147-A177-3AD203B41FA5}">
                      <a16:colId xmlns:a16="http://schemas.microsoft.com/office/drawing/2014/main" val="3716830162"/>
                    </a:ext>
                  </a:extLst>
                </a:gridCol>
                <a:gridCol w="822960">
                  <a:extLst>
                    <a:ext uri="{9D8B030D-6E8A-4147-A177-3AD203B41FA5}">
                      <a16:colId xmlns:a16="http://schemas.microsoft.com/office/drawing/2014/main" val="32410432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42287702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Sport - 2019-06-19 17:46:02 </a:t>
                      </a:r>
                      <a:r>
                        <a:rPr kumimoji="0" lang="de-DE" sz="1000" b="0" i="0" u="none" strike="noStrike" kern="1200" cap="none" spc="0" normalizeH="0" baseline="0" noProof="0">
                          <a:ln>
                            <a:noFill/>
                          </a:ln>
                          <a:solidFill>
                            <a:prstClr val="black"/>
                          </a:solidFill>
                          <a:effectLst/>
                          <a:uLnTx/>
                          <a:uFillTx/>
                          <a:latin typeface="+mn-lt"/>
                          <a:ea typeface="+mn-ea"/>
                          <a:cs typeface="+mn-cs"/>
                        </a:rPr>
                        <a:t> 
 Ansage vom neuen Trainer Dieter Hecking: Das Wort "Aufstieg" steht beim HSV bis Mai auf dem Index.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23318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2577157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2588062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7015523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Sport - 2019-05-27 07:00:00 </a:t>
                      </a:r>
                      <a:r>
                        <a:rPr kumimoji="0" lang="de-DE" sz="1000" b="0" i="0" u="none" strike="noStrike" kern="1200" cap="none" spc="0" normalizeH="0" baseline="0" noProof="0">
                          <a:ln>
                            <a:noFill/>
                          </a:ln>
                          <a:solidFill>
                            <a:prstClr val="black"/>
                          </a:solidFill>
                          <a:effectLst/>
                          <a:uLnTx/>
                          <a:uFillTx/>
                          <a:latin typeface="+mn-lt"/>
                          <a:ea typeface="+mn-ea"/>
                          <a:cs typeface="+mn-cs"/>
                        </a:rPr>
                        <a:t> 
 Was für eine Geschichte: Die C-Junioren vom VfB Peine werden auf dem Weg zur Meisterschaft durch einen Unfall jäh gestoppt. Doch ausgerechnet der schärfste Verfolger BSC Acosta verhilft dem VfB mit einer Fair-Play-Initiative zum Titel.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529397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1707180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2164611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5254860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Sport - 2019-05-21 21:15:35 </a:t>
                      </a:r>
                      <a:r>
                        <a:rPr kumimoji="0" lang="de-DE" sz="1000" b="0" i="0" u="none" strike="noStrike" kern="1200" cap="none" spc="0" normalizeH="0" baseline="0" noProof="0">
                          <a:ln>
                            <a:noFill/>
                          </a:ln>
                          <a:solidFill>
                            <a:prstClr val="black"/>
                          </a:solidFill>
                          <a:effectLst/>
                          <a:uLnTx/>
                          <a:uFillTx/>
                          <a:latin typeface="+mn-lt"/>
                          <a:ea typeface="+mn-ea"/>
                          <a:cs typeface="+mn-cs"/>
                        </a:rPr>
                        <a:t> 
 Fußball-Legende Günter Netzer im Fragen-Pressing. "Wenn der HSV noch mal einen Manager sucht, dann..?"</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2001864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2038122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252024260"/>
                  </a:ext>
                </a:extLst>
              </a:tr>
            </a:tbl>
          </a:graphicData>
        </a:graphic>
      </p:graphicFrame>
      <p:sp>
        <p:nvSpPr>
          <p:cNvPr id="4" name="Text Placeholder 3">
            <a:extLst>
              <a:ext uri="{FF2B5EF4-FFF2-40B4-BE49-F238E27FC236}">
                <a16:creationId xmlns:a16="http://schemas.microsoft.com/office/drawing/2014/main" id="{6978612E-B45D-45F8-9A20-C8731EB1A7B1}"/>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19333568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A7C0F6-EF44-486F-AF17-A979DE9D0550}"/>
              </a:ext>
            </a:extLst>
          </p:cNvPr>
          <p:cNvSpPr>
            <a:spLocks noGrp="1"/>
          </p:cNvSpPr>
          <p:nvPr>
            <p:ph type="title"/>
          </p:nvPr>
        </p:nvSpPr>
        <p:spPr/>
        <p:txBody>
          <a:bodyPr/>
          <a:lstStyle/>
          <a:p>
            <a:r>
              <a:rPr lang="de-DE"/>
              <a:t>Facebook Eigene Posts - Potenzielle Reichweite - Export | NDR Sport - 2 of 2</a:t>
            </a:r>
            <a:endParaRPr lang="en-US"/>
          </a:p>
        </p:txBody>
      </p:sp>
      <p:graphicFrame>
        <p:nvGraphicFramePr>
          <p:cNvPr id="5" name="Table Placeholder 4">
            <a:extLst>
              <a:ext uri="{FF2B5EF4-FFF2-40B4-BE49-F238E27FC236}">
                <a16:creationId xmlns:a16="http://schemas.microsoft.com/office/drawing/2014/main" id="{01734BE0-CA7E-4B44-8F9A-1A698E9BCD54}"/>
              </a:ext>
            </a:extLst>
          </p:cNvPr>
          <p:cNvGraphicFramePr>
            <a:graphicFrameLocks noGrp="1"/>
          </p:cNvGraphicFramePr>
          <p:nvPr>
            <p:ph type="tbl" sz="quarter" idx="13"/>
            <p:extLst>
              <p:ext uri="{D42A27DB-BD31-4B8C-83A1-F6EECF244321}">
                <p14:modId xmlns:p14="http://schemas.microsoft.com/office/powerpoint/2010/main" val="28203728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359716484"/>
                    </a:ext>
                  </a:extLst>
                </a:gridCol>
                <a:gridCol w="822960">
                  <a:extLst>
                    <a:ext uri="{9D8B030D-6E8A-4147-A177-3AD203B41FA5}">
                      <a16:colId xmlns:a16="http://schemas.microsoft.com/office/drawing/2014/main" val="214787669"/>
                    </a:ext>
                  </a:extLst>
                </a:gridCol>
                <a:gridCol w="822960">
                  <a:extLst>
                    <a:ext uri="{9D8B030D-6E8A-4147-A177-3AD203B41FA5}">
                      <a16:colId xmlns:a16="http://schemas.microsoft.com/office/drawing/2014/main" val="2018925440"/>
                    </a:ext>
                  </a:extLst>
                </a:gridCol>
                <a:gridCol w="822960">
                  <a:extLst>
                    <a:ext uri="{9D8B030D-6E8A-4147-A177-3AD203B41FA5}">
                      <a16:colId xmlns:a16="http://schemas.microsoft.com/office/drawing/2014/main" val="4154466882"/>
                    </a:ext>
                  </a:extLst>
                </a:gridCol>
                <a:gridCol w="822960">
                  <a:extLst>
                    <a:ext uri="{9D8B030D-6E8A-4147-A177-3AD203B41FA5}">
                      <a16:colId xmlns:a16="http://schemas.microsoft.com/office/drawing/2014/main" val="3114331571"/>
                    </a:ext>
                  </a:extLst>
                </a:gridCol>
                <a:gridCol w="822960">
                  <a:extLst>
                    <a:ext uri="{9D8B030D-6E8A-4147-A177-3AD203B41FA5}">
                      <a16:colId xmlns:a16="http://schemas.microsoft.com/office/drawing/2014/main" val="1821338147"/>
                    </a:ext>
                  </a:extLst>
                </a:gridCol>
                <a:gridCol w="411480">
                  <a:extLst>
                    <a:ext uri="{9D8B030D-6E8A-4147-A177-3AD203B41FA5}">
                      <a16:colId xmlns:a16="http://schemas.microsoft.com/office/drawing/2014/main" val="4053788553"/>
                    </a:ext>
                  </a:extLst>
                </a:gridCol>
                <a:gridCol w="822960">
                  <a:extLst>
                    <a:ext uri="{9D8B030D-6E8A-4147-A177-3AD203B41FA5}">
                      <a16:colId xmlns:a16="http://schemas.microsoft.com/office/drawing/2014/main" val="2466582463"/>
                    </a:ext>
                  </a:extLst>
                </a:gridCol>
                <a:gridCol w="822960">
                  <a:extLst>
                    <a:ext uri="{9D8B030D-6E8A-4147-A177-3AD203B41FA5}">
                      <a16:colId xmlns:a16="http://schemas.microsoft.com/office/drawing/2014/main" val="154064947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gesamt Potenzielle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viral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organisch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unbezahlt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16313163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Sport - 2019-03-28 18:48:30 </a:t>
                      </a:r>
                      <a:r>
                        <a:rPr kumimoji="0" lang="de-DE" sz="1000" b="0" i="0" u="none" strike="noStrike" kern="1200" cap="none" spc="0" normalizeH="0" baseline="0" noProof="0">
                          <a:ln>
                            <a:noFill/>
                          </a:ln>
                          <a:solidFill>
                            <a:prstClr val="black"/>
                          </a:solidFill>
                          <a:effectLst/>
                          <a:uLnTx/>
                          <a:uFillTx/>
                          <a:latin typeface="+mn-lt"/>
                          <a:ea typeface="+mn-ea"/>
                          <a:cs typeface="+mn-cs"/>
                        </a:rPr>
                        <a:t> 
 So geht Fairplay! Galatasarays U14-Kapitän Beknaz Almazbekov bekommt einen unberechtigten Elfmeter und verschießt diesen anschließend absichtlich.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84314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1725537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1796051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9938487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Sport - 2019-02-05 11:00:01 </a:t>
                      </a:r>
                      <a:r>
                        <a:rPr kumimoji="0" lang="en-US" sz="1000" b="0" i="0" u="none" strike="noStrike" kern="1200" cap="none" spc="0" normalizeH="0" baseline="0" noProof="0">
                          <a:ln>
                            <a:noFill/>
                          </a:ln>
                          <a:solidFill>
                            <a:prstClr val="black"/>
                          </a:solidFill>
                          <a:effectLst/>
                          <a:uLnTx/>
                          <a:uFillTx/>
                          <a:latin typeface="+mn-lt"/>
                          <a:ea typeface="+mn-ea"/>
                          <a:cs typeface="+mn-cs"/>
                        </a:rPr>
                        <a:t> 
 Komik und Körperbeherrschung: Der legendäre Professor Wacko alias Vladimir Georgievsky beim "Feuerwerk der Turnkunst".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348539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1286515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1621530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132275263"/>
                  </a:ext>
                </a:extLst>
              </a:tr>
            </a:tbl>
          </a:graphicData>
        </a:graphic>
      </p:graphicFrame>
      <p:sp>
        <p:nvSpPr>
          <p:cNvPr id="4" name="Text Placeholder 3">
            <a:extLst>
              <a:ext uri="{FF2B5EF4-FFF2-40B4-BE49-F238E27FC236}">
                <a16:creationId xmlns:a16="http://schemas.microsoft.com/office/drawing/2014/main" id="{C11FF837-3E88-4DC3-AB65-E8D1AAF2058C}"/>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8187966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A78C4-B6FA-4B87-BBE5-DF0843F9E252}"/>
              </a:ext>
            </a:extLst>
          </p:cNvPr>
          <p:cNvSpPr>
            <a:spLocks noGrp="1"/>
          </p:cNvSpPr>
          <p:nvPr>
            <p:ph type="title"/>
          </p:nvPr>
        </p:nvSpPr>
        <p:spPr/>
        <p:txBody>
          <a:bodyPr/>
          <a:lstStyle/>
          <a:p>
            <a:r>
              <a:rPr lang="de-DE"/>
              <a:t>Facebook Eigene Posts - Aktive Nutzer - Export | NDR Sport</a:t>
            </a:r>
            <a:endParaRPr lang="en-US"/>
          </a:p>
        </p:txBody>
      </p:sp>
      <p:graphicFrame>
        <p:nvGraphicFramePr>
          <p:cNvPr id="5" name="Table Placeholder 4">
            <a:extLst>
              <a:ext uri="{FF2B5EF4-FFF2-40B4-BE49-F238E27FC236}">
                <a16:creationId xmlns:a16="http://schemas.microsoft.com/office/drawing/2014/main" id="{BDB6CED8-669D-4838-BA7A-154A7E864576}"/>
              </a:ext>
            </a:extLst>
          </p:cNvPr>
          <p:cNvGraphicFramePr>
            <a:graphicFrameLocks noGrp="1"/>
          </p:cNvGraphicFramePr>
          <p:nvPr>
            <p:ph type="tbl" sz="quarter" idx="13"/>
            <p:extLst>
              <p:ext uri="{D42A27DB-BD31-4B8C-83A1-F6EECF244321}">
                <p14:modId xmlns:p14="http://schemas.microsoft.com/office/powerpoint/2010/main" val="2478096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456432">
                  <a:extLst>
                    <a:ext uri="{9D8B030D-6E8A-4147-A177-3AD203B41FA5}">
                      <a16:colId xmlns:a16="http://schemas.microsoft.com/office/drawing/2014/main" val="246638611"/>
                    </a:ext>
                  </a:extLst>
                </a:gridCol>
                <a:gridCol w="822960">
                  <a:extLst>
                    <a:ext uri="{9D8B030D-6E8A-4147-A177-3AD203B41FA5}">
                      <a16:colId xmlns:a16="http://schemas.microsoft.com/office/drawing/2014/main" val="3800050060"/>
                    </a:ext>
                  </a:extLst>
                </a:gridCol>
                <a:gridCol w="822960">
                  <a:extLst>
                    <a:ext uri="{9D8B030D-6E8A-4147-A177-3AD203B41FA5}">
                      <a16:colId xmlns:a16="http://schemas.microsoft.com/office/drawing/2014/main" val="101125836"/>
                    </a:ext>
                  </a:extLst>
                </a:gridCol>
                <a:gridCol w="822960">
                  <a:extLst>
                    <a:ext uri="{9D8B030D-6E8A-4147-A177-3AD203B41FA5}">
                      <a16:colId xmlns:a16="http://schemas.microsoft.com/office/drawing/2014/main" val="2315316813"/>
                    </a:ext>
                  </a:extLst>
                </a:gridCol>
                <a:gridCol w="822960">
                  <a:extLst>
                    <a:ext uri="{9D8B030D-6E8A-4147-A177-3AD203B41FA5}">
                      <a16:colId xmlns:a16="http://schemas.microsoft.com/office/drawing/2014/main" val="717719881"/>
                    </a:ext>
                  </a:extLst>
                </a:gridCol>
                <a:gridCol w="493776">
                  <a:extLst>
                    <a:ext uri="{9D8B030D-6E8A-4147-A177-3AD203B41FA5}">
                      <a16:colId xmlns:a16="http://schemas.microsoft.com/office/drawing/2014/main" val="3307388940"/>
                    </a:ext>
                  </a:extLst>
                </a:gridCol>
                <a:gridCol w="493776">
                  <a:extLst>
                    <a:ext uri="{9D8B030D-6E8A-4147-A177-3AD203B41FA5}">
                      <a16:colId xmlns:a16="http://schemas.microsoft.com/office/drawing/2014/main" val="1170897623"/>
                    </a:ext>
                  </a:extLst>
                </a:gridCol>
                <a:gridCol w="493776">
                  <a:extLst>
                    <a:ext uri="{9D8B030D-6E8A-4147-A177-3AD203B41FA5}">
                      <a16:colId xmlns:a16="http://schemas.microsoft.com/office/drawing/2014/main" val="206199908"/>
                    </a:ext>
                  </a:extLst>
                </a:gridCol>
              </a:tblGrid>
              <a:tr h="370840">
                <a:tc>
                  <a:txBody>
                    <a:bodyPr/>
                    <a:lstStyle/>
                    <a:p>
                      <a:r>
                        <a:rPr lang="en-US" sz="1000"/>
                        <a:t>Post</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I-Rate Aktive Nutzer</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319037265"/>
                  </a:ext>
                </a:extLst>
              </a:tr>
              <a:tr h="370840">
                <a:tc>
                  <a:txBody>
                    <a:bodyPr/>
                    <a:lstStyle/>
                    <a:p>
                      <a:r>
                        <a:rPr lang="de-DE" sz="1000" b="1"/>
                        <a:t> NDR Sport - 2019-05-27 07:00:00 </a:t>
                      </a:r>
                      <a:r>
                        <a:rPr lang="de-DE" sz="1000"/>
                        <a:t> 
 Was für eine Geschichte: Die C-Junioren vom VfB Peine werden auf dem Weg zur Meisterschaft durch einen Unfall jäh gestoppt. Doch ausgerechnet der schärfste Verfolger BSC Acosta verhilft dem VfB mit einer Fair-Play-Initiative zum Titel.</a:t>
                      </a:r>
                      <a:endParaRPr lang="en-US" sz="1000"/>
                    </a:p>
                  </a:txBody>
                  <a:tcPr/>
                </a:tc>
                <a:tc>
                  <a:txBody>
                    <a:bodyPr/>
                    <a:lstStyle/>
                    <a:p>
                      <a:r>
                        <a:rPr lang="en-US" sz="1000"/>
                        <a:t>180437</a:t>
                      </a:r>
                    </a:p>
                  </a:txBody>
                  <a:tcPr/>
                </a:tc>
                <a:tc>
                  <a:txBody>
                    <a:bodyPr/>
                    <a:lstStyle/>
                    <a:p>
                      <a:r>
                        <a:rPr lang="en-US" sz="1000"/>
                        <a:t>2164611</a:t>
                      </a:r>
                    </a:p>
                  </a:txBody>
                  <a:tcPr/>
                </a:tc>
                <a:tc>
                  <a:txBody>
                    <a:bodyPr/>
                    <a:lstStyle/>
                    <a:p>
                      <a:r>
                        <a:rPr lang="en-US" sz="1000"/>
                        <a:t>8.3 %</a:t>
                      </a:r>
                    </a:p>
                  </a:txBody>
                  <a:tcPr/>
                </a:tc>
                <a:tc>
                  <a:txBody>
                    <a:bodyPr/>
                    <a:lstStyle/>
                    <a:p>
                      <a:r>
                        <a:rPr lang="en-US" sz="1000"/>
                        <a:t>22072</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093825886"/>
                  </a:ext>
                </a:extLst>
              </a:tr>
              <a:tr h="370840">
                <a:tc>
                  <a:txBody>
                    <a:bodyPr/>
                    <a:lstStyle/>
                    <a:p>
                      <a:r>
                        <a:rPr lang="de-DE" sz="1000" b="1"/>
                        <a:t> NDR Sport - 2019-03-17 16:05:20 </a:t>
                      </a:r>
                      <a:r>
                        <a:rPr lang="de-DE" sz="1000"/>
                        <a:t> 
 Unglaubliches Nicht-Tor bei Braunschweig gegen Meppen. Die letzte Kameraeinstellung ist der Hammer 😉.</a:t>
                      </a:r>
                      <a:endParaRPr lang="en-US" sz="1000"/>
                    </a:p>
                  </a:txBody>
                  <a:tcPr/>
                </a:tc>
                <a:tc>
                  <a:txBody>
                    <a:bodyPr/>
                    <a:lstStyle/>
                    <a:p>
                      <a:r>
                        <a:rPr lang="en-US" sz="1000"/>
                        <a:t>134683</a:t>
                      </a:r>
                    </a:p>
                  </a:txBody>
                  <a:tcPr/>
                </a:tc>
                <a:tc>
                  <a:txBody>
                    <a:bodyPr/>
                    <a:lstStyle/>
                    <a:p>
                      <a:r>
                        <a:rPr lang="en-US" sz="1000"/>
                        <a:t>641141</a:t>
                      </a:r>
                    </a:p>
                  </a:txBody>
                  <a:tcPr/>
                </a:tc>
                <a:tc>
                  <a:txBody>
                    <a:bodyPr/>
                    <a:lstStyle/>
                    <a:p>
                      <a:r>
                        <a:rPr lang="en-US" sz="1000"/>
                        <a:t>21.0 %</a:t>
                      </a:r>
                    </a:p>
                  </a:txBody>
                  <a:tcPr/>
                </a:tc>
                <a:tc>
                  <a:txBody>
                    <a:bodyPr/>
                    <a:lstStyle/>
                    <a:p>
                      <a:r>
                        <a:rPr lang="en-US" sz="1000"/>
                        <a:t>6104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597283063"/>
                  </a:ext>
                </a:extLst>
              </a:tr>
              <a:tr h="370840">
                <a:tc>
                  <a:txBody>
                    <a:bodyPr/>
                    <a:lstStyle/>
                    <a:p>
                      <a:r>
                        <a:rPr lang="de-DE" sz="1000" b="1"/>
                        <a:t> NDR Sport - 2019-02-06 13:00:01 </a:t>
                      </a:r>
                      <a:r>
                        <a:rPr lang="de-DE" sz="1000"/>
                        <a:t> 
 Sie sind nur zu zweit, machen aber Stimmung für mindestens vier - die "Altras" der U19 vom TuS Altenrath. Deutschlands erste Zwei-Mann-Ultra-Vereinigung. 😅</a:t>
                      </a:r>
                      <a:endParaRPr lang="en-US" sz="1000"/>
                    </a:p>
                  </a:txBody>
                  <a:tcPr/>
                </a:tc>
                <a:tc>
                  <a:txBody>
                    <a:bodyPr/>
                    <a:lstStyle/>
                    <a:p>
                      <a:r>
                        <a:rPr lang="en-US" sz="1000"/>
                        <a:t>122778</a:t>
                      </a:r>
                    </a:p>
                  </a:txBody>
                  <a:tcPr/>
                </a:tc>
                <a:tc>
                  <a:txBody>
                    <a:bodyPr/>
                    <a:lstStyle/>
                    <a:p>
                      <a:r>
                        <a:rPr lang="en-US" sz="1000"/>
                        <a:t>845339</a:t>
                      </a:r>
                    </a:p>
                  </a:txBody>
                  <a:tcPr/>
                </a:tc>
                <a:tc>
                  <a:txBody>
                    <a:bodyPr/>
                    <a:lstStyle/>
                    <a:p>
                      <a:r>
                        <a:rPr lang="en-US" sz="1000"/>
                        <a:t>14.5 %</a:t>
                      </a:r>
                    </a:p>
                  </a:txBody>
                  <a:tcPr/>
                </a:tc>
                <a:tc>
                  <a:txBody>
                    <a:bodyPr/>
                    <a:lstStyle/>
                    <a:p>
                      <a:r>
                        <a:rPr lang="en-US" sz="1000"/>
                        <a:t>6181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53099227"/>
                  </a:ext>
                </a:extLst>
              </a:tr>
              <a:tr h="370840">
                <a:tc>
                  <a:txBody>
                    <a:bodyPr/>
                    <a:lstStyle/>
                    <a:p>
                      <a:r>
                        <a:rPr lang="de-DE" sz="1000" b="1"/>
                        <a:t> NDR Sport - 2019-07-06 18:19:16 </a:t>
                      </a:r>
                      <a:r>
                        <a:rPr lang="de-DE" sz="1000"/>
                        <a:t> 
 Vor 20 Jahren, 6. Juli 1999: Trainingsauftakt beim HSV - mit Neuzugang Niko Kovac.</a:t>
                      </a:r>
                      <a:endParaRPr lang="en-US" sz="1000"/>
                    </a:p>
                  </a:txBody>
                  <a:tcPr/>
                </a:tc>
                <a:tc>
                  <a:txBody>
                    <a:bodyPr/>
                    <a:lstStyle/>
                    <a:p>
                      <a:r>
                        <a:rPr lang="en-US" sz="1000"/>
                        <a:t>109558</a:t>
                      </a:r>
                    </a:p>
                  </a:txBody>
                  <a:tcPr/>
                </a:tc>
                <a:tc>
                  <a:txBody>
                    <a:bodyPr/>
                    <a:lstStyle/>
                    <a:p>
                      <a:r>
                        <a:rPr lang="en-US" sz="1000"/>
                        <a:t>1300989</a:t>
                      </a:r>
                    </a:p>
                  </a:txBody>
                  <a:tcPr/>
                </a:tc>
                <a:tc>
                  <a:txBody>
                    <a:bodyPr/>
                    <a:lstStyle/>
                    <a:p>
                      <a:r>
                        <a:rPr lang="en-US" sz="1000"/>
                        <a:t>8.4 %</a:t>
                      </a:r>
                    </a:p>
                  </a:txBody>
                  <a:tcPr/>
                </a:tc>
                <a:tc>
                  <a:txBody>
                    <a:bodyPr/>
                    <a:lstStyle/>
                    <a:p>
                      <a:r>
                        <a:rPr lang="en-US" sz="1000"/>
                        <a:t>1559</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67782501"/>
                  </a:ext>
                </a:extLst>
              </a:tr>
              <a:tr h="370840">
                <a:tc>
                  <a:txBody>
                    <a:bodyPr/>
                    <a:lstStyle/>
                    <a:p>
                      <a:r>
                        <a:rPr lang="de-DE" sz="1000" b="1"/>
                        <a:t> NDR Sport - 2019-05-21 21:15:35 </a:t>
                      </a:r>
                      <a:r>
                        <a:rPr lang="de-DE" sz="1000"/>
                        <a:t> 
 Fußball-Legende Günter Netzer im Fragen-Pressing. "Wenn der HSV noch mal einen Manager sucht, dann..?"</a:t>
                      </a:r>
                      <a:endParaRPr lang="en-US" sz="1000"/>
                    </a:p>
                  </a:txBody>
                  <a:tcPr/>
                </a:tc>
                <a:tc>
                  <a:txBody>
                    <a:bodyPr/>
                    <a:lstStyle/>
                    <a:p>
                      <a:r>
                        <a:rPr lang="en-US" sz="1000"/>
                        <a:t>109067</a:t>
                      </a:r>
                    </a:p>
                  </a:txBody>
                  <a:tcPr/>
                </a:tc>
                <a:tc>
                  <a:txBody>
                    <a:bodyPr/>
                    <a:lstStyle/>
                    <a:p>
                      <a:r>
                        <a:rPr lang="en-US" sz="1000"/>
                        <a:t>2038122</a:t>
                      </a:r>
                    </a:p>
                  </a:txBody>
                  <a:tcPr/>
                </a:tc>
                <a:tc>
                  <a:txBody>
                    <a:bodyPr/>
                    <a:lstStyle/>
                    <a:p>
                      <a:r>
                        <a:rPr lang="en-US" sz="1000"/>
                        <a:t>5.4 %</a:t>
                      </a:r>
                    </a:p>
                  </a:txBody>
                  <a:tcPr/>
                </a:tc>
                <a:tc>
                  <a:txBody>
                    <a:bodyPr/>
                    <a:lstStyle/>
                    <a:p>
                      <a:r>
                        <a:rPr lang="en-US" sz="1000"/>
                        <a:t>5647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157756430"/>
                  </a:ext>
                </a:extLst>
              </a:tr>
            </a:tbl>
          </a:graphicData>
        </a:graphic>
      </p:graphicFrame>
      <p:sp>
        <p:nvSpPr>
          <p:cNvPr id="4" name="Text Placeholder 3">
            <a:extLst>
              <a:ext uri="{FF2B5EF4-FFF2-40B4-BE49-F238E27FC236}">
                <a16:creationId xmlns:a16="http://schemas.microsoft.com/office/drawing/2014/main" id="{FB4001CE-F7CA-46CB-A2F2-438F4DE05B6E}"/>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99994303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E65013E-B4D8-40AC-BEA4-AA7EB0AE2B8E}"/>
              </a:ext>
            </a:extLst>
          </p:cNvPr>
          <p:cNvSpPr>
            <a:spLocks noGrp="1"/>
          </p:cNvSpPr>
          <p:nvPr>
            <p:ph type="title"/>
          </p:nvPr>
        </p:nvSpPr>
        <p:spPr/>
        <p:txBody>
          <a:bodyPr/>
          <a:lstStyle/>
          <a:p>
            <a:r>
              <a:rPr lang="en-US"/>
              <a:t>Facebook Eigene Posts - I-Rate Aktive Nutzer - Export | NDR Sport</a:t>
            </a:r>
          </a:p>
        </p:txBody>
      </p:sp>
      <p:graphicFrame>
        <p:nvGraphicFramePr>
          <p:cNvPr id="5" name="Table Placeholder 4">
            <a:extLst>
              <a:ext uri="{FF2B5EF4-FFF2-40B4-BE49-F238E27FC236}">
                <a16:creationId xmlns:a16="http://schemas.microsoft.com/office/drawing/2014/main" id="{6A5761A8-88C4-4C36-A95F-8149CC4523C6}"/>
              </a:ext>
            </a:extLst>
          </p:cNvPr>
          <p:cNvGraphicFramePr>
            <a:graphicFrameLocks noGrp="1"/>
          </p:cNvGraphicFramePr>
          <p:nvPr>
            <p:ph type="tbl" sz="quarter" idx="13"/>
            <p:extLst>
              <p:ext uri="{D42A27DB-BD31-4B8C-83A1-F6EECF244321}">
                <p14:modId xmlns:p14="http://schemas.microsoft.com/office/powerpoint/2010/main" val="126985268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435691740"/>
                    </a:ext>
                  </a:extLst>
                </a:gridCol>
                <a:gridCol w="822960">
                  <a:extLst>
                    <a:ext uri="{9D8B030D-6E8A-4147-A177-3AD203B41FA5}">
                      <a16:colId xmlns:a16="http://schemas.microsoft.com/office/drawing/2014/main" val="2255115961"/>
                    </a:ext>
                  </a:extLst>
                </a:gridCol>
                <a:gridCol w="822960">
                  <a:extLst>
                    <a:ext uri="{9D8B030D-6E8A-4147-A177-3AD203B41FA5}">
                      <a16:colId xmlns:a16="http://schemas.microsoft.com/office/drawing/2014/main" val="952875211"/>
                    </a:ext>
                  </a:extLst>
                </a:gridCol>
                <a:gridCol w="822960">
                  <a:extLst>
                    <a:ext uri="{9D8B030D-6E8A-4147-A177-3AD203B41FA5}">
                      <a16:colId xmlns:a16="http://schemas.microsoft.com/office/drawing/2014/main" val="2297145560"/>
                    </a:ext>
                  </a:extLst>
                </a:gridCol>
                <a:gridCol w="822960">
                  <a:extLst>
                    <a:ext uri="{9D8B030D-6E8A-4147-A177-3AD203B41FA5}">
                      <a16:colId xmlns:a16="http://schemas.microsoft.com/office/drawing/2014/main" val="3499887100"/>
                    </a:ext>
                  </a:extLst>
                </a:gridCol>
                <a:gridCol w="822960">
                  <a:extLst>
                    <a:ext uri="{9D8B030D-6E8A-4147-A177-3AD203B41FA5}">
                      <a16:colId xmlns:a16="http://schemas.microsoft.com/office/drawing/2014/main" val="548703428"/>
                    </a:ext>
                  </a:extLst>
                </a:gridCol>
                <a:gridCol w="822960">
                  <a:extLst>
                    <a:ext uri="{9D8B030D-6E8A-4147-A177-3AD203B41FA5}">
                      <a16:colId xmlns:a16="http://schemas.microsoft.com/office/drawing/2014/main" val="504467067"/>
                    </a:ext>
                  </a:extLst>
                </a:gridCol>
                <a:gridCol w="822960">
                  <a:extLst>
                    <a:ext uri="{9D8B030D-6E8A-4147-A177-3AD203B41FA5}">
                      <a16:colId xmlns:a16="http://schemas.microsoft.com/office/drawing/2014/main" val="823925234"/>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867370797"/>
                  </a:ext>
                </a:extLst>
              </a:tr>
              <a:tr h="370840">
                <a:tc>
                  <a:txBody>
                    <a:bodyPr/>
                    <a:lstStyle/>
                    <a:p>
                      <a:r>
                        <a:rPr lang="de-DE" sz="1000" b="1"/>
                        <a:t> NDR Sport - 2018-09-21 20:50:09 </a:t>
                      </a:r>
                      <a:r>
                        <a:rPr lang="de-DE" sz="1000"/>
                        <a:t> 
 Hui. Läuft wieder bei Walace. Der Brasilianer wurde in die Seleção berufen.</a:t>
                      </a:r>
                      <a:endParaRPr lang="en-US" sz="1000"/>
                    </a:p>
                  </a:txBody>
                  <a:tcPr/>
                </a:tc>
                <a:tc>
                  <a:txBody>
                    <a:bodyPr/>
                    <a:lstStyle/>
                    <a:p>
                      <a:r>
                        <a:rPr lang="en-US" sz="1000"/>
                        <a:t>95.4 %</a:t>
                      </a:r>
                    </a:p>
                  </a:txBody>
                  <a:tcPr/>
                </a:tc>
                <a:tc>
                  <a:txBody>
                    <a:bodyPr/>
                    <a:lstStyle/>
                    <a:p>
                      <a:r>
                        <a:rPr lang="en-US" sz="1000"/>
                        <a:t>577</a:t>
                      </a:r>
                    </a:p>
                  </a:txBody>
                  <a:tcPr/>
                </a:tc>
                <a:tc>
                  <a:txBody>
                    <a:bodyPr/>
                    <a:lstStyle/>
                    <a:p>
                      <a:r>
                        <a:rPr lang="en-US" sz="1000"/>
                        <a:t>605</a:t>
                      </a:r>
                    </a:p>
                  </a:txBody>
                  <a:tcPr/>
                </a:tc>
                <a:tc>
                  <a:txBody>
                    <a:bodyPr/>
                    <a:lstStyle/>
                    <a:p>
                      <a:r>
                        <a:rPr lang="en-US" sz="1000"/>
                        <a:t>36</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0901059"/>
                  </a:ext>
                </a:extLst>
              </a:tr>
              <a:tr h="370840">
                <a:tc>
                  <a:txBody>
                    <a:bodyPr/>
                    <a:lstStyle/>
                    <a:p>
                      <a:r>
                        <a:rPr lang="de-DE" sz="1000" b="1"/>
                        <a:t> NDR Sport - 2018-08-29 12:11:36 </a:t>
                      </a:r>
                      <a:r>
                        <a:rPr lang="de-DE" sz="1000"/>
                        <a:t> 
 Huch!
Eintracht Braunschweig und Manager Marc Arnold beenden ab sofort die Zusammenarbeit.</a:t>
                      </a:r>
                      <a:endParaRPr lang="en-US" sz="1000"/>
                    </a:p>
                  </a:txBody>
                  <a:tcPr/>
                </a:tc>
                <a:tc>
                  <a:txBody>
                    <a:bodyPr/>
                    <a:lstStyle/>
                    <a:p>
                      <a:r>
                        <a:rPr lang="en-US" sz="1000"/>
                        <a:t>95.1 %</a:t>
                      </a:r>
                    </a:p>
                  </a:txBody>
                  <a:tcPr/>
                </a:tc>
                <a:tc>
                  <a:txBody>
                    <a:bodyPr/>
                    <a:lstStyle/>
                    <a:p>
                      <a:r>
                        <a:rPr lang="en-US" sz="1000"/>
                        <a:t>914</a:t>
                      </a:r>
                    </a:p>
                  </a:txBody>
                  <a:tcPr/>
                </a:tc>
                <a:tc>
                  <a:txBody>
                    <a:bodyPr/>
                    <a:lstStyle/>
                    <a:p>
                      <a:r>
                        <a:rPr lang="en-US" sz="1000"/>
                        <a:t>961</a:t>
                      </a:r>
                    </a:p>
                  </a:txBody>
                  <a:tcPr/>
                </a:tc>
                <a:tc>
                  <a:txBody>
                    <a:bodyPr/>
                    <a:lstStyle/>
                    <a:p>
                      <a:r>
                        <a:rPr lang="en-US" sz="1000"/>
                        <a:t>34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410527066"/>
                  </a:ext>
                </a:extLst>
              </a:tr>
              <a:tr h="370840">
                <a:tc>
                  <a:txBody>
                    <a:bodyPr/>
                    <a:lstStyle/>
                    <a:p>
                      <a:r>
                        <a:rPr lang="de-DE" sz="1000" b="1"/>
                        <a:t> NDR Sport - 2018-07-16 17:27:40 </a:t>
                      </a:r>
                      <a:r>
                        <a:rPr lang="de-DE" sz="1000"/>
                        <a:t> 
 Wer kommt denn da und begrüßt seine neuen Kollegen?
Cristiano Ronaldo I Juventus</a:t>
                      </a:r>
                      <a:endParaRPr lang="en-US" sz="1000"/>
                    </a:p>
                  </a:txBody>
                  <a:tcPr/>
                </a:tc>
                <a:tc>
                  <a:txBody>
                    <a:bodyPr/>
                    <a:lstStyle/>
                    <a:p>
                      <a:r>
                        <a:rPr lang="en-US" sz="1000"/>
                        <a:t>93.6 %</a:t>
                      </a:r>
                    </a:p>
                  </a:txBody>
                  <a:tcPr/>
                </a:tc>
                <a:tc>
                  <a:txBody>
                    <a:bodyPr/>
                    <a:lstStyle/>
                    <a:p>
                      <a:r>
                        <a:rPr lang="en-US" sz="1000"/>
                        <a:t>740</a:t>
                      </a:r>
                    </a:p>
                  </a:txBody>
                  <a:tcPr/>
                </a:tc>
                <a:tc>
                  <a:txBody>
                    <a:bodyPr/>
                    <a:lstStyle/>
                    <a:p>
                      <a:r>
                        <a:rPr lang="en-US" sz="1000"/>
                        <a:t>791</a:t>
                      </a:r>
                    </a:p>
                  </a:txBody>
                  <a:tcPr/>
                </a:tc>
                <a:tc>
                  <a:txBody>
                    <a:bodyPr/>
                    <a:lstStyle/>
                    <a:p>
                      <a:r>
                        <a:rPr lang="en-US" sz="1000"/>
                        <a:t>27</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18549204"/>
                  </a:ext>
                </a:extLst>
              </a:tr>
              <a:tr h="370840">
                <a:tc>
                  <a:txBody>
                    <a:bodyPr/>
                    <a:lstStyle/>
                    <a:p>
                      <a:r>
                        <a:rPr lang="de-DE" sz="1000" b="1"/>
                        <a:t> NDR Sport - 2018-07-16 16:59:26 </a:t>
                      </a:r>
                      <a:r>
                        <a:rPr lang="de-DE" sz="1000"/>
                        <a:t> 
 So lässt es sich fliegen...</a:t>
                      </a:r>
                      <a:endParaRPr lang="en-US" sz="1000"/>
                    </a:p>
                  </a:txBody>
                  <a:tcPr/>
                </a:tc>
                <a:tc>
                  <a:txBody>
                    <a:bodyPr/>
                    <a:lstStyle/>
                    <a:p>
                      <a:r>
                        <a:rPr lang="en-US" sz="1000"/>
                        <a:t>92.8 %</a:t>
                      </a:r>
                    </a:p>
                  </a:txBody>
                  <a:tcPr/>
                </a:tc>
                <a:tc>
                  <a:txBody>
                    <a:bodyPr/>
                    <a:lstStyle/>
                    <a:p>
                      <a:r>
                        <a:rPr lang="en-US" sz="1000"/>
                        <a:t>707</a:t>
                      </a:r>
                    </a:p>
                  </a:txBody>
                  <a:tcPr/>
                </a:tc>
                <a:tc>
                  <a:txBody>
                    <a:bodyPr/>
                    <a:lstStyle/>
                    <a:p>
                      <a:r>
                        <a:rPr lang="en-US" sz="1000"/>
                        <a:t>762</a:t>
                      </a:r>
                    </a:p>
                  </a:txBody>
                  <a:tcPr/>
                </a:tc>
                <a:tc>
                  <a:txBody>
                    <a:bodyPr/>
                    <a:lstStyle/>
                    <a:p>
                      <a:r>
                        <a:rPr lang="en-US" sz="1000"/>
                        <a:t>294</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89776455"/>
                  </a:ext>
                </a:extLst>
              </a:tr>
              <a:tr h="370840">
                <a:tc>
                  <a:txBody>
                    <a:bodyPr/>
                    <a:lstStyle/>
                    <a:p>
                      <a:r>
                        <a:rPr lang="de-DE" sz="1000" b="1"/>
                        <a:t> NDR Sport - 2018-07-30 19:53:13 </a:t>
                      </a:r>
                      <a:r>
                        <a:rPr lang="de-DE" sz="1000"/>
                        <a:t> 
 Ob der HSV ihn wohl noch mal verpflichten würde? 🤔</a:t>
                      </a:r>
                      <a:endParaRPr lang="en-US" sz="1000"/>
                    </a:p>
                  </a:txBody>
                  <a:tcPr/>
                </a:tc>
                <a:tc>
                  <a:txBody>
                    <a:bodyPr/>
                    <a:lstStyle/>
                    <a:p>
                      <a:r>
                        <a:rPr lang="en-US" sz="1000"/>
                        <a:t>88.9 %</a:t>
                      </a:r>
                    </a:p>
                  </a:txBody>
                  <a:tcPr/>
                </a:tc>
                <a:tc>
                  <a:txBody>
                    <a:bodyPr/>
                    <a:lstStyle/>
                    <a:p>
                      <a:r>
                        <a:rPr lang="en-US" sz="1000"/>
                        <a:t>386</a:t>
                      </a:r>
                    </a:p>
                  </a:txBody>
                  <a:tcPr/>
                </a:tc>
                <a:tc>
                  <a:txBody>
                    <a:bodyPr/>
                    <a:lstStyle/>
                    <a:p>
                      <a:r>
                        <a:rPr lang="en-US" sz="1000"/>
                        <a:t>434</a:t>
                      </a:r>
                    </a:p>
                  </a:txBody>
                  <a:tcPr/>
                </a:tc>
                <a:tc>
                  <a:txBody>
                    <a:bodyPr/>
                    <a:lstStyle/>
                    <a:p>
                      <a:r>
                        <a:rPr lang="en-US" sz="1000"/>
                        <a:t>38</a:t>
                      </a:r>
                    </a:p>
                  </a:txBody>
                  <a:tcPr/>
                </a:tc>
                <a:tc>
                  <a:txBody>
                    <a:bodyPr/>
                    <a:lstStyle/>
                    <a:p>
                      <a:r>
                        <a:rPr lang="en-US" sz="1000"/>
                        <a:t>Photo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1715690938"/>
                  </a:ext>
                </a:extLst>
              </a:tr>
            </a:tbl>
          </a:graphicData>
        </a:graphic>
      </p:graphicFrame>
      <p:sp>
        <p:nvSpPr>
          <p:cNvPr id="4" name="Text Placeholder 3">
            <a:extLst>
              <a:ext uri="{FF2B5EF4-FFF2-40B4-BE49-F238E27FC236}">
                <a16:creationId xmlns:a16="http://schemas.microsoft.com/office/drawing/2014/main" id="{96C65DC5-8BE8-41A2-B68C-B6B729AB70CE}"/>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18123869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96670A-1982-4B31-BB04-EE945AE46A72}"/>
              </a:ext>
            </a:extLst>
          </p:cNvPr>
          <p:cNvSpPr>
            <a:spLocks noGrp="1"/>
          </p:cNvSpPr>
          <p:nvPr>
            <p:ph type="title"/>
          </p:nvPr>
        </p:nvSpPr>
        <p:spPr/>
        <p:txBody>
          <a:bodyPr/>
          <a:lstStyle/>
          <a:p>
            <a:r>
              <a:rPr lang="en-US"/>
              <a:t>Facebook Eigene Posts - I-Rate Aktive Nutzer-Flop - Export | NDR Sport</a:t>
            </a:r>
          </a:p>
        </p:txBody>
      </p:sp>
      <p:graphicFrame>
        <p:nvGraphicFramePr>
          <p:cNvPr id="5" name="Table Placeholder 4">
            <a:extLst>
              <a:ext uri="{FF2B5EF4-FFF2-40B4-BE49-F238E27FC236}">
                <a16:creationId xmlns:a16="http://schemas.microsoft.com/office/drawing/2014/main" id="{8B0DB896-9DB7-4B1E-84E3-01BD6BC38F49}"/>
              </a:ext>
            </a:extLst>
          </p:cNvPr>
          <p:cNvGraphicFramePr>
            <a:graphicFrameLocks noGrp="1"/>
          </p:cNvGraphicFramePr>
          <p:nvPr>
            <p:ph type="tbl" sz="quarter" idx="13"/>
            <p:extLst>
              <p:ext uri="{D42A27DB-BD31-4B8C-83A1-F6EECF244321}">
                <p14:modId xmlns:p14="http://schemas.microsoft.com/office/powerpoint/2010/main" val="26828529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950166701"/>
                    </a:ext>
                  </a:extLst>
                </a:gridCol>
                <a:gridCol w="822960">
                  <a:extLst>
                    <a:ext uri="{9D8B030D-6E8A-4147-A177-3AD203B41FA5}">
                      <a16:colId xmlns:a16="http://schemas.microsoft.com/office/drawing/2014/main" val="579523382"/>
                    </a:ext>
                  </a:extLst>
                </a:gridCol>
                <a:gridCol w="822960">
                  <a:extLst>
                    <a:ext uri="{9D8B030D-6E8A-4147-A177-3AD203B41FA5}">
                      <a16:colId xmlns:a16="http://schemas.microsoft.com/office/drawing/2014/main" val="464952418"/>
                    </a:ext>
                  </a:extLst>
                </a:gridCol>
                <a:gridCol w="822960">
                  <a:extLst>
                    <a:ext uri="{9D8B030D-6E8A-4147-A177-3AD203B41FA5}">
                      <a16:colId xmlns:a16="http://schemas.microsoft.com/office/drawing/2014/main" val="3582516706"/>
                    </a:ext>
                  </a:extLst>
                </a:gridCol>
                <a:gridCol w="822960">
                  <a:extLst>
                    <a:ext uri="{9D8B030D-6E8A-4147-A177-3AD203B41FA5}">
                      <a16:colId xmlns:a16="http://schemas.microsoft.com/office/drawing/2014/main" val="3617211523"/>
                    </a:ext>
                  </a:extLst>
                </a:gridCol>
                <a:gridCol w="822960">
                  <a:extLst>
                    <a:ext uri="{9D8B030D-6E8A-4147-A177-3AD203B41FA5}">
                      <a16:colId xmlns:a16="http://schemas.microsoft.com/office/drawing/2014/main" val="667660279"/>
                    </a:ext>
                  </a:extLst>
                </a:gridCol>
                <a:gridCol w="822960">
                  <a:extLst>
                    <a:ext uri="{9D8B030D-6E8A-4147-A177-3AD203B41FA5}">
                      <a16:colId xmlns:a16="http://schemas.microsoft.com/office/drawing/2014/main" val="198525203"/>
                    </a:ext>
                  </a:extLst>
                </a:gridCol>
                <a:gridCol w="822960">
                  <a:extLst>
                    <a:ext uri="{9D8B030D-6E8A-4147-A177-3AD203B41FA5}">
                      <a16:colId xmlns:a16="http://schemas.microsoft.com/office/drawing/2014/main" val="107616581"/>
                    </a:ext>
                  </a:extLst>
                </a:gridCol>
              </a:tblGrid>
              <a:tr h="370840">
                <a:tc>
                  <a:txBody>
                    <a:bodyPr/>
                    <a:lstStyle/>
                    <a:p>
                      <a:r>
                        <a:rPr lang="en-US" sz="1000"/>
                        <a:t>Post</a:t>
                      </a:r>
                    </a:p>
                  </a:txBody>
                  <a:tcPr/>
                </a:tc>
                <a:tc>
                  <a:txBody>
                    <a:bodyPr/>
                    <a:lstStyle/>
                    <a:p>
                      <a:r>
                        <a:rPr lang="en-US" sz="1000"/>
                        <a:t>I-Rate Aktive Nutzer</a:t>
                      </a:r>
                    </a:p>
                  </a:txBody>
                  <a:tcPr/>
                </a:tc>
                <a:tc>
                  <a:txBody>
                    <a:bodyPr/>
                    <a:lstStyle/>
                    <a:p>
                      <a:r>
                        <a:rPr lang="en-US" sz="1000"/>
                        <a:t>Aktive Nutzer</a:t>
                      </a:r>
                    </a:p>
                  </a:txBody>
                  <a:tcPr/>
                </a:tc>
                <a:tc>
                  <a:txBody>
                    <a:bodyPr/>
                    <a:lstStyle/>
                    <a:p>
                      <a:r>
                        <a:rPr lang="en-US" sz="1000"/>
                        <a:t>Potenzielle Reichweite</a:t>
                      </a:r>
                    </a:p>
                  </a:txBody>
                  <a:tcPr/>
                </a:tc>
                <a:tc>
                  <a:txBody>
                    <a:bodyPr/>
                    <a:lstStyle/>
                    <a:p>
                      <a:r>
                        <a:rPr lang="en-US" sz="1000"/>
                        <a:t>Reaktionen</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3852208296"/>
                  </a:ext>
                </a:extLst>
              </a:tr>
              <a:tr h="370840">
                <a:tc>
                  <a:txBody>
                    <a:bodyPr/>
                    <a:lstStyle/>
                    <a:p>
                      <a:r>
                        <a:rPr lang="de-DE" sz="1000" b="1"/>
                        <a:t> NDR Sport - 2018-10-14 18:54:06 </a:t>
                      </a:r>
                      <a:r>
                        <a:rPr lang="de-DE" sz="1000"/>
                        <a:t> 
 Die SG Flensburg-Handewitt hat im fünften Gruppenspiel der Champions League bereits die dritte Niederlage kassiert. Bei Tabellenführer Szeged unterlag der deutsche Meister mit 28:30.</a:t>
                      </a:r>
                      <a:endParaRPr lang="en-US" sz="1000"/>
                    </a:p>
                  </a:txBody>
                  <a:tcPr/>
                </a:tc>
                <a:tc>
                  <a:txBody>
                    <a:bodyPr/>
                    <a:lstStyle/>
                    <a:p>
                      <a:r>
                        <a:rPr lang="en-US" sz="1000"/>
                        <a:t>0.5 %</a:t>
                      </a:r>
                    </a:p>
                  </a:txBody>
                  <a:tcPr/>
                </a:tc>
                <a:tc>
                  <a:txBody>
                    <a:bodyPr/>
                    <a:lstStyle/>
                    <a:p>
                      <a:r>
                        <a:rPr lang="en-US" sz="1000"/>
                        <a:t>16</a:t>
                      </a:r>
                    </a:p>
                  </a:txBody>
                  <a:tcPr/>
                </a:tc>
                <a:tc>
                  <a:txBody>
                    <a:bodyPr/>
                    <a:lstStyle/>
                    <a:p>
                      <a:r>
                        <a:rPr lang="en-US" sz="1000"/>
                        <a:t>2993</a:t>
                      </a:r>
                    </a:p>
                  </a:txBody>
                  <a:tcPr/>
                </a:tc>
                <a:tc>
                  <a:txBody>
                    <a:bodyPr/>
                    <a:lstStyle/>
                    <a:p>
                      <a:r>
                        <a:rPr lang="en-US" sz="1000"/>
                        <a:t>4</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58674050"/>
                  </a:ext>
                </a:extLst>
              </a:tr>
              <a:tr h="370840">
                <a:tc>
                  <a:txBody>
                    <a:bodyPr/>
                    <a:lstStyle/>
                    <a:p>
                      <a:r>
                        <a:rPr lang="de-DE" sz="1000" b="1"/>
                        <a:t> NDR Sport - 2018-10-03 20:57:43 </a:t>
                      </a:r>
                      <a:r>
                        <a:rPr lang="de-DE" sz="1000"/>
                        <a:t> 
 "Hauptsache gewonnen" - unter diesem Motto dürfte für die SG Flensburg-Handewitt das Champions-League-Duell mit Zaporozhye stehen.</a:t>
                      </a:r>
                      <a:endParaRPr lang="en-US" sz="1000"/>
                    </a:p>
                  </a:txBody>
                  <a:tcPr/>
                </a:tc>
                <a:tc>
                  <a:txBody>
                    <a:bodyPr/>
                    <a:lstStyle/>
                    <a:p>
                      <a:r>
                        <a:rPr lang="en-US" sz="1000"/>
                        <a:t>0.5 %</a:t>
                      </a:r>
                    </a:p>
                  </a:txBody>
                  <a:tcPr/>
                </a:tc>
                <a:tc>
                  <a:txBody>
                    <a:bodyPr/>
                    <a:lstStyle/>
                    <a:p>
                      <a:r>
                        <a:rPr lang="en-US" sz="1000"/>
                        <a:t>13</a:t>
                      </a:r>
                    </a:p>
                  </a:txBody>
                  <a:tcPr/>
                </a:tc>
                <a:tc>
                  <a:txBody>
                    <a:bodyPr/>
                    <a:lstStyle/>
                    <a:p>
                      <a:r>
                        <a:rPr lang="en-US" sz="1000"/>
                        <a:t>2670</a:t>
                      </a:r>
                    </a:p>
                  </a:txBody>
                  <a:tcPr/>
                </a:tc>
                <a:tc>
                  <a:txBody>
                    <a:bodyPr/>
                    <a:lstStyle/>
                    <a:p>
                      <a:r>
                        <a:rPr lang="en-US" sz="1000"/>
                        <a:t>1</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734016667"/>
                  </a:ext>
                </a:extLst>
              </a:tr>
              <a:tr h="370840">
                <a:tc>
                  <a:txBody>
                    <a:bodyPr/>
                    <a:lstStyle/>
                    <a:p>
                      <a:r>
                        <a:rPr lang="de-DE" sz="1000" b="1"/>
                        <a:t> NDR Sport - 2019-01-11 17:13:34 </a:t>
                      </a:r>
                      <a:r>
                        <a:rPr lang="de-DE" sz="1000"/>
                        <a:t> 
 Schlechte Nachrichten für Hannover 96: Ihlas Bebou fällt wegen einer Muskelverletzung voraussichtlich für rund zwei Monate aus.</a:t>
                      </a:r>
                      <a:endParaRPr lang="en-US" sz="1000"/>
                    </a:p>
                  </a:txBody>
                  <a:tcPr/>
                </a:tc>
                <a:tc>
                  <a:txBody>
                    <a:bodyPr/>
                    <a:lstStyle/>
                    <a:p>
                      <a:r>
                        <a:rPr lang="en-US" sz="1000"/>
                        <a:t>0.6 %</a:t>
                      </a:r>
                    </a:p>
                  </a:txBody>
                  <a:tcPr/>
                </a:tc>
                <a:tc>
                  <a:txBody>
                    <a:bodyPr/>
                    <a:lstStyle/>
                    <a:p>
                      <a:r>
                        <a:rPr lang="en-US" sz="1000"/>
                        <a:t>17</a:t>
                      </a:r>
                    </a:p>
                  </a:txBody>
                  <a:tcPr/>
                </a:tc>
                <a:tc>
                  <a:txBody>
                    <a:bodyPr/>
                    <a:lstStyle/>
                    <a:p>
                      <a:r>
                        <a:rPr lang="en-US" sz="1000"/>
                        <a:t>2859</a:t>
                      </a:r>
                    </a:p>
                  </a:txBody>
                  <a:tcPr/>
                </a:tc>
                <a:tc>
                  <a:txBody>
                    <a:bodyPr/>
                    <a:lstStyle/>
                    <a:p>
                      <a:r>
                        <a:rPr lang="en-US" sz="1000"/>
                        <a:t>3</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389579065"/>
                  </a:ext>
                </a:extLst>
              </a:tr>
              <a:tr h="370840">
                <a:tc>
                  <a:txBody>
                    <a:bodyPr/>
                    <a:lstStyle/>
                    <a:p>
                      <a:r>
                        <a:rPr lang="de-DE" sz="1000" b="1"/>
                        <a:t> NDR Sport - 2018-09-09 16:32:00 </a:t>
                      </a:r>
                      <a:r>
                        <a:rPr lang="de-DE" sz="1000"/>
                        <a:t> 
 Zweites Heimspiel, zweiter Sieg: Handball-Bundesligist Hannover-Burgdorf hat am vierten Spieltag GWD Minden besiegt. Die TSV setzte sich souverän mit 30:25 durch.</a:t>
                      </a:r>
                      <a:endParaRPr lang="en-US" sz="1000"/>
                    </a:p>
                  </a:txBody>
                  <a:tcPr/>
                </a:tc>
                <a:tc>
                  <a:txBody>
                    <a:bodyPr/>
                    <a:lstStyle/>
                    <a:p>
                      <a:r>
                        <a:rPr lang="en-US" sz="1000"/>
                        <a:t>0.6 %</a:t>
                      </a:r>
                    </a:p>
                  </a:txBody>
                  <a:tcPr/>
                </a:tc>
                <a:tc>
                  <a:txBody>
                    <a:bodyPr/>
                    <a:lstStyle/>
                    <a:p>
                      <a:r>
                        <a:rPr lang="en-US" sz="1000"/>
                        <a:t>9</a:t>
                      </a:r>
                    </a:p>
                  </a:txBody>
                  <a:tcPr/>
                </a:tc>
                <a:tc>
                  <a:txBody>
                    <a:bodyPr/>
                    <a:lstStyle/>
                    <a:p>
                      <a:r>
                        <a:rPr lang="en-US" sz="1000"/>
                        <a:t>1408</a:t>
                      </a:r>
                    </a:p>
                  </a:txBody>
                  <a:tcPr/>
                </a:tc>
                <a:tc>
                  <a:txBody>
                    <a:bodyPr/>
                    <a:lstStyle/>
                    <a:p>
                      <a:r>
                        <a:rPr lang="en-US" sz="1000"/>
                        <a:t>5</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517449624"/>
                  </a:ext>
                </a:extLst>
              </a:tr>
              <a:tr h="370840">
                <a:tc>
                  <a:txBody>
                    <a:bodyPr/>
                    <a:lstStyle/>
                    <a:p>
                      <a:r>
                        <a:rPr lang="de-DE" sz="1000" b="1"/>
                        <a:t> NDR Sport - 2018-12-24 11:32:49 </a:t>
                      </a:r>
                      <a:r>
                        <a:rPr lang="de-DE" sz="1000"/>
                        <a:t> 
 In 80 Tagen allein um die Welt: Segler Boris Herrmann plant das Rennen seines Lebens!</a:t>
                      </a:r>
                      <a:endParaRPr lang="en-US" sz="1000"/>
                    </a:p>
                  </a:txBody>
                  <a:tcPr/>
                </a:tc>
                <a:tc>
                  <a:txBody>
                    <a:bodyPr/>
                    <a:lstStyle/>
                    <a:p>
                      <a:r>
                        <a:rPr lang="en-US" sz="1000"/>
                        <a:t>0.7 %</a:t>
                      </a:r>
                    </a:p>
                  </a:txBody>
                  <a:tcPr/>
                </a:tc>
                <a:tc>
                  <a:txBody>
                    <a:bodyPr/>
                    <a:lstStyle/>
                    <a:p>
                      <a:r>
                        <a:rPr lang="en-US" sz="1000"/>
                        <a:t>27</a:t>
                      </a:r>
                    </a:p>
                  </a:txBody>
                  <a:tcPr/>
                </a:tc>
                <a:tc>
                  <a:txBody>
                    <a:bodyPr/>
                    <a:lstStyle/>
                    <a:p>
                      <a:r>
                        <a:rPr lang="en-US" sz="1000"/>
                        <a:t>3636</a:t>
                      </a:r>
                    </a:p>
                  </a:txBody>
                  <a:tcPr/>
                </a:tc>
                <a:tc>
                  <a:txBody>
                    <a:bodyPr/>
                    <a:lstStyle/>
                    <a:p>
                      <a:r>
                        <a:rPr lang="en-US" sz="1000"/>
                        <a:t>6</a:t>
                      </a:r>
                    </a:p>
                  </a:txBody>
                  <a:tcPr/>
                </a:tc>
                <a:tc>
                  <a:txBody>
                    <a:bodyPr/>
                    <a:lstStyle/>
                    <a:p>
                      <a:r>
                        <a:rPr lang="en-US" sz="1000"/>
                        <a:t>Link</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95613040"/>
                  </a:ext>
                </a:extLst>
              </a:tr>
            </a:tbl>
          </a:graphicData>
        </a:graphic>
      </p:graphicFrame>
      <p:sp>
        <p:nvSpPr>
          <p:cNvPr id="4" name="Text Placeholder 3">
            <a:extLst>
              <a:ext uri="{FF2B5EF4-FFF2-40B4-BE49-F238E27FC236}">
                <a16:creationId xmlns:a16="http://schemas.microsoft.com/office/drawing/2014/main" id="{F2CA47F2-2607-42E4-B440-67B7C5144FDF}"/>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415343363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7FCA7A-18B4-4923-8BC8-67DB4B01FE66}"/>
              </a:ext>
            </a:extLst>
          </p:cNvPr>
          <p:cNvSpPr>
            <a:spLocks noGrp="1"/>
          </p:cNvSpPr>
          <p:nvPr>
            <p:ph type="title"/>
          </p:nvPr>
        </p:nvSpPr>
        <p:spPr/>
        <p:txBody>
          <a:bodyPr/>
          <a:lstStyle/>
          <a:p>
            <a:r>
              <a:rPr lang="en-US"/>
              <a:t>Facebook Eigene Post - Summe Interaktionen - Export | NDR Sport</a:t>
            </a:r>
          </a:p>
        </p:txBody>
      </p:sp>
      <p:graphicFrame>
        <p:nvGraphicFramePr>
          <p:cNvPr id="5" name="Table Placeholder 4">
            <a:extLst>
              <a:ext uri="{FF2B5EF4-FFF2-40B4-BE49-F238E27FC236}">
                <a16:creationId xmlns:a16="http://schemas.microsoft.com/office/drawing/2014/main" id="{65A4E281-7F22-4346-8F31-B02612D340BE}"/>
              </a:ext>
            </a:extLst>
          </p:cNvPr>
          <p:cNvGraphicFramePr>
            <a:graphicFrameLocks noGrp="1"/>
          </p:cNvGraphicFramePr>
          <p:nvPr>
            <p:ph type="tbl" sz="quarter" idx="13"/>
            <p:extLst>
              <p:ext uri="{D42A27DB-BD31-4B8C-83A1-F6EECF244321}">
                <p14:modId xmlns:p14="http://schemas.microsoft.com/office/powerpoint/2010/main" val="351277726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468880">
                  <a:extLst>
                    <a:ext uri="{9D8B030D-6E8A-4147-A177-3AD203B41FA5}">
                      <a16:colId xmlns:a16="http://schemas.microsoft.com/office/drawing/2014/main" val="2780733451"/>
                    </a:ext>
                  </a:extLst>
                </a:gridCol>
                <a:gridCol w="822960">
                  <a:extLst>
                    <a:ext uri="{9D8B030D-6E8A-4147-A177-3AD203B41FA5}">
                      <a16:colId xmlns:a16="http://schemas.microsoft.com/office/drawing/2014/main" val="3401215344"/>
                    </a:ext>
                  </a:extLst>
                </a:gridCol>
                <a:gridCol w="822960">
                  <a:extLst>
                    <a:ext uri="{9D8B030D-6E8A-4147-A177-3AD203B41FA5}">
                      <a16:colId xmlns:a16="http://schemas.microsoft.com/office/drawing/2014/main" val="193476512"/>
                    </a:ext>
                  </a:extLst>
                </a:gridCol>
                <a:gridCol w="822960">
                  <a:extLst>
                    <a:ext uri="{9D8B030D-6E8A-4147-A177-3AD203B41FA5}">
                      <a16:colId xmlns:a16="http://schemas.microsoft.com/office/drawing/2014/main" val="4133555567"/>
                    </a:ext>
                  </a:extLst>
                </a:gridCol>
                <a:gridCol w="822960">
                  <a:extLst>
                    <a:ext uri="{9D8B030D-6E8A-4147-A177-3AD203B41FA5}">
                      <a16:colId xmlns:a16="http://schemas.microsoft.com/office/drawing/2014/main" val="3971010422"/>
                    </a:ext>
                  </a:extLst>
                </a:gridCol>
                <a:gridCol w="822960">
                  <a:extLst>
                    <a:ext uri="{9D8B030D-6E8A-4147-A177-3AD203B41FA5}">
                      <a16:colId xmlns:a16="http://schemas.microsoft.com/office/drawing/2014/main" val="878769494"/>
                    </a:ext>
                  </a:extLst>
                </a:gridCol>
                <a:gridCol w="822960">
                  <a:extLst>
                    <a:ext uri="{9D8B030D-6E8A-4147-A177-3AD203B41FA5}">
                      <a16:colId xmlns:a16="http://schemas.microsoft.com/office/drawing/2014/main" val="63876152"/>
                    </a:ext>
                  </a:extLst>
                </a:gridCol>
                <a:gridCol w="822960">
                  <a:extLst>
                    <a:ext uri="{9D8B030D-6E8A-4147-A177-3AD203B41FA5}">
                      <a16:colId xmlns:a16="http://schemas.microsoft.com/office/drawing/2014/main" val="1651027473"/>
                    </a:ext>
                  </a:extLst>
                </a:gridCol>
              </a:tblGrid>
              <a:tr h="370840">
                <a:tc>
                  <a:txBody>
                    <a:bodyPr/>
                    <a:lstStyle/>
                    <a:p>
                      <a:r>
                        <a:rPr lang="en-US" sz="1000"/>
                        <a:t>Post</a:t>
                      </a:r>
                    </a:p>
                  </a:txBody>
                  <a:tcPr/>
                </a:tc>
                <a:tc>
                  <a:txBody>
                    <a:bodyPr/>
                    <a:lstStyle/>
                    <a:p>
                      <a:r>
                        <a:rPr lang="en-US" sz="1000"/>
                        <a:t>Summe Interaktionen</a:t>
                      </a:r>
                    </a:p>
                  </a:txBody>
                  <a:tcPr/>
                </a:tc>
                <a:tc>
                  <a:txBody>
                    <a:bodyPr/>
                    <a:lstStyle/>
                    <a:p>
                      <a:r>
                        <a:rPr lang="en-US" sz="1000"/>
                        <a:t>Reaktionen</a:t>
                      </a:r>
                    </a:p>
                  </a:txBody>
                  <a:tcPr/>
                </a:tc>
                <a:tc>
                  <a:txBody>
                    <a:bodyPr/>
                    <a:lstStyle/>
                    <a:p>
                      <a:r>
                        <a:rPr lang="en-US" sz="1000"/>
                        <a:t>Comments</a:t>
                      </a:r>
                    </a:p>
                  </a:txBody>
                  <a:tcPr/>
                </a:tc>
                <a:tc>
                  <a:txBody>
                    <a:bodyPr/>
                    <a:lstStyle/>
                    <a:p>
                      <a:r>
                        <a:rPr lang="en-US" sz="1000"/>
                        <a:t>Shares</a:t>
                      </a:r>
                    </a:p>
                  </a:txBody>
                  <a:tcPr/>
                </a:tc>
                <a:tc>
                  <a:txBody>
                    <a:bodyPr/>
                    <a:lstStyle/>
                    <a:p>
                      <a:r>
                        <a:rPr lang="en-US" sz="1000"/>
                        <a:t>Typ</a:t>
                      </a:r>
                    </a:p>
                  </a:txBody>
                  <a:tcPr/>
                </a:tc>
                <a:tc>
                  <a:txBody>
                    <a:bodyPr/>
                    <a:lstStyle/>
                    <a:p>
                      <a:r>
                        <a:rPr lang="en-US" sz="1000"/>
                        <a:t>Expired?</a:t>
                      </a:r>
                    </a:p>
                  </a:txBody>
                  <a:tcPr/>
                </a:tc>
                <a:tc>
                  <a:txBody>
                    <a:bodyPr/>
                    <a:lstStyle/>
                    <a:p>
                      <a:r>
                        <a:rPr lang="en-US" sz="1000"/>
                        <a:t>Expire Time</a:t>
                      </a:r>
                    </a:p>
                  </a:txBody>
                  <a:tcPr/>
                </a:tc>
                <a:extLst>
                  <a:ext uri="{0D108BD9-81ED-4DB2-BD59-A6C34878D82A}">
                    <a16:rowId xmlns:a16="http://schemas.microsoft.com/office/drawing/2014/main" val="900040444"/>
                  </a:ext>
                </a:extLst>
              </a:tr>
              <a:tr h="370840">
                <a:tc>
                  <a:txBody>
                    <a:bodyPr/>
                    <a:lstStyle/>
                    <a:p>
                      <a:r>
                        <a:rPr lang="de-DE" sz="1000" b="1"/>
                        <a:t> NDR Sport - 2019-02-18 09:00:00 </a:t>
                      </a:r>
                      <a:r>
                        <a:rPr lang="de-DE" sz="1000"/>
                        <a:t> 
 Einfach ein wunderbares Paar - seit 60 Jahren verheiratet. Alles Gute zur "Diamantenen Hochzeit", Ilka und Uwe Seeler. 👰🏻🤵🏻🔷</a:t>
                      </a:r>
                      <a:endParaRPr lang="en-US" sz="1000"/>
                    </a:p>
                  </a:txBody>
                  <a:tcPr/>
                </a:tc>
                <a:tc>
                  <a:txBody>
                    <a:bodyPr/>
                    <a:lstStyle/>
                    <a:p>
                      <a:r>
                        <a:rPr lang="en-US" sz="1000"/>
                        <a:t>28473</a:t>
                      </a:r>
                    </a:p>
                  </a:txBody>
                  <a:tcPr/>
                </a:tc>
                <a:tc>
                  <a:txBody>
                    <a:bodyPr/>
                    <a:lstStyle/>
                    <a:p>
                      <a:r>
                        <a:rPr lang="en-US" sz="1000"/>
                        <a:t>24989</a:t>
                      </a:r>
                    </a:p>
                  </a:txBody>
                  <a:tcPr/>
                </a:tc>
                <a:tc>
                  <a:txBody>
                    <a:bodyPr/>
                    <a:lstStyle/>
                    <a:p>
                      <a:r>
                        <a:rPr lang="en-US" sz="1000"/>
                        <a:t>1306</a:t>
                      </a:r>
                    </a:p>
                  </a:txBody>
                  <a:tcPr/>
                </a:tc>
                <a:tc>
                  <a:txBody>
                    <a:bodyPr/>
                    <a:lstStyle/>
                    <a:p>
                      <a:r>
                        <a:rPr lang="en-US" sz="1000"/>
                        <a:t>2178</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920977318"/>
                  </a:ext>
                </a:extLst>
              </a:tr>
              <a:tr h="370840">
                <a:tc>
                  <a:txBody>
                    <a:bodyPr/>
                    <a:lstStyle/>
                    <a:p>
                      <a:r>
                        <a:rPr lang="de-DE" sz="1000" b="1"/>
                        <a:t> NDR Sport - 2019-05-27 07:00:00 </a:t>
                      </a:r>
                      <a:r>
                        <a:rPr lang="de-DE" sz="1000"/>
                        <a:t> 
 Was für eine Geschichte: Die C-Junioren vom VfB Peine werden auf dem Weg zur Meisterschaft durch einen Unfall jäh gestoppt. Doch ausgerechnet der schärfste Verfolger BSC Acosta verhilft dem VfB mit einer Fair-Play-Initiative zum Titel.</a:t>
                      </a:r>
                      <a:endParaRPr lang="en-US" sz="1000"/>
                    </a:p>
                  </a:txBody>
                  <a:tcPr/>
                </a:tc>
                <a:tc>
                  <a:txBody>
                    <a:bodyPr/>
                    <a:lstStyle/>
                    <a:p>
                      <a:r>
                        <a:rPr lang="en-US" sz="1000"/>
                        <a:t>26557</a:t>
                      </a:r>
                    </a:p>
                  </a:txBody>
                  <a:tcPr/>
                </a:tc>
                <a:tc>
                  <a:txBody>
                    <a:bodyPr/>
                    <a:lstStyle/>
                    <a:p>
                      <a:r>
                        <a:rPr lang="en-US" sz="1000"/>
                        <a:t>22072</a:t>
                      </a:r>
                    </a:p>
                  </a:txBody>
                  <a:tcPr/>
                </a:tc>
                <a:tc>
                  <a:txBody>
                    <a:bodyPr/>
                    <a:lstStyle/>
                    <a:p>
                      <a:r>
                        <a:rPr lang="en-US" sz="1000"/>
                        <a:t>794</a:t>
                      </a:r>
                    </a:p>
                  </a:txBody>
                  <a:tcPr/>
                </a:tc>
                <a:tc>
                  <a:txBody>
                    <a:bodyPr/>
                    <a:lstStyle/>
                    <a:p>
                      <a:r>
                        <a:rPr lang="en-US" sz="1000"/>
                        <a:t>3691</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4100663417"/>
                  </a:ext>
                </a:extLst>
              </a:tr>
              <a:tr h="370840">
                <a:tc>
                  <a:txBody>
                    <a:bodyPr/>
                    <a:lstStyle/>
                    <a:p>
                      <a:r>
                        <a:rPr lang="en-US" sz="1000" b="1"/>
                        <a:t> NDR Sport - 2019-02-05 11:00:01 </a:t>
                      </a:r>
                      <a:r>
                        <a:rPr lang="en-US" sz="1000"/>
                        <a:t> 
 Komik und Körperbeherrschung: Der legendäre Professor Wacko alias Vladimir Georgievsky beim "Feuerwerk der Turnkunst".</a:t>
                      </a:r>
                    </a:p>
                  </a:txBody>
                  <a:tcPr/>
                </a:tc>
                <a:tc>
                  <a:txBody>
                    <a:bodyPr/>
                    <a:lstStyle/>
                    <a:p>
                      <a:r>
                        <a:rPr lang="en-US" sz="1000"/>
                        <a:t>25577</a:t>
                      </a:r>
                    </a:p>
                  </a:txBody>
                  <a:tcPr/>
                </a:tc>
                <a:tc>
                  <a:txBody>
                    <a:bodyPr/>
                    <a:lstStyle/>
                    <a:p>
                      <a:r>
                        <a:rPr lang="en-US" sz="1000"/>
                        <a:t>19369</a:t>
                      </a:r>
                    </a:p>
                  </a:txBody>
                  <a:tcPr/>
                </a:tc>
                <a:tc>
                  <a:txBody>
                    <a:bodyPr/>
                    <a:lstStyle/>
                    <a:p>
                      <a:r>
                        <a:rPr lang="en-US" sz="1000"/>
                        <a:t>592</a:t>
                      </a:r>
                    </a:p>
                  </a:txBody>
                  <a:tcPr/>
                </a:tc>
                <a:tc>
                  <a:txBody>
                    <a:bodyPr/>
                    <a:lstStyle/>
                    <a:p>
                      <a:r>
                        <a:rPr lang="en-US" sz="1000"/>
                        <a:t>5616</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683148531"/>
                  </a:ext>
                </a:extLst>
              </a:tr>
              <a:tr h="370840">
                <a:tc>
                  <a:txBody>
                    <a:bodyPr/>
                    <a:lstStyle/>
                    <a:p>
                      <a:r>
                        <a:rPr lang="de-DE" sz="1000" b="1"/>
                        <a:t> NDR Sport - 2019-02-06 13:00:01 </a:t>
                      </a:r>
                      <a:r>
                        <a:rPr lang="de-DE" sz="1000"/>
                        <a:t> 
 Sie sind nur zu zweit, machen aber Stimmung für mindestens vier - die "Altras" der U19 vom TuS Altenrath. Deutschlands erste Zwei-Mann-Ultra-Vereinigung. 😅</a:t>
                      </a:r>
                      <a:endParaRPr lang="en-US" sz="1000"/>
                    </a:p>
                  </a:txBody>
                  <a:tcPr/>
                </a:tc>
                <a:tc>
                  <a:txBody>
                    <a:bodyPr/>
                    <a:lstStyle/>
                    <a:p>
                      <a:r>
                        <a:rPr lang="en-US" sz="1000"/>
                        <a:t>20079</a:t>
                      </a:r>
                    </a:p>
                  </a:txBody>
                  <a:tcPr/>
                </a:tc>
                <a:tc>
                  <a:txBody>
                    <a:bodyPr/>
                    <a:lstStyle/>
                    <a:p>
                      <a:r>
                        <a:rPr lang="en-US" sz="1000"/>
                        <a:t>6181</a:t>
                      </a:r>
                    </a:p>
                  </a:txBody>
                  <a:tcPr/>
                </a:tc>
                <a:tc>
                  <a:txBody>
                    <a:bodyPr/>
                    <a:lstStyle/>
                    <a:p>
                      <a:r>
                        <a:rPr lang="en-US" sz="1000"/>
                        <a:t>13028</a:t>
                      </a:r>
                    </a:p>
                  </a:txBody>
                  <a:tcPr/>
                </a:tc>
                <a:tc>
                  <a:txBody>
                    <a:bodyPr/>
                    <a:lstStyle/>
                    <a:p>
                      <a:r>
                        <a:rPr lang="en-US" sz="1000"/>
                        <a:t>870</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2097577713"/>
                  </a:ext>
                </a:extLst>
              </a:tr>
              <a:tr h="370840">
                <a:tc>
                  <a:txBody>
                    <a:bodyPr/>
                    <a:lstStyle/>
                    <a:p>
                      <a:r>
                        <a:rPr lang="de-DE" sz="1000" b="1"/>
                        <a:t> NDR Sport - 2019-03-17 16:05:20 </a:t>
                      </a:r>
                      <a:r>
                        <a:rPr lang="de-DE" sz="1000"/>
                        <a:t> 
 Unglaubliches Nicht-Tor bei Braunschweig gegen Meppen. Die letzte Kameraeinstellung ist der Hammer 😉.</a:t>
                      </a:r>
                      <a:endParaRPr lang="en-US" sz="1000"/>
                    </a:p>
                  </a:txBody>
                  <a:tcPr/>
                </a:tc>
                <a:tc>
                  <a:txBody>
                    <a:bodyPr/>
                    <a:lstStyle/>
                    <a:p>
                      <a:r>
                        <a:rPr lang="en-US" sz="1000"/>
                        <a:t>9842</a:t>
                      </a:r>
                    </a:p>
                  </a:txBody>
                  <a:tcPr/>
                </a:tc>
                <a:tc>
                  <a:txBody>
                    <a:bodyPr/>
                    <a:lstStyle/>
                    <a:p>
                      <a:r>
                        <a:rPr lang="en-US" sz="1000"/>
                        <a:t>6104</a:t>
                      </a:r>
                    </a:p>
                  </a:txBody>
                  <a:tcPr/>
                </a:tc>
                <a:tc>
                  <a:txBody>
                    <a:bodyPr/>
                    <a:lstStyle/>
                    <a:p>
                      <a:r>
                        <a:rPr lang="en-US" sz="1000"/>
                        <a:t>3154</a:t>
                      </a:r>
                    </a:p>
                  </a:txBody>
                  <a:tcPr/>
                </a:tc>
                <a:tc>
                  <a:txBody>
                    <a:bodyPr/>
                    <a:lstStyle/>
                    <a:p>
                      <a:r>
                        <a:rPr lang="en-US" sz="1000"/>
                        <a:t>584</a:t>
                      </a:r>
                    </a:p>
                  </a:txBody>
                  <a:tcPr/>
                </a:tc>
                <a:tc>
                  <a:txBody>
                    <a:bodyPr/>
                    <a:lstStyle/>
                    <a:p>
                      <a:r>
                        <a:rPr lang="en-US" sz="1000"/>
                        <a:t>Video</a:t>
                      </a:r>
                    </a:p>
                  </a:txBody>
                  <a:tcPr/>
                </a:tc>
                <a:tc>
                  <a:txBody>
                    <a:bodyPr/>
                    <a:lstStyle/>
                    <a:p>
                      <a:r>
                        <a:rPr lang="en-US" sz="1000"/>
                        <a:t>No</a:t>
                      </a:r>
                    </a:p>
                  </a:txBody>
                  <a:tcPr/>
                </a:tc>
                <a:tc>
                  <a:txBody>
                    <a:bodyPr/>
                    <a:lstStyle/>
                    <a:p>
                      <a:r>
                        <a:rPr lang="en-US" sz="1000"/>
                        <a:t>n/a</a:t>
                      </a:r>
                    </a:p>
                  </a:txBody>
                  <a:tcPr/>
                </a:tc>
                <a:extLst>
                  <a:ext uri="{0D108BD9-81ED-4DB2-BD59-A6C34878D82A}">
                    <a16:rowId xmlns:a16="http://schemas.microsoft.com/office/drawing/2014/main" val="3605456587"/>
                  </a:ext>
                </a:extLst>
              </a:tr>
            </a:tbl>
          </a:graphicData>
        </a:graphic>
      </p:graphicFrame>
      <p:sp>
        <p:nvSpPr>
          <p:cNvPr id="4" name="Text Placeholder 3">
            <a:extLst>
              <a:ext uri="{FF2B5EF4-FFF2-40B4-BE49-F238E27FC236}">
                <a16:creationId xmlns:a16="http://schemas.microsoft.com/office/drawing/2014/main" id="{E2154353-35D1-4C93-872B-13CD42DF54A1}"/>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344289636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4A85F9-8E91-4421-8DAD-85741F7F2C41}"/>
              </a:ext>
            </a:extLst>
          </p:cNvPr>
          <p:cNvSpPr>
            <a:spLocks noGrp="1"/>
          </p:cNvSpPr>
          <p:nvPr>
            <p:ph type="title"/>
          </p:nvPr>
        </p:nvSpPr>
        <p:spPr/>
        <p:txBody>
          <a:bodyPr/>
          <a:lstStyle/>
          <a:p>
            <a:r>
              <a:rPr lang="en-US"/>
              <a:t>Facebook Eigene Posts - Reaktionen - Export | NDR Sport - 1 of 3</a:t>
            </a:r>
          </a:p>
        </p:txBody>
      </p:sp>
      <p:graphicFrame>
        <p:nvGraphicFramePr>
          <p:cNvPr id="5" name="Table Placeholder 4">
            <a:extLst>
              <a:ext uri="{FF2B5EF4-FFF2-40B4-BE49-F238E27FC236}">
                <a16:creationId xmlns:a16="http://schemas.microsoft.com/office/drawing/2014/main" id="{1CE455A7-BCEE-41BC-BFE2-507266C86F33}"/>
              </a:ext>
            </a:extLst>
          </p:cNvPr>
          <p:cNvGraphicFramePr>
            <a:graphicFrameLocks noGrp="1"/>
          </p:cNvGraphicFramePr>
          <p:nvPr>
            <p:ph type="tbl" sz="quarter" idx="13"/>
            <p:extLst>
              <p:ext uri="{D42A27DB-BD31-4B8C-83A1-F6EECF244321}">
                <p14:modId xmlns:p14="http://schemas.microsoft.com/office/powerpoint/2010/main" val="21530618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1219800684"/>
                    </a:ext>
                  </a:extLst>
                </a:gridCol>
                <a:gridCol w="822960">
                  <a:extLst>
                    <a:ext uri="{9D8B030D-6E8A-4147-A177-3AD203B41FA5}">
                      <a16:colId xmlns:a16="http://schemas.microsoft.com/office/drawing/2014/main" val="2421686507"/>
                    </a:ext>
                  </a:extLst>
                </a:gridCol>
                <a:gridCol w="493776">
                  <a:extLst>
                    <a:ext uri="{9D8B030D-6E8A-4147-A177-3AD203B41FA5}">
                      <a16:colId xmlns:a16="http://schemas.microsoft.com/office/drawing/2014/main" val="2395449765"/>
                    </a:ext>
                  </a:extLst>
                </a:gridCol>
                <a:gridCol w="493776">
                  <a:extLst>
                    <a:ext uri="{9D8B030D-6E8A-4147-A177-3AD203B41FA5}">
                      <a16:colId xmlns:a16="http://schemas.microsoft.com/office/drawing/2014/main" val="1656866737"/>
                    </a:ext>
                  </a:extLst>
                </a:gridCol>
                <a:gridCol w="493776">
                  <a:extLst>
                    <a:ext uri="{9D8B030D-6E8A-4147-A177-3AD203B41FA5}">
                      <a16:colId xmlns:a16="http://schemas.microsoft.com/office/drawing/2014/main" val="1918753215"/>
                    </a:ext>
                  </a:extLst>
                </a:gridCol>
                <a:gridCol w="493776">
                  <a:extLst>
                    <a:ext uri="{9D8B030D-6E8A-4147-A177-3AD203B41FA5}">
                      <a16:colId xmlns:a16="http://schemas.microsoft.com/office/drawing/2014/main" val="1978493823"/>
                    </a:ext>
                  </a:extLst>
                </a:gridCol>
                <a:gridCol w="493776">
                  <a:extLst>
                    <a:ext uri="{9D8B030D-6E8A-4147-A177-3AD203B41FA5}">
                      <a16:colId xmlns:a16="http://schemas.microsoft.com/office/drawing/2014/main" val="3265882838"/>
                    </a:ext>
                  </a:extLst>
                </a:gridCol>
                <a:gridCol w="493776">
                  <a:extLst>
                    <a:ext uri="{9D8B030D-6E8A-4147-A177-3AD203B41FA5}">
                      <a16:colId xmlns:a16="http://schemas.microsoft.com/office/drawing/2014/main" val="3743101643"/>
                    </a:ext>
                  </a:extLst>
                </a:gridCol>
                <a:gridCol w="493776">
                  <a:extLst>
                    <a:ext uri="{9D8B030D-6E8A-4147-A177-3AD203B41FA5}">
                      <a16:colId xmlns:a16="http://schemas.microsoft.com/office/drawing/2014/main" val="2219818625"/>
                    </a:ext>
                  </a:extLst>
                </a:gridCol>
                <a:gridCol w="493776">
                  <a:extLst>
                    <a:ext uri="{9D8B030D-6E8A-4147-A177-3AD203B41FA5}">
                      <a16:colId xmlns:a16="http://schemas.microsoft.com/office/drawing/2014/main" val="3782923973"/>
                    </a:ext>
                  </a:extLst>
                </a:gridCol>
                <a:gridCol w="493776">
                  <a:extLst>
                    <a:ext uri="{9D8B030D-6E8A-4147-A177-3AD203B41FA5}">
                      <a16:colId xmlns:a16="http://schemas.microsoft.com/office/drawing/2014/main" val="11262496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0275956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- 2019-02-18 09:00:00</a:t>
                      </a:r>
                      <a:r>
                        <a:rPr kumimoji="0" lang="en-US" sz="1000" b="0" i="0" u="none" strike="noStrike" kern="1200" cap="none" spc="0" normalizeH="0" baseline="0" noProof="0">
                          <a:ln>
                            <a:noFill/>
                          </a:ln>
                          <a:solidFill>
                            <a:prstClr val="black"/>
                          </a:solidFill>
                          <a:effectLst/>
                          <a:uLnTx/>
                          <a:uFillTx/>
                          <a:latin typeface="+mn-lt"/>
                          <a:ea typeface="+mn-ea"/>
                          <a:cs typeface="+mn-cs"/>
                        </a:rPr>
                        <a:t>
Einfach ein wunderbares Paar - seit 60 Jahren verheiratet. Alles Gute zur "Diamantenen Hochzeit", Ilka und Uwe Seeler.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Ilka und Uwe Seeler feiern "Diamantene Hochzeit"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24989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21833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30178281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NDR Sport - 2019-05-27 07:00:00</a:t>
                      </a:r>
                      <a:r>
                        <a:rPr kumimoji="0" lang="de-DE" sz="1000" b="0" i="0" u="none" strike="noStrike" kern="1200" cap="none" spc="0" normalizeH="0" baseline="0" noProof="0">
                          <a:ln>
                            <a:noFill/>
                          </a:ln>
                          <a:solidFill>
                            <a:prstClr val="black"/>
                          </a:solidFill>
                          <a:effectLst/>
                          <a:uLnTx/>
                          <a:uFillTx/>
                          <a:latin typeface="+mn-lt"/>
                          <a:ea typeface="+mn-ea"/>
                          <a:cs typeface="+mn-cs"/>
                        </a:rPr>
                        <a:t>
Was für eine Geschichte: Die C-Junioren vom VfB Peine werden auf dem Weg zur Meisterschaft durch einen Unfall jäh gestoppt. Doch ausgerechnet der schärfste Verfolger BSC Acosta verhilft dem VfB mit einer Fair-Play-Initiative zum Titel.
</a:t>
                      </a:r>
                      <a:r>
                        <a:rPr kumimoji="0" lang="de-DE" sz="1000" b="1" i="0" u="none" strike="noStrike" kern="1200" cap="none" spc="0" normalizeH="0" baseline="0" noProof="0">
                          <a:ln>
                            <a:noFill/>
                          </a:ln>
                          <a:solidFill>
                            <a:prstClr val="black"/>
                          </a:solidFill>
                          <a:effectLst/>
                          <a:uLnTx/>
                          <a:uFillTx/>
                          <a:latin typeface="+mn-lt"/>
                          <a:ea typeface="+mn-ea"/>
                          <a:cs typeface="+mn-cs"/>
                        </a:rPr>
                        <a:t>Attachment:</a:t>
                      </a:r>
                      <a:r>
                        <a:rPr kumimoji="0" lang="de-DE" sz="1000" b="0" i="0" u="none" strike="noStrike" kern="1200" cap="none" spc="0" normalizeH="0" baseline="0" noProof="0">
                          <a:ln>
                            <a:noFill/>
                          </a:ln>
                          <a:solidFill>
                            <a:prstClr val="black"/>
                          </a:solidFill>
                          <a:effectLst/>
                          <a:uLnTx/>
                          <a:uFillTx/>
                          <a:latin typeface="+mn-lt"/>
                          <a:ea typeface="+mn-ea"/>
                          <a:cs typeface="+mn-cs"/>
                        </a:rPr>
                        <a:t> 
 </a:t>
                      </a:r>
                      <a:r>
                        <a:rPr kumimoji="0" lang="de-DE" sz="1000" b="0" i="1" u="none" strike="noStrike" kern="1200" cap="none" spc="0" normalizeH="0" baseline="0" noProof="0">
                          <a:ln>
                            <a:noFill/>
                          </a:ln>
                          <a:solidFill>
                            <a:prstClr val="black"/>
                          </a:solidFill>
                          <a:effectLst/>
                          <a:uLnTx/>
                          <a:uFillTx/>
                          <a:latin typeface="+mn-lt"/>
                          <a:ea typeface="+mn-ea"/>
                          <a:cs typeface="+mn-cs"/>
                        </a:rPr>
                        <a:t>Einzigartige Fair-Play-Aktion nach Bus-Unfall
n/a
n/a
</a:t>
                      </a:r>
                      <a:endParaRPr kumimoji="0" lang="en-US" sz="1000" b="0" i="1"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22072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19988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7973179"/>
                  </a:ext>
                </a:extLst>
              </a:tr>
            </a:tbl>
          </a:graphicData>
        </a:graphic>
      </p:graphicFrame>
      <p:sp>
        <p:nvSpPr>
          <p:cNvPr id="4" name="Text Placeholder 3">
            <a:extLst>
              <a:ext uri="{FF2B5EF4-FFF2-40B4-BE49-F238E27FC236}">
                <a16:creationId xmlns:a16="http://schemas.microsoft.com/office/drawing/2014/main" id="{93C553B9-4357-4F5E-936F-7E4E9128C8BF}"/>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44862670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AFF6AF-FA2D-4341-B9B7-7D21A4E78A62}"/>
              </a:ext>
            </a:extLst>
          </p:cNvPr>
          <p:cNvSpPr>
            <a:spLocks noGrp="1"/>
          </p:cNvSpPr>
          <p:nvPr>
            <p:ph type="title"/>
          </p:nvPr>
        </p:nvSpPr>
        <p:spPr/>
        <p:txBody>
          <a:bodyPr/>
          <a:lstStyle/>
          <a:p>
            <a:r>
              <a:rPr lang="en-US"/>
              <a:t>Facebook Eigene Posts - Reaktionen - Export | NDR Sport - 2 of 3</a:t>
            </a:r>
          </a:p>
        </p:txBody>
      </p:sp>
      <p:graphicFrame>
        <p:nvGraphicFramePr>
          <p:cNvPr id="5" name="Table Placeholder 4">
            <a:extLst>
              <a:ext uri="{FF2B5EF4-FFF2-40B4-BE49-F238E27FC236}">
                <a16:creationId xmlns:a16="http://schemas.microsoft.com/office/drawing/2014/main" id="{C7A5830C-D70F-4248-9BFE-6A23835EE665}"/>
              </a:ext>
            </a:extLst>
          </p:cNvPr>
          <p:cNvGraphicFramePr>
            <a:graphicFrameLocks noGrp="1"/>
          </p:cNvGraphicFramePr>
          <p:nvPr>
            <p:ph type="tbl" sz="quarter" idx="13"/>
            <p:extLst>
              <p:ext uri="{D42A27DB-BD31-4B8C-83A1-F6EECF244321}">
                <p14:modId xmlns:p14="http://schemas.microsoft.com/office/powerpoint/2010/main" val="104261507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404748362"/>
                    </a:ext>
                  </a:extLst>
                </a:gridCol>
                <a:gridCol w="822960">
                  <a:extLst>
                    <a:ext uri="{9D8B030D-6E8A-4147-A177-3AD203B41FA5}">
                      <a16:colId xmlns:a16="http://schemas.microsoft.com/office/drawing/2014/main" val="3303567361"/>
                    </a:ext>
                  </a:extLst>
                </a:gridCol>
                <a:gridCol w="493776">
                  <a:extLst>
                    <a:ext uri="{9D8B030D-6E8A-4147-A177-3AD203B41FA5}">
                      <a16:colId xmlns:a16="http://schemas.microsoft.com/office/drawing/2014/main" val="1658767485"/>
                    </a:ext>
                  </a:extLst>
                </a:gridCol>
                <a:gridCol w="493776">
                  <a:extLst>
                    <a:ext uri="{9D8B030D-6E8A-4147-A177-3AD203B41FA5}">
                      <a16:colId xmlns:a16="http://schemas.microsoft.com/office/drawing/2014/main" val="1752717322"/>
                    </a:ext>
                  </a:extLst>
                </a:gridCol>
                <a:gridCol w="493776">
                  <a:extLst>
                    <a:ext uri="{9D8B030D-6E8A-4147-A177-3AD203B41FA5}">
                      <a16:colId xmlns:a16="http://schemas.microsoft.com/office/drawing/2014/main" val="2673663676"/>
                    </a:ext>
                  </a:extLst>
                </a:gridCol>
                <a:gridCol w="493776">
                  <a:extLst>
                    <a:ext uri="{9D8B030D-6E8A-4147-A177-3AD203B41FA5}">
                      <a16:colId xmlns:a16="http://schemas.microsoft.com/office/drawing/2014/main" val="2832908302"/>
                    </a:ext>
                  </a:extLst>
                </a:gridCol>
                <a:gridCol w="493776">
                  <a:extLst>
                    <a:ext uri="{9D8B030D-6E8A-4147-A177-3AD203B41FA5}">
                      <a16:colId xmlns:a16="http://schemas.microsoft.com/office/drawing/2014/main" val="684556589"/>
                    </a:ext>
                  </a:extLst>
                </a:gridCol>
                <a:gridCol w="493776">
                  <a:extLst>
                    <a:ext uri="{9D8B030D-6E8A-4147-A177-3AD203B41FA5}">
                      <a16:colId xmlns:a16="http://schemas.microsoft.com/office/drawing/2014/main" val="2291154929"/>
                    </a:ext>
                  </a:extLst>
                </a:gridCol>
                <a:gridCol w="493776">
                  <a:extLst>
                    <a:ext uri="{9D8B030D-6E8A-4147-A177-3AD203B41FA5}">
                      <a16:colId xmlns:a16="http://schemas.microsoft.com/office/drawing/2014/main" val="974962938"/>
                    </a:ext>
                  </a:extLst>
                </a:gridCol>
                <a:gridCol w="493776">
                  <a:extLst>
                    <a:ext uri="{9D8B030D-6E8A-4147-A177-3AD203B41FA5}">
                      <a16:colId xmlns:a16="http://schemas.microsoft.com/office/drawing/2014/main" val="50065627"/>
                    </a:ext>
                  </a:extLst>
                </a:gridCol>
                <a:gridCol w="493776">
                  <a:extLst>
                    <a:ext uri="{9D8B030D-6E8A-4147-A177-3AD203B41FA5}">
                      <a16:colId xmlns:a16="http://schemas.microsoft.com/office/drawing/2014/main" val="34004933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24764980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- 2019-02-05 11:00:01</a:t>
                      </a:r>
                      <a:r>
                        <a:rPr kumimoji="0" lang="en-US" sz="1000" b="0" i="0" u="none" strike="noStrike" kern="1200" cap="none" spc="0" normalizeH="0" baseline="0" noProof="0">
                          <a:ln>
                            <a:noFill/>
                          </a:ln>
                          <a:solidFill>
                            <a:prstClr val="black"/>
                          </a:solidFill>
                          <a:effectLst/>
                          <a:uLnTx/>
                          <a:uFillTx/>
                          <a:latin typeface="+mn-lt"/>
                          <a:ea typeface="+mn-ea"/>
                          <a:cs typeface="+mn-cs"/>
                        </a:rPr>
                        <a:t>
Komik und Körperbeherrschung: Der legendäre Professor Wacko alias Vladimir Georgievsky beim "Feuerwerk der Turnkunst".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Genial: Professor Wacko beim Feuerwerk der Turnkunst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40932357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- 2019-02-18 12:05:21</a:t>
                      </a:r>
                      <a:r>
                        <a:rPr kumimoji="0" lang="en-US" sz="1000" b="0" i="0" u="none" strike="noStrike" kern="1200" cap="none" spc="0" normalizeH="0" baseline="0" noProof="0">
                          <a:ln>
                            <a:noFill/>
                          </a:ln>
                          <a:solidFill>
                            <a:prstClr val="black"/>
                          </a:solidFill>
                          <a:effectLst/>
                          <a:uLnTx/>
                          <a:uFillTx/>
                          <a:latin typeface="+mn-lt"/>
                          <a:ea typeface="+mn-ea"/>
                          <a:cs typeface="+mn-cs"/>
                        </a:rPr>
                        <a:t>
Vor fünf Jahren starb Kultmasseur und HSV-Legende Hermann Rieger. Unvergessen.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Hermann Rieger: Hommage an eine HSV-Legende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1862091793"/>
                  </a:ext>
                </a:extLst>
              </a:tr>
            </a:tbl>
          </a:graphicData>
        </a:graphic>
      </p:graphicFrame>
      <p:sp>
        <p:nvSpPr>
          <p:cNvPr id="4" name="Text Placeholder 3">
            <a:extLst>
              <a:ext uri="{FF2B5EF4-FFF2-40B4-BE49-F238E27FC236}">
                <a16:creationId xmlns:a16="http://schemas.microsoft.com/office/drawing/2014/main" id="{AF1166B8-01E4-4B3A-8DA9-710C49104658}"/>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131491235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ECF46B-4E76-4C3C-A87A-DEB35B18C637}"/>
              </a:ext>
            </a:extLst>
          </p:cNvPr>
          <p:cNvSpPr>
            <a:spLocks noGrp="1"/>
          </p:cNvSpPr>
          <p:nvPr>
            <p:ph type="title"/>
          </p:nvPr>
        </p:nvSpPr>
        <p:spPr/>
        <p:txBody>
          <a:bodyPr/>
          <a:lstStyle/>
          <a:p>
            <a:r>
              <a:rPr lang="en-US"/>
              <a:t>Facebook Eigene Posts - Reaktionen - Export | NDR Sport - 3 of 3</a:t>
            </a:r>
          </a:p>
        </p:txBody>
      </p:sp>
      <p:graphicFrame>
        <p:nvGraphicFramePr>
          <p:cNvPr id="5" name="Table Placeholder 4">
            <a:extLst>
              <a:ext uri="{FF2B5EF4-FFF2-40B4-BE49-F238E27FC236}">
                <a16:creationId xmlns:a16="http://schemas.microsoft.com/office/drawing/2014/main" id="{6A284948-6A22-4417-9ACE-9B0064D417E6}"/>
              </a:ext>
            </a:extLst>
          </p:cNvPr>
          <p:cNvGraphicFramePr>
            <a:graphicFrameLocks noGrp="1"/>
          </p:cNvGraphicFramePr>
          <p:nvPr>
            <p:ph type="tbl" sz="quarter" idx="13"/>
            <p:extLst>
              <p:ext uri="{D42A27DB-BD31-4B8C-83A1-F6EECF244321}">
                <p14:modId xmlns:p14="http://schemas.microsoft.com/office/powerpoint/2010/main" val="309603098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962655">
                  <a:extLst>
                    <a:ext uri="{9D8B030D-6E8A-4147-A177-3AD203B41FA5}">
                      <a16:colId xmlns:a16="http://schemas.microsoft.com/office/drawing/2014/main" val="278638268"/>
                    </a:ext>
                  </a:extLst>
                </a:gridCol>
                <a:gridCol w="822960">
                  <a:extLst>
                    <a:ext uri="{9D8B030D-6E8A-4147-A177-3AD203B41FA5}">
                      <a16:colId xmlns:a16="http://schemas.microsoft.com/office/drawing/2014/main" val="3999468409"/>
                    </a:ext>
                  </a:extLst>
                </a:gridCol>
                <a:gridCol w="493776">
                  <a:extLst>
                    <a:ext uri="{9D8B030D-6E8A-4147-A177-3AD203B41FA5}">
                      <a16:colId xmlns:a16="http://schemas.microsoft.com/office/drawing/2014/main" val="1064530084"/>
                    </a:ext>
                  </a:extLst>
                </a:gridCol>
                <a:gridCol w="493776">
                  <a:extLst>
                    <a:ext uri="{9D8B030D-6E8A-4147-A177-3AD203B41FA5}">
                      <a16:colId xmlns:a16="http://schemas.microsoft.com/office/drawing/2014/main" val="1191848207"/>
                    </a:ext>
                  </a:extLst>
                </a:gridCol>
                <a:gridCol w="493776">
                  <a:extLst>
                    <a:ext uri="{9D8B030D-6E8A-4147-A177-3AD203B41FA5}">
                      <a16:colId xmlns:a16="http://schemas.microsoft.com/office/drawing/2014/main" val="3427923122"/>
                    </a:ext>
                  </a:extLst>
                </a:gridCol>
                <a:gridCol w="493776">
                  <a:extLst>
                    <a:ext uri="{9D8B030D-6E8A-4147-A177-3AD203B41FA5}">
                      <a16:colId xmlns:a16="http://schemas.microsoft.com/office/drawing/2014/main" val="1238323216"/>
                    </a:ext>
                  </a:extLst>
                </a:gridCol>
                <a:gridCol w="493776">
                  <a:extLst>
                    <a:ext uri="{9D8B030D-6E8A-4147-A177-3AD203B41FA5}">
                      <a16:colId xmlns:a16="http://schemas.microsoft.com/office/drawing/2014/main" val="1674822195"/>
                    </a:ext>
                  </a:extLst>
                </a:gridCol>
                <a:gridCol w="493776">
                  <a:extLst>
                    <a:ext uri="{9D8B030D-6E8A-4147-A177-3AD203B41FA5}">
                      <a16:colId xmlns:a16="http://schemas.microsoft.com/office/drawing/2014/main" val="770628998"/>
                    </a:ext>
                  </a:extLst>
                </a:gridCol>
                <a:gridCol w="493776">
                  <a:extLst>
                    <a:ext uri="{9D8B030D-6E8A-4147-A177-3AD203B41FA5}">
                      <a16:colId xmlns:a16="http://schemas.microsoft.com/office/drawing/2014/main" val="1024080374"/>
                    </a:ext>
                  </a:extLst>
                </a:gridCol>
                <a:gridCol w="493776">
                  <a:extLst>
                    <a:ext uri="{9D8B030D-6E8A-4147-A177-3AD203B41FA5}">
                      <a16:colId xmlns:a16="http://schemas.microsoft.com/office/drawing/2014/main" val="2328073574"/>
                    </a:ext>
                  </a:extLst>
                </a:gridCol>
                <a:gridCol w="493776">
                  <a:extLst>
                    <a:ext uri="{9D8B030D-6E8A-4147-A177-3AD203B41FA5}">
                      <a16:colId xmlns:a16="http://schemas.microsoft.com/office/drawing/2014/main" val="2399195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Reaktionen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sorry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Expire Time</a:t>
                      </a:r>
                    </a:p>
                  </a:txBody>
                  <a:tcPr/>
                </a:tc>
                <a:extLst>
                  <a:ext uri="{0D108BD9-81ED-4DB2-BD59-A6C34878D82A}">
                    <a16:rowId xmlns:a16="http://schemas.microsoft.com/office/drawing/2014/main" val="35349790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NDR Sport - 2018-09-02 23:23:31</a:t>
                      </a:r>
                      <a:r>
                        <a:rPr kumimoji="0" lang="en-US" sz="1000" b="0" i="0" u="none" strike="noStrike" kern="1200" cap="none" spc="0" normalizeH="0" baseline="0" noProof="0">
                          <a:ln>
                            <a:noFill/>
                          </a:ln>
                          <a:solidFill>
                            <a:prstClr val="black"/>
                          </a:solidFill>
                          <a:effectLst/>
                          <a:uLnTx/>
                          <a:uFillTx/>
                          <a:latin typeface="+mn-lt"/>
                          <a:ea typeface="+mn-ea"/>
                          <a:cs typeface="+mn-cs"/>
                        </a:rPr>
                        <a:t>
Fußball-Profi Lewis Holtby macht seinem HSV und den Fans im Sportclub eine Liebeserklärung. 💙💙💙
</a:t>
                      </a:r>
                      <a:r>
                        <a:rPr kumimoji="0" lang="en-US" sz="1000" b="1" i="0" u="none" strike="noStrike" kern="1200" cap="none" spc="0" normalizeH="0" baseline="0" noProof="0">
                          <a:ln>
                            <a:noFill/>
                          </a:ln>
                          <a:solidFill>
                            <a:prstClr val="black"/>
                          </a:solidFill>
                          <a:effectLst/>
                          <a:uLnTx/>
                          <a:uFillTx/>
                          <a:latin typeface="+mn-lt"/>
                          <a:ea typeface="+mn-ea"/>
                          <a:cs typeface="+mn-cs"/>
                        </a:rPr>
                        <a:t>Attachment:</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en-US" sz="1000" b="0" i="1" u="none" strike="noStrike" kern="1200" cap="none" spc="0" normalizeH="0" baseline="0" noProof="0">
                          <a:ln>
                            <a:noFill/>
                          </a:ln>
                          <a:solidFill>
                            <a:prstClr val="black"/>
                          </a:solidFill>
                          <a:effectLst/>
                          <a:uLnTx/>
                          <a:uFillTx/>
                          <a:latin typeface="+mn-lt"/>
                          <a:ea typeface="+mn-ea"/>
                          <a:cs typeface="+mn-cs"/>
                        </a:rPr>
                        <a:t>Lewis Holtby: HSVer auf Lebenszeit
n/a
n/a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6775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extLst>
                  <a:ext uri="{0D108BD9-81ED-4DB2-BD59-A6C34878D82A}">
                    <a16:rowId xmlns:a16="http://schemas.microsoft.com/office/drawing/2014/main" val="2449008549"/>
                  </a:ext>
                </a:extLst>
              </a:tr>
            </a:tbl>
          </a:graphicData>
        </a:graphic>
      </p:graphicFrame>
      <p:sp>
        <p:nvSpPr>
          <p:cNvPr id="4" name="Text Placeholder 3">
            <a:extLst>
              <a:ext uri="{FF2B5EF4-FFF2-40B4-BE49-F238E27FC236}">
                <a16:creationId xmlns:a16="http://schemas.microsoft.com/office/drawing/2014/main" id="{FF173E94-6023-4676-B751-5184B5D3A55C}"/>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109643547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F1B78B-E99F-4E6F-A60C-F8AEBC7E104B}"/>
              </a:ext>
            </a:extLst>
          </p:cNvPr>
          <p:cNvSpPr>
            <a:spLocks noGrp="1"/>
          </p:cNvSpPr>
          <p:nvPr>
            <p:ph type="title"/>
          </p:nvPr>
        </p:nvSpPr>
        <p:spPr/>
        <p:txBody>
          <a:bodyPr/>
          <a:lstStyle/>
          <a:p>
            <a:r>
              <a:rPr lang="de-DE"/>
              <a:t>Eigene Posts - Videostarts - Profil-bezogene Nutzung | NDR Sport</a:t>
            </a:r>
            <a:endParaRPr lang="en-US"/>
          </a:p>
        </p:txBody>
      </p:sp>
      <p:graphicFrame>
        <p:nvGraphicFramePr>
          <p:cNvPr id="5" name="Table Placeholder 4">
            <a:extLst>
              <a:ext uri="{FF2B5EF4-FFF2-40B4-BE49-F238E27FC236}">
                <a16:creationId xmlns:a16="http://schemas.microsoft.com/office/drawing/2014/main" id="{43123AC3-6BCE-4BB3-ADB6-39E247305DB7}"/>
              </a:ext>
            </a:extLst>
          </p:cNvPr>
          <p:cNvGraphicFramePr>
            <a:graphicFrameLocks noGrp="1"/>
          </p:cNvGraphicFramePr>
          <p:nvPr>
            <p:ph type="tbl" sz="quarter" idx="13"/>
            <p:extLst>
              <p:ext uri="{D42A27DB-BD31-4B8C-83A1-F6EECF244321}">
                <p14:modId xmlns:p14="http://schemas.microsoft.com/office/powerpoint/2010/main" val="258910130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4054499800"/>
                    </a:ext>
                  </a:extLst>
                </a:gridCol>
                <a:gridCol w="822960">
                  <a:extLst>
                    <a:ext uri="{9D8B030D-6E8A-4147-A177-3AD203B41FA5}">
                      <a16:colId xmlns:a16="http://schemas.microsoft.com/office/drawing/2014/main" val="1212505918"/>
                    </a:ext>
                  </a:extLst>
                </a:gridCol>
                <a:gridCol w="822960">
                  <a:extLst>
                    <a:ext uri="{9D8B030D-6E8A-4147-A177-3AD203B41FA5}">
                      <a16:colId xmlns:a16="http://schemas.microsoft.com/office/drawing/2014/main" val="1138356801"/>
                    </a:ext>
                  </a:extLst>
                </a:gridCol>
                <a:gridCol w="822960">
                  <a:extLst>
                    <a:ext uri="{9D8B030D-6E8A-4147-A177-3AD203B41FA5}">
                      <a16:colId xmlns:a16="http://schemas.microsoft.com/office/drawing/2014/main" val="2791117364"/>
                    </a:ext>
                  </a:extLst>
                </a:gridCol>
                <a:gridCol w="822960">
                  <a:extLst>
                    <a:ext uri="{9D8B030D-6E8A-4147-A177-3AD203B41FA5}">
                      <a16:colId xmlns:a16="http://schemas.microsoft.com/office/drawing/2014/main" val="2936448249"/>
                    </a:ext>
                  </a:extLst>
                </a:gridCol>
                <a:gridCol w="822960">
                  <a:extLst>
                    <a:ext uri="{9D8B030D-6E8A-4147-A177-3AD203B41FA5}">
                      <a16:colId xmlns:a16="http://schemas.microsoft.com/office/drawing/2014/main" val="3382112710"/>
                    </a:ext>
                  </a:extLst>
                </a:gridCol>
                <a:gridCol w="822960">
                  <a:extLst>
                    <a:ext uri="{9D8B030D-6E8A-4147-A177-3AD203B41FA5}">
                      <a16:colId xmlns:a16="http://schemas.microsoft.com/office/drawing/2014/main" val="713342150"/>
                    </a:ext>
                  </a:extLst>
                </a:gridCol>
              </a:tblGrid>
              <a:tr h="370840">
                <a:tc>
                  <a:txBody>
                    <a:bodyPr/>
                    <a:lstStyle/>
                    <a:p>
                      <a:r>
                        <a:rPr lang="en-US" sz="1000"/>
                        <a:t>Post</a:t>
                      </a:r>
                    </a:p>
                  </a:txBody>
                  <a:tcPr/>
                </a:tc>
                <a:tc>
                  <a:txBody>
                    <a:bodyPr/>
                    <a:lstStyle/>
                    <a:p>
                      <a:r>
                        <a:rPr lang="en-US" sz="1000"/>
                        <a:t>Videostarts ab 10s</a:t>
                      </a:r>
                    </a:p>
                  </a:txBody>
                  <a:tcPr/>
                </a:tc>
                <a:tc>
                  <a:txBody>
                    <a:bodyPr/>
                    <a:lstStyle/>
                    <a:p>
                      <a:r>
                        <a:rPr lang="en-US" sz="1000"/>
                        <a:t>Videostarts ab 3s</a:t>
                      </a:r>
                    </a:p>
                  </a:txBody>
                  <a:tcPr/>
                </a:tc>
                <a:tc>
                  <a:txBody>
                    <a:bodyPr/>
                    <a:lstStyle/>
                    <a:p>
                      <a:r>
                        <a:rPr lang="en-US" sz="1000"/>
                        <a:t>% Wiedergabe</a:t>
                      </a:r>
                    </a:p>
                  </a:txBody>
                  <a:tcPr/>
                </a:tc>
                <a:tc>
                  <a:txBody>
                    <a:bodyPr/>
                    <a:lstStyle/>
                    <a:p>
                      <a:r>
                        <a:rPr lang="en-US" sz="1000"/>
                        <a:t>Videolänge</a:t>
                      </a:r>
                    </a:p>
                  </a:txBody>
                  <a:tcPr/>
                </a:tc>
                <a:tc>
                  <a:txBody>
                    <a:bodyPr/>
                    <a:lstStyle/>
                    <a:p>
                      <a:r>
                        <a:rPr lang="en-US" sz="1000"/>
                        <a:t>Post abgelaufen?</a:t>
                      </a:r>
                    </a:p>
                  </a:txBody>
                  <a:tcPr/>
                </a:tc>
                <a:tc>
                  <a:txBody>
                    <a:bodyPr/>
                    <a:lstStyle/>
                    <a:p>
                      <a:r>
                        <a:rPr lang="en-US" sz="1000"/>
                        <a:t>Crossposted Video?</a:t>
                      </a:r>
                    </a:p>
                  </a:txBody>
                  <a:tcPr/>
                </a:tc>
                <a:extLst>
                  <a:ext uri="{0D108BD9-81ED-4DB2-BD59-A6C34878D82A}">
                    <a16:rowId xmlns:a16="http://schemas.microsoft.com/office/drawing/2014/main" val="1284849711"/>
                  </a:ext>
                </a:extLst>
              </a:tr>
              <a:tr h="370840">
                <a:tc>
                  <a:txBody>
                    <a:bodyPr/>
                    <a:lstStyle/>
                    <a:p>
                      <a:r>
                        <a:rPr lang="en-US" sz="1000" b="1"/>
                        <a:t> NDR Sport - 2019-02-05 11:00:01 </a:t>
                      </a:r>
                      <a:r>
                        <a:rPr lang="en-US" sz="1000"/>
                        <a:t> 
 Komik und Körperbeherrschung: Der legendäre Professor Wacko alias Vladimir Georgievsky beim "Feuerwerk der Turnkunst".</a:t>
                      </a:r>
                    </a:p>
                  </a:txBody>
                  <a:tcPr/>
                </a:tc>
                <a:tc>
                  <a:txBody>
                    <a:bodyPr/>
                    <a:lstStyle/>
                    <a:p>
                      <a:r>
                        <a:rPr lang="en-US" sz="1000"/>
                        <a:t>694653</a:t>
                      </a:r>
                    </a:p>
                  </a:txBody>
                  <a:tcPr/>
                </a:tc>
                <a:tc>
                  <a:txBody>
                    <a:bodyPr/>
                    <a:lstStyle/>
                    <a:p>
                      <a:r>
                        <a:rPr lang="en-US" sz="1000"/>
                        <a:t>1042668</a:t>
                      </a:r>
                    </a:p>
                  </a:txBody>
                  <a:tcPr/>
                </a:tc>
                <a:tc>
                  <a:txBody>
                    <a:bodyPr/>
                    <a:lstStyle/>
                    <a:p>
                      <a:r>
                        <a:rPr lang="en-US" sz="1000"/>
                        <a:t>33 %</a:t>
                      </a:r>
                    </a:p>
                  </a:txBody>
                  <a:tcPr/>
                </a:tc>
                <a:tc>
                  <a:txBody>
                    <a:bodyPr/>
                    <a:lstStyle/>
                    <a:p>
                      <a:r>
                        <a:rPr lang="en-US" sz="1000"/>
                        <a:t>0:52</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4252437421"/>
                  </a:ext>
                </a:extLst>
              </a:tr>
              <a:tr h="370840">
                <a:tc>
                  <a:txBody>
                    <a:bodyPr/>
                    <a:lstStyle/>
                    <a:p>
                      <a:r>
                        <a:rPr lang="de-DE" sz="1000" b="1"/>
                        <a:t> NDR Sport - 2019-03-28 18:48:30 </a:t>
                      </a:r>
                      <a:r>
                        <a:rPr lang="de-DE" sz="1000"/>
                        <a:t> 
 So geht Fairplay! Galatasarays U14-Kapitän Beknaz Almazbekov bekommt einen unberechtigten Elfmeter und verschießt diesen anschließend absichtlich. 👍</a:t>
                      </a:r>
                      <a:endParaRPr lang="en-US" sz="1000"/>
                    </a:p>
                  </a:txBody>
                  <a:tcPr/>
                </a:tc>
                <a:tc>
                  <a:txBody>
                    <a:bodyPr/>
                    <a:lstStyle/>
                    <a:p>
                      <a:r>
                        <a:rPr lang="en-US" sz="1000"/>
                        <a:t>626806</a:t>
                      </a:r>
                    </a:p>
                  </a:txBody>
                  <a:tcPr/>
                </a:tc>
                <a:tc>
                  <a:txBody>
                    <a:bodyPr/>
                    <a:lstStyle/>
                    <a:p>
                      <a:r>
                        <a:rPr lang="en-US" sz="1000"/>
                        <a:t>869956</a:t>
                      </a:r>
                    </a:p>
                  </a:txBody>
                  <a:tcPr/>
                </a:tc>
                <a:tc>
                  <a:txBody>
                    <a:bodyPr/>
                    <a:lstStyle/>
                    <a:p>
                      <a:r>
                        <a:rPr lang="en-US" sz="1000"/>
                        <a:t>33 %</a:t>
                      </a:r>
                    </a:p>
                  </a:txBody>
                  <a:tcPr/>
                </a:tc>
                <a:tc>
                  <a:txBody>
                    <a:bodyPr/>
                    <a:lstStyle/>
                    <a:p>
                      <a:r>
                        <a:rPr lang="en-US" sz="1000"/>
                        <a:t>0:46</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1806813467"/>
                  </a:ext>
                </a:extLst>
              </a:tr>
              <a:tr h="370840">
                <a:tc>
                  <a:txBody>
                    <a:bodyPr/>
                    <a:lstStyle/>
                    <a:p>
                      <a:r>
                        <a:rPr lang="de-DE" sz="1000" b="1"/>
                        <a:t> NDR Sport - 2019-05-27 07:00:00 </a:t>
                      </a:r>
                      <a:r>
                        <a:rPr lang="de-DE" sz="1000"/>
                        <a:t> 
 Was für eine Geschichte: Die C-Junioren vom VfB Peine werden auf dem Weg zur Meisterschaft durch einen Unfall jäh gestoppt. Doch ausgerechnet der schärfste Verfolger BSC Acosta verhilft dem VfB mit einer Fair-Play-Initiative zum Titel.</a:t>
                      </a:r>
                      <a:endParaRPr lang="en-US" sz="1000"/>
                    </a:p>
                  </a:txBody>
                  <a:tcPr/>
                </a:tc>
                <a:tc>
                  <a:txBody>
                    <a:bodyPr/>
                    <a:lstStyle/>
                    <a:p>
                      <a:r>
                        <a:rPr lang="en-US" sz="1000"/>
                        <a:t>605608</a:t>
                      </a:r>
                    </a:p>
                  </a:txBody>
                  <a:tcPr/>
                </a:tc>
                <a:tc>
                  <a:txBody>
                    <a:bodyPr/>
                    <a:lstStyle/>
                    <a:p>
                      <a:r>
                        <a:rPr lang="en-US" sz="1000"/>
                        <a:t>1062184</a:t>
                      </a:r>
                    </a:p>
                  </a:txBody>
                  <a:tcPr/>
                </a:tc>
                <a:tc>
                  <a:txBody>
                    <a:bodyPr/>
                    <a:lstStyle/>
                    <a:p>
                      <a:r>
                        <a:rPr lang="en-US" sz="1000"/>
                        <a:t>12 %</a:t>
                      </a:r>
                    </a:p>
                  </a:txBody>
                  <a:tcPr/>
                </a:tc>
                <a:tc>
                  <a:txBody>
                    <a:bodyPr/>
                    <a:lstStyle/>
                    <a:p>
                      <a:r>
                        <a:rPr lang="en-US" sz="1000"/>
                        <a:t>4:04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154246932"/>
                  </a:ext>
                </a:extLst>
              </a:tr>
              <a:tr h="370840">
                <a:tc>
                  <a:txBody>
                    <a:bodyPr/>
                    <a:lstStyle/>
                    <a:p>
                      <a:r>
                        <a:rPr lang="de-DE" sz="1000" b="1"/>
                        <a:t> NDR Sport - 2019-05-21 21:15:35 </a:t>
                      </a:r>
                      <a:r>
                        <a:rPr lang="de-DE" sz="1000"/>
                        <a:t> 
 Fußball-Legende Günter Netzer im Fragen-Pressing. "Wenn der HSV noch mal einen Manager sucht, dann..?"</a:t>
                      </a:r>
                      <a:endParaRPr lang="en-US" sz="1000"/>
                    </a:p>
                  </a:txBody>
                  <a:tcPr/>
                </a:tc>
                <a:tc>
                  <a:txBody>
                    <a:bodyPr/>
                    <a:lstStyle/>
                    <a:p>
                      <a:r>
                        <a:rPr lang="en-US" sz="1000"/>
                        <a:t>508675</a:t>
                      </a:r>
                    </a:p>
                  </a:txBody>
                  <a:tcPr/>
                </a:tc>
                <a:tc>
                  <a:txBody>
                    <a:bodyPr/>
                    <a:lstStyle/>
                    <a:p>
                      <a:r>
                        <a:rPr lang="en-US" sz="1000"/>
                        <a:t>807265</a:t>
                      </a:r>
                    </a:p>
                  </a:txBody>
                  <a:tcPr/>
                </a:tc>
                <a:tc>
                  <a:txBody>
                    <a:bodyPr/>
                    <a:lstStyle/>
                    <a:p>
                      <a:r>
                        <a:rPr lang="en-US" sz="1000"/>
                        <a:t>20 %</a:t>
                      </a:r>
                    </a:p>
                  </a:txBody>
                  <a:tcPr/>
                </a:tc>
                <a:tc>
                  <a:txBody>
                    <a:bodyPr/>
                    <a:lstStyle/>
                    <a:p>
                      <a:r>
                        <a:rPr lang="en-US" sz="1000"/>
                        <a:t>1:43</a:t>
                      </a:r>
                    </a:p>
                  </a:txBody>
                  <a:tcPr/>
                </a:tc>
                <a:tc>
                  <a:txBody>
                    <a:bodyPr/>
                    <a:lstStyle/>
                    <a:p>
                      <a:r>
                        <a:rPr lang="en-US" sz="1000"/>
                        <a:t>No</a:t>
                      </a:r>
                    </a:p>
                  </a:txBody>
                  <a:tcPr/>
                </a:tc>
                <a:tc>
                  <a:txBody>
                    <a:bodyPr/>
                    <a:lstStyle/>
                    <a:p>
                      <a:r>
                        <a:rPr lang="en-US" sz="1000"/>
                        <a:t>Yes</a:t>
                      </a:r>
                    </a:p>
                  </a:txBody>
                  <a:tcPr/>
                </a:tc>
                <a:extLst>
                  <a:ext uri="{0D108BD9-81ED-4DB2-BD59-A6C34878D82A}">
                    <a16:rowId xmlns:a16="http://schemas.microsoft.com/office/drawing/2014/main" val="2655949195"/>
                  </a:ext>
                </a:extLst>
              </a:tr>
              <a:tr h="370840">
                <a:tc>
                  <a:txBody>
                    <a:bodyPr/>
                    <a:lstStyle/>
                    <a:p>
                      <a:r>
                        <a:rPr lang="de-DE" sz="1000" b="1"/>
                        <a:t> NDR Sport - 2019-06-19 17:46:02 </a:t>
                      </a:r>
                      <a:r>
                        <a:rPr lang="de-DE" sz="1000"/>
                        <a:t> 
 Ansage vom neuen Trainer Dieter Hecking: Das Wort "Aufstieg" steht beim HSV bis Mai auf dem Index. 🤐</a:t>
                      </a:r>
                      <a:endParaRPr lang="en-US" sz="1000"/>
                    </a:p>
                  </a:txBody>
                  <a:tcPr/>
                </a:tc>
                <a:tc>
                  <a:txBody>
                    <a:bodyPr/>
                    <a:lstStyle/>
                    <a:p>
                      <a:r>
                        <a:rPr lang="en-US" sz="1000"/>
                        <a:t>433052</a:t>
                      </a:r>
                    </a:p>
                  </a:txBody>
                  <a:tcPr/>
                </a:tc>
                <a:tc>
                  <a:txBody>
                    <a:bodyPr/>
                    <a:lstStyle/>
                    <a:p>
                      <a:r>
                        <a:rPr lang="en-US" sz="1000"/>
                        <a:t>1069913</a:t>
                      </a:r>
                    </a:p>
                  </a:txBody>
                  <a:tcPr/>
                </a:tc>
                <a:tc>
                  <a:txBody>
                    <a:bodyPr/>
                    <a:lstStyle/>
                    <a:p>
                      <a:r>
                        <a:rPr lang="en-US" sz="1000"/>
                        <a:t>20 %</a:t>
                      </a:r>
                    </a:p>
                  </a:txBody>
                  <a:tcPr/>
                </a:tc>
                <a:tc>
                  <a:txBody>
                    <a:bodyPr/>
                    <a:lstStyle/>
                    <a:p>
                      <a:r>
                        <a:rPr lang="en-US" sz="1000"/>
                        <a:t>0:34</a:t>
                      </a:r>
                    </a:p>
                  </a:txBody>
                  <a:tcPr/>
                </a:tc>
                <a:tc>
                  <a:txBody>
                    <a:bodyPr/>
                    <a:lstStyle/>
                    <a:p>
                      <a:r>
                        <a:rPr lang="en-US" sz="1000"/>
                        <a:t>No</a:t>
                      </a:r>
                    </a:p>
                  </a:txBody>
                  <a:tcPr/>
                </a:tc>
                <a:tc>
                  <a:txBody>
                    <a:bodyPr/>
                    <a:lstStyle/>
                    <a:p>
                      <a:r>
                        <a:rPr lang="en-US" sz="1000"/>
                        <a:t>No</a:t>
                      </a:r>
                    </a:p>
                  </a:txBody>
                  <a:tcPr/>
                </a:tc>
                <a:extLst>
                  <a:ext uri="{0D108BD9-81ED-4DB2-BD59-A6C34878D82A}">
                    <a16:rowId xmlns:a16="http://schemas.microsoft.com/office/drawing/2014/main" val="1753899386"/>
                  </a:ext>
                </a:extLst>
              </a:tr>
            </a:tbl>
          </a:graphicData>
        </a:graphic>
      </p:graphicFrame>
      <p:sp>
        <p:nvSpPr>
          <p:cNvPr id="4" name="Text Placeholder 3">
            <a:extLst>
              <a:ext uri="{FF2B5EF4-FFF2-40B4-BE49-F238E27FC236}">
                <a16:creationId xmlns:a16="http://schemas.microsoft.com/office/drawing/2014/main" id="{895992F6-53BE-4BC0-855E-1E51415DD444}"/>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76948446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AA459-FBCE-4C29-B7E9-0387CDFA41CA}"/>
              </a:ext>
            </a:extLst>
          </p:cNvPr>
          <p:cNvSpPr>
            <a:spLocks noGrp="1"/>
          </p:cNvSpPr>
          <p:nvPr>
            <p:ph type="title"/>
          </p:nvPr>
        </p:nvSpPr>
        <p:spPr/>
        <p:txBody>
          <a:bodyPr/>
          <a:lstStyle/>
          <a:p>
            <a:r>
              <a:rPr lang="en-US"/>
              <a:t>Facebook Eigene Videos - Crossposts (ohne Ersteller) - Export | NDR Sport</a:t>
            </a:r>
          </a:p>
        </p:txBody>
      </p:sp>
      <p:graphicFrame>
        <p:nvGraphicFramePr>
          <p:cNvPr id="5" name="Table Placeholder 4">
            <a:extLst>
              <a:ext uri="{FF2B5EF4-FFF2-40B4-BE49-F238E27FC236}">
                <a16:creationId xmlns:a16="http://schemas.microsoft.com/office/drawing/2014/main" id="{711B85F1-23BD-4E12-B88C-3EB24285C368}"/>
              </a:ext>
            </a:extLst>
          </p:cNvPr>
          <p:cNvGraphicFramePr>
            <a:graphicFrameLocks noGrp="1"/>
          </p:cNvGraphicFramePr>
          <p:nvPr>
            <p:ph type="tbl" sz="quarter" idx="13"/>
            <p:extLst>
              <p:ext uri="{D42A27DB-BD31-4B8C-83A1-F6EECF244321}">
                <p14:modId xmlns:p14="http://schemas.microsoft.com/office/powerpoint/2010/main" val="626123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72513449"/>
                    </a:ext>
                  </a:extLst>
                </a:gridCol>
                <a:gridCol w="493776">
                  <a:extLst>
                    <a:ext uri="{9D8B030D-6E8A-4147-A177-3AD203B41FA5}">
                      <a16:colId xmlns:a16="http://schemas.microsoft.com/office/drawing/2014/main" val="2507411267"/>
                    </a:ext>
                  </a:extLst>
                </a:gridCol>
                <a:gridCol w="411480">
                  <a:extLst>
                    <a:ext uri="{9D8B030D-6E8A-4147-A177-3AD203B41FA5}">
                      <a16:colId xmlns:a16="http://schemas.microsoft.com/office/drawing/2014/main" val="1576498745"/>
                    </a:ext>
                  </a:extLst>
                </a:gridCol>
                <a:gridCol w="411480">
                  <a:extLst>
                    <a:ext uri="{9D8B030D-6E8A-4147-A177-3AD203B41FA5}">
                      <a16:colId xmlns:a16="http://schemas.microsoft.com/office/drawing/2014/main" val="164900418"/>
                    </a:ext>
                  </a:extLst>
                </a:gridCol>
                <a:gridCol w="246888">
                  <a:extLst>
                    <a:ext uri="{9D8B030D-6E8A-4147-A177-3AD203B41FA5}">
                      <a16:colId xmlns:a16="http://schemas.microsoft.com/office/drawing/2014/main" val="3729893108"/>
                    </a:ext>
                  </a:extLst>
                </a:gridCol>
                <a:gridCol w="658368">
                  <a:extLst>
                    <a:ext uri="{9D8B030D-6E8A-4147-A177-3AD203B41FA5}">
                      <a16:colId xmlns:a16="http://schemas.microsoft.com/office/drawing/2014/main" val="999958770"/>
                    </a:ext>
                  </a:extLst>
                </a:gridCol>
                <a:gridCol w="576072">
                  <a:extLst>
                    <a:ext uri="{9D8B030D-6E8A-4147-A177-3AD203B41FA5}">
                      <a16:colId xmlns:a16="http://schemas.microsoft.com/office/drawing/2014/main" val="2707561105"/>
                    </a:ext>
                  </a:extLst>
                </a:gridCol>
                <a:gridCol w="576072">
                  <a:extLst>
                    <a:ext uri="{9D8B030D-6E8A-4147-A177-3AD203B41FA5}">
                      <a16:colId xmlns:a16="http://schemas.microsoft.com/office/drawing/2014/main" val="2585264694"/>
                    </a:ext>
                  </a:extLst>
                </a:gridCol>
                <a:gridCol w="411480">
                  <a:extLst>
                    <a:ext uri="{9D8B030D-6E8A-4147-A177-3AD203B41FA5}">
                      <a16:colId xmlns:a16="http://schemas.microsoft.com/office/drawing/2014/main" val="62394814"/>
                    </a:ext>
                  </a:extLst>
                </a:gridCol>
                <a:gridCol w="658368">
                  <a:extLst>
                    <a:ext uri="{9D8B030D-6E8A-4147-A177-3AD203B41FA5}">
                      <a16:colId xmlns:a16="http://schemas.microsoft.com/office/drawing/2014/main" val="2755480350"/>
                    </a:ext>
                  </a:extLst>
                </a:gridCol>
                <a:gridCol w="329184">
                  <a:extLst>
                    <a:ext uri="{9D8B030D-6E8A-4147-A177-3AD203B41FA5}">
                      <a16:colId xmlns:a16="http://schemas.microsoft.com/office/drawing/2014/main" val="2638295201"/>
                    </a:ext>
                  </a:extLst>
                </a:gridCol>
                <a:gridCol w="493776">
                  <a:extLst>
                    <a:ext uri="{9D8B030D-6E8A-4147-A177-3AD203B41FA5}">
                      <a16:colId xmlns:a16="http://schemas.microsoft.com/office/drawing/2014/main" val="2520740531"/>
                    </a:ext>
                  </a:extLst>
                </a:gridCol>
                <a:gridCol w="329184">
                  <a:extLst>
                    <a:ext uri="{9D8B030D-6E8A-4147-A177-3AD203B41FA5}">
                      <a16:colId xmlns:a16="http://schemas.microsoft.com/office/drawing/2014/main" val="1180323082"/>
                    </a:ext>
                  </a:extLst>
                </a:gridCol>
              </a:tblGrid>
              <a:tr h="370840">
                <a:tc>
                  <a:txBody>
                    <a:bodyPr/>
                    <a:lstStyle/>
                    <a:p>
                      <a:r>
                        <a:rPr lang="en-US" sz="1000"/>
                        <a:t>Post</a:t>
                      </a:r>
                    </a:p>
                  </a:txBody>
                  <a:tcPr/>
                </a:tc>
                <a:tc>
                  <a:txBody>
                    <a:bodyPr/>
                    <a:lstStyle/>
                    <a:p>
                      <a:r>
                        <a:rPr lang="en-US" sz="1000"/>
                        <a:t>ab 10s</a:t>
                      </a:r>
                    </a:p>
                  </a:txBody>
                  <a:tcPr/>
                </a:tc>
                <a:tc>
                  <a:txBody>
                    <a:bodyPr/>
                    <a:lstStyle/>
                    <a:p>
                      <a:r>
                        <a:rPr lang="en-US" sz="1000"/>
                        <a:t>10s bezahlt</a:t>
                      </a:r>
                    </a:p>
                  </a:txBody>
                  <a:tcPr/>
                </a:tc>
                <a:tc>
                  <a:txBody>
                    <a:bodyPr/>
                    <a:lstStyle/>
                    <a:p>
                      <a:r>
                        <a:rPr lang="en-US" sz="1000"/>
                        <a:t>ab 3s</a:t>
                      </a:r>
                    </a:p>
                  </a:txBody>
                  <a:tcPr/>
                </a:tc>
                <a:tc>
                  <a:txBody>
                    <a:bodyPr/>
                    <a:lstStyle/>
                    <a:p>
                      <a:r>
                        <a:rPr lang="en-US" sz="1000"/>
                        <a:t>Länge</a:t>
                      </a:r>
                    </a:p>
                  </a:txBody>
                  <a:tcPr/>
                </a:tc>
                <a:tc>
                  <a:txBody>
                    <a:bodyPr/>
                    <a:lstStyle/>
                    <a:p>
                      <a:r>
                        <a:rPr lang="en-US" sz="1000"/>
                        <a:t>% Wiedergabe</a:t>
                      </a:r>
                    </a:p>
                  </a:txBody>
                  <a:tcPr/>
                </a:tc>
                <a:tc>
                  <a:txBody>
                    <a:bodyPr/>
                    <a:lstStyle/>
                    <a:p>
                      <a:r>
                        <a:rPr lang="en-US" sz="1000"/>
                        <a:t>Crossposted 3s</a:t>
                      </a:r>
                    </a:p>
                  </a:txBody>
                  <a:tcPr/>
                </a:tc>
                <a:tc>
                  <a:txBody>
                    <a:bodyPr/>
                    <a:lstStyle/>
                    <a:p>
                      <a:r>
                        <a:rPr lang="en-US" sz="1000"/>
                        <a:t>Eigener Post 3s</a:t>
                      </a:r>
                    </a:p>
                  </a:txBody>
                  <a:tcPr/>
                </a:tc>
                <a:tc>
                  <a:txBody>
                    <a:bodyPr/>
                    <a:lstStyle/>
                    <a:p>
                      <a:r>
                        <a:rPr lang="en-US" sz="1000"/>
                        <a:t>Shared 3s</a:t>
                      </a:r>
                    </a:p>
                  </a:txBody>
                  <a:tcPr/>
                </a:tc>
                <a:tc>
                  <a:txBody>
                    <a:bodyPr/>
                    <a:lstStyle/>
                    <a:p>
                      <a:r>
                        <a:rPr lang="en-US" sz="1000"/>
                        <a:t>Pot. Reichweite</a:t>
                      </a:r>
                    </a:p>
                  </a:txBody>
                  <a:tcPr/>
                </a:tc>
                <a:tc>
                  <a:txBody>
                    <a:bodyPr/>
                    <a:lstStyle/>
                    <a:p>
                      <a:r>
                        <a:rPr lang="en-US" sz="1000"/>
                        <a:t>Likes</a:t>
                      </a:r>
                    </a:p>
                  </a:txBody>
                  <a:tcPr/>
                </a:tc>
                <a:tc>
                  <a:txBody>
                    <a:bodyPr/>
                    <a:lstStyle/>
                    <a:p>
                      <a:r>
                        <a:rPr lang="en-US" sz="1000"/>
                        <a:t>Kommentare</a:t>
                      </a:r>
                    </a:p>
                  </a:txBody>
                  <a:tcPr/>
                </a:tc>
                <a:tc>
                  <a:txBody>
                    <a:bodyPr/>
                    <a:lstStyle/>
                    <a:p>
                      <a:r>
                        <a:rPr lang="en-US" sz="1000"/>
                        <a:t>Shares</a:t>
                      </a:r>
                    </a:p>
                  </a:txBody>
                  <a:tcPr/>
                </a:tc>
                <a:extLst>
                  <a:ext uri="{0D108BD9-81ED-4DB2-BD59-A6C34878D82A}">
                    <a16:rowId xmlns:a16="http://schemas.microsoft.com/office/drawing/2014/main" val="3111063917"/>
                  </a:ext>
                </a:extLst>
              </a:tr>
              <a:tr h="370840">
                <a:tc>
                  <a:txBody>
                    <a:bodyPr/>
                    <a:lstStyle/>
                    <a:p>
                      <a:r>
                        <a:rPr lang="de-DE" sz="1000" b="1"/>
                        <a:t> NDR Sport - 2019-03-28 18:48:24 </a:t>
                      </a:r>
                      <a:r>
                        <a:rPr lang="de-DE" sz="1000"/>
                        <a:t> 
 So geht Fairplay! Galatasarays U14-Kapitän Beknaz Almazbekov bekommt einen unberechtigten Elfmeter und verschießt diesen anschließend absichtlich. 👍</a:t>
                      </a:r>
                      <a:endParaRPr lang="en-US" sz="1000"/>
                    </a:p>
                  </a:txBody>
                  <a:tcPr/>
                </a:tc>
                <a:tc>
                  <a:txBody>
                    <a:bodyPr/>
                    <a:lstStyle/>
                    <a:p>
                      <a:r>
                        <a:rPr lang="en-US" sz="1000"/>
                        <a:t>849601</a:t>
                      </a:r>
                    </a:p>
                  </a:txBody>
                  <a:tcPr/>
                </a:tc>
                <a:tc>
                  <a:txBody>
                    <a:bodyPr/>
                    <a:lstStyle/>
                    <a:p>
                      <a:r>
                        <a:rPr lang="en-US" sz="1000"/>
                        <a:t>0</a:t>
                      </a:r>
                    </a:p>
                  </a:txBody>
                  <a:tcPr/>
                </a:tc>
                <a:tc>
                  <a:txBody>
                    <a:bodyPr/>
                    <a:lstStyle/>
                    <a:p>
                      <a:r>
                        <a:rPr lang="en-US" sz="1000"/>
                        <a:t>1186050</a:t>
                      </a:r>
                    </a:p>
                  </a:txBody>
                  <a:tcPr/>
                </a:tc>
                <a:tc>
                  <a:txBody>
                    <a:bodyPr/>
                    <a:lstStyle/>
                    <a:p>
                      <a:r>
                        <a:rPr lang="en-US" sz="1000"/>
                        <a:t>00:46</a:t>
                      </a:r>
                    </a:p>
                  </a:txBody>
                  <a:tcPr/>
                </a:tc>
                <a:tc>
                  <a:txBody>
                    <a:bodyPr/>
                    <a:lstStyle/>
                    <a:p>
                      <a:r>
                        <a:rPr lang="en-US" sz="1000"/>
                        <a:t>33 %</a:t>
                      </a:r>
                    </a:p>
                  </a:txBody>
                  <a:tcPr/>
                </a:tc>
                <a:tc>
                  <a:txBody>
                    <a:bodyPr/>
                    <a:lstStyle/>
                    <a:p>
                      <a:r>
                        <a:rPr lang="en-US" sz="1000"/>
                        <a:t>0</a:t>
                      </a:r>
                    </a:p>
                  </a:txBody>
                  <a:tcPr/>
                </a:tc>
                <a:tc>
                  <a:txBody>
                    <a:bodyPr/>
                    <a:lstStyle/>
                    <a:p>
                      <a:r>
                        <a:rPr lang="en-US" sz="1000"/>
                        <a:t>1131646</a:t>
                      </a:r>
                    </a:p>
                  </a:txBody>
                  <a:tcPr/>
                </a:tc>
                <a:tc>
                  <a:txBody>
                    <a:bodyPr/>
                    <a:lstStyle/>
                    <a:p>
                      <a:r>
                        <a:rPr lang="en-US" sz="1000"/>
                        <a:t>54404</a:t>
                      </a:r>
                    </a:p>
                  </a:txBody>
                  <a:tcPr/>
                </a:tc>
                <a:tc>
                  <a:txBody>
                    <a:bodyPr/>
                    <a:lstStyle/>
                    <a:p>
                      <a:r>
                        <a:rPr lang="en-US" sz="1000"/>
                        <a:t>2133640</a:t>
                      </a:r>
                    </a:p>
                  </a:txBody>
                  <a:tcPr/>
                </a:tc>
                <a:tc>
                  <a:txBody>
                    <a:bodyPr/>
                    <a:lstStyle/>
                    <a:p>
                      <a:r>
                        <a:rPr lang="en-US" sz="1000"/>
                        <a:t>10164</a:t>
                      </a:r>
                    </a:p>
                  </a:txBody>
                  <a:tcPr/>
                </a:tc>
                <a:tc>
                  <a:txBody>
                    <a:bodyPr/>
                    <a:lstStyle/>
                    <a:p>
                      <a:r>
                        <a:rPr lang="en-US" sz="1000"/>
                        <a:t>1092</a:t>
                      </a:r>
                    </a:p>
                  </a:txBody>
                  <a:tcPr/>
                </a:tc>
                <a:tc>
                  <a:txBody>
                    <a:bodyPr/>
                    <a:lstStyle/>
                    <a:p>
                      <a:r>
                        <a:rPr lang="en-US" sz="1000"/>
                        <a:t>1219</a:t>
                      </a:r>
                    </a:p>
                  </a:txBody>
                  <a:tcPr/>
                </a:tc>
                <a:extLst>
                  <a:ext uri="{0D108BD9-81ED-4DB2-BD59-A6C34878D82A}">
                    <a16:rowId xmlns:a16="http://schemas.microsoft.com/office/drawing/2014/main" val="209435448"/>
                  </a:ext>
                </a:extLst>
              </a:tr>
              <a:tr h="370840">
                <a:tc>
                  <a:txBody>
                    <a:bodyPr/>
                    <a:lstStyle/>
                    <a:p>
                      <a:r>
                        <a:rPr lang="de-DE" sz="1000" b="1"/>
                        <a:t> NDR Sport - 2019-05-21 21:15:28 </a:t>
                      </a:r>
                      <a:r>
                        <a:rPr lang="de-DE" sz="1000"/>
                        <a:t> 
 Fußball-Legende Günter Netzer im Fragen-Pressing. "Wenn der HSV noch mal einen Manager sucht, dann..?"</a:t>
                      </a:r>
                      <a:endParaRPr lang="en-US" sz="1000"/>
                    </a:p>
                  </a:txBody>
                  <a:tcPr/>
                </a:tc>
                <a:tc>
                  <a:txBody>
                    <a:bodyPr/>
                    <a:lstStyle/>
                    <a:p>
                      <a:r>
                        <a:rPr lang="en-US" sz="1000"/>
                        <a:t>621097</a:t>
                      </a:r>
                    </a:p>
                  </a:txBody>
                  <a:tcPr/>
                </a:tc>
                <a:tc>
                  <a:txBody>
                    <a:bodyPr/>
                    <a:lstStyle/>
                    <a:p>
                      <a:r>
                        <a:rPr lang="en-US" sz="1000"/>
                        <a:t>0</a:t>
                      </a:r>
                    </a:p>
                  </a:txBody>
                  <a:tcPr/>
                </a:tc>
                <a:tc>
                  <a:txBody>
                    <a:bodyPr/>
                    <a:lstStyle/>
                    <a:p>
                      <a:r>
                        <a:rPr lang="en-US" sz="1000"/>
                        <a:t>992287</a:t>
                      </a:r>
                    </a:p>
                  </a:txBody>
                  <a:tcPr/>
                </a:tc>
                <a:tc>
                  <a:txBody>
                    <a:bodyPr/>
                    <a:lstStyle/>
                    <a:p>
                      <a:r>
                        <a:rPr lang="en-US" sz="1000"/>
                        <a:t>01:43</a:t>
                      </a:r>
                    </a:p>
                  </a:txBody>
                  <a:tcPr/>
                </a:tc>
                <a:tc>
                  <a:txBody>
                    <a:bodyPr/>
                    <a:lstStyle/>
                    <a:p>
                      <a:r>
                        <a:rPr lang="en-US" sz="1000"/>
                        <a:t>19 %</a:t>
                      </a:r>
                    </a:p>
                  </a:txBody>
                  <a:tcPr/>
                </a:tc>
                <a:tc>
                  <a:txBody>
                    <a:bodyPr/>
                    <a:lstStyle/>
                    <a:p>
                      <a:r>
                        <a:rPr lang="en-US" sz="1000"/>
                        <a:t>0</a:t>
                      </a:r>
                    </a:p>
                  </a:txBody>
                  <a:tcPr/>
                </a:tc>
                <a:tc>
                  <a:txBody>
                    <a:bodyPr/>
                    <a:lstStyle/>
                    <a:p>
                      <a:r>
                        <a:rPr lang="en-US" sz="1000"/>
                        <a:t>964827</a:t>
                      </a:r>
                    </a:p>
                  </a:txBody>
                  <a:tcPr/>
                </a:tc>
                <a:tc>
                  <a:txBody>
                    <a:bodyPr/>
                    <a:lstStyle/>
                    <a:p>
                      <a:r>
                        <a:rPr lang="en-US" sz="1000"/>
                        <a:t>27460</a:t>
                      </a:r>
                    </a:p>
                  </a:txBody>
                  <a:tcPr/>
                </a:tc>
                <a:tc>
                  <a:txBody>
                    <a:bodyPr/>
                    <a:lstStyle/>
                    <a:p>
                      <a:r>
                        <a:rPr lang="en-US" sz="1000"/>
                        <a:t>2423084</a:t>
                      </a:r>
                    </a:p>
                  </a:txBody>
                  <a:tcPr/>
                </a:tc>
                <a:tc>
                  <a:txBody>
                    <a:bodyPr/>
                    <a:lstStyle/>
                    <a:p>
                      <a:r>
                        <a:rPr lang="en-US" sz="1000"/>
                        <a:t>5391</a:t>
                      </a:r>
                    </a:p>
                  </a:txBody>
                  <a:tcPr/>
                </a:tc>
                <a:tc>
                  <a:txBody>
                    <a:bodyPr/>
                    <a:lstStyle/>
                    <a:p>
                      <a:r>
                        <a:rPr lang="en-US" sz="1000"/>
                        <a:t>1346</a:t>
                      </a:r>
                    </a:p>
                  </a:txBody>
                  <a:tcPr/>
                </a:tc>
                <a:tc>
                  <a:txBody>
                    <a:bodyPr/>
                    <a:lstStyle/>
                    <a:p>
                      <a:r>
                        <a:rPr lang="en-US" sz="1000"/>
                        <a:t>750</a:t>
                      </a:r>
                    </a:p>
                  </a:txBody>
                  <a:tcPr/>
                </a:tc>
                <a:extLst>
                  <a:ext uri="{0D108BD9-81ED-4DB2-BD59-A6C34878D82A}">
                    <a16:rowId xmlns:a16="http://schemas.microsoft.com/office/drawing/2014/main" val="3538738822"/>
                  </a:ext>
                </a:extLst>
              </a:tr>
              <a:tr h="370840">
                <a:tc>
                  <a:txBody>
                    <a:bodyPr/>
                    <a:lstStyle/>
                    <a:p>
                      <a:r>
                        <a:rPr lang="de-DE" sz="1000" b="1"/>
                        <a:t> NDR Sport - 2019-02-06 08:47:33 </a:t>
                      </a:r>
                      <a:r>
                        <a:rPr lang="de-DE" sz="1000"/>
                        <a:t> 
 Sie sind nur zu zweit, machen aber Stimmung für mindestens vier - die "Altras" der U19 vom TuS Altenrath. Deutschlands erste Zwei-Mann-Ultra-Vereinigung. 😅</a:t>
                      </a:r>
                      <a:endParaRPr lang="en-US" sz="1000"/>
                    </a:p>
                  </a:txBody>
                  <a:tcPr/>
                </a:tc>
                <a:tc>
                  <a:txBody>
                    <a:bodyPr/>
                    <a:lstStyle/>
                    <a:p>
                      <a:r>
                        <a:rPr lang="en-US" sz="1000"/>
                        <a:t>257733</a:t>
                      </a:r>
                    </a:p>
                  </a:txBody>
                  <a:tcPr/>
                </a:tc>
                <a:tc>
                  <a:txBody>
                    <a:bodyPr/>
                    <a:lstStyle/>
                    <a:p>
                      <a:r>
                        <a:rPr lang="en-US" sz="1000"/>
                        <a:t>0</a:t>
                      </a:r>
                    </a:p>
                  </a:txBody>
                  <a:tcPr/>
                </a:tc>
                <a:tc>
                  <a:txBody>
                    <a:bodyPr/>
                    <a:lstStyle/>
                    <a:p>
                      <a:r>
                        <a:rPr lang="en-US" sz="1000"/>
                        <a:t>501681</a:t>
                      </a:r>
                    </a:p>
                  </a:txBody>
                  <a:tcPr/>
                </a:tc>
                <a:tc>
                  <a:txBody>
                    <a:bodyPr/>
                    <a:lstStyle/>
                    <a:p>
                      <a:r>
                        <a:rPr lang="en-US" sz="1000"/>
                        <a:t>03:31</a:t>
                      </a:r>
                    </a:p>
                  </a:txBody>
                  <a:tcPr/>
                </a:tc>
                <a:tc>
                  <a:txBody>
                    <a:bodyPr/>
                    <a:lstStyle/>
                    <a:p>
                      <a:r>
                        <a:rPr lang="en-US" sz="1000"/>
                        <a:t>10 %</a:t>
                      </a:r>
                    </a:p>
                  </a:txBody>
                  <a:tcPr/>
                </a:tc>
                <a:tc>
                  <a:txBody>
                    <a:bodyPr/>
                    <a:lstStyle/>
                    <a:p>
                      <a:r>
                        <a:rPr lang="en-US" sz="1000"/>
                        <a:t>0</a:t>
                      </a:r>
                    </a:p>
                  </a:txBody>
                  <a:tcPr/>
                </a:tc>
                <a:tc>
                  <a:txBody>
                    <a:bodyPr/>
                    <a:lstStyle/>
                    <a:p>
                      <a:r>
                        <a:rPr lang="en-US" sz="1000"/>
                        <a:t>446283</a:t>
                      </a:r>
                    </a:p>
                  </a:txBody>
                  <a:tcPr/>
                </a:tc>
                <a:tc>
                  <a:txBody>
                    <a:bodyPr/>
                    <a:lstStyle/>
                    <a:p>
                      <a:r>
                        <a:rPr lang="en-US" sz="1000"/>
                        <a:t>55398</a:t>
                      </a:r>
                    </a:p>
                  </a:txBody>
                  <a:tcPr/>
                </a:tc>
                <a:tc>
                  <a:txBody>
                    <a:bodyPr/>
                    <a:lstStyle/>
                    <a:p>
                      <a:r>
                        <a:rPr lang="en-US" sz="1000"/>
                        <a:t>847189</a:t>
                      </a:r>
                    </a:p>
                  </a:txBody>
                  <a:tcPr/>
                </a:tc>
                <a:tc>
                  <a:txBody>
                    <a:bodyPr/>
                    <a:lstStyle/>
                    <a:p>
                      <a:r>
                        <a:rPr lang="en-US" sz="1000"/>
                        <a:t>4369</a:t>
                      </a:r>
                    </a:p>
                  </a:txBody>
                  <a:tcPr/>
                </a:tc>
                <a:tc>
                  <a:txBody>
                    <a:bodyPr/>
                    <a:lstStyle/>
                    <a:p>
                      <a:r>
                        <a:rPr lang="en-US" sz="1000"/>
                        <a:t>13778</a:t>
                      </a:r>
                    </a:p>
                  </a:txBody>
                  <a:tcPr/>
                </a:tc>
                <a:tc>
                  <a:txBody>
                    <a:bodyPr/>
                    <a:lstStyle/>
                    <a:p>
                      <a:r>
                        <a:rPr lang="en-US" sz="1000"/>
                        <a:t>904</a:t>
                      </a:r>
                    </a:p>
                  </a:txBody>
                  <a:tcPr/>
                </a:tc>
                <a:extLst>
                  <a:ext uri="{0D108BD9-81ED-4DB2-BD59-A6C34878D82A}">
                    <a16:rowId xmlns:a16="http://schemas.microsoft.com/office/drawing/2014/main" val="1886942768"/>
                  </a:ext>
                </a:extLst>
              </a:tr>
              <a:tr h="370840">
                <a:tc>
                  <a:txBody>
                    <a:bodyPr/>
                    <a:lstStyle/>
                    <a:p>
                      <a:r>
                        <a:rPr lang="de-DE" sz="1000" b="1"/>
                        <a:t> NDR Sport - 2019-01-15 12:59:30 </a:t>
                      </a:r>
                      <a:r>
                        <a:rPr lang="de-DE" sz="1000"/>
                        <a:t> 
 Nach einem Kopftreffer stehen zu bleiben ist krass. Nach drei Kopftreffern umso mehr. Aber danach auch noch zu tanzen - das ist einfach nur unbegreiflich!</a:t>
                      </a:r>
                      <a:endParaRPr lang="en-US" sz="1000"/>
                    </a:p>
                  </a:txBody>
                  <a:tcPr/>
                </a:tc>
                <a:tc>
                  <a:txBody>
                    <a:bodyPr/>
                    <a:lstStyle/>
                    <a:p>
                      <a:r>
                        <a:rPr lang="en-US" sz="1000"/>
                        <a:t>213362</a:t>
                      </a:r>
                    </a:p>
                  </a:txBody>
                  <a:tcPr/>
                </a:tc>
                <a:tc>
                  <a:txBody>
                    <a:bodyPr/>
                    <a:lstStyle/>
                    <a:p>
                      <a:r>
                        <a:rPr lang="en-US" sz="1000"/>
                        <a:t>0</a:t>
                      </a:r>
                    </a:p>
                  </a:txBody>
                  <a:tcPr/>
                </a:tc>
                <a:tc>
                  <a:txBody>
                    <a:bodyPr/>
                    <a:lstStyle/>
                    <a:p>
                      <a:r>
                        <a:rPr lang="en-US" sz="1000"/>
                        <a:t>315649</a:t>
                      </a:r>
                    </a:p>
                  </a:txBody>
                  <a:tcPr/>
                </a:tc>
                <a:tc>
                  <a:txBody>
                    <a:bodyPr/>
                    <a:lstStyle/>
                    <a:p>
                      <a:r>
                        <a:rPr lang="en-US" sz="1000"/>
                        <a:t>01:05</a:t>
                      </a:r>
                    </a:p>
                  </a:txBody>
                  <a:tcPr/>
                </a:tc>
                <a:tc>
                  <a:txBody>
                    <a:bodyPr/>
                    <a:lstStyle/>
                    <a:p>
                      <a:r>
                        <a:rPr lang="en-US" sz="1000"/>
                        <a:t>27 %</a:t>
                      </a:r>
                    </a:p>
                  </a:txBody>
                  <a:tcPr/>
                </a:tc>
                <a:tc>
                  <a:txBody>
                    <a:bodyPr/>
                    <a:lstStyle/>
                    <a:p>
                      <a:r>
                        <a:rPr lang="en-US" sz="1000"/>
                        <a:t>0</a:t>
                      </a:r>
                    </a:p>
                  </a:txBody>
                  <a:tcPr/>
                </a:tc>
                <a:tc>
                  <a:txBody>
                    <a:bodyPr/>
                    <a:lstStyle/>
                    <a:p>
                      <a:r>
                        <a:rPr lang="en-US" sz="1000"/>
                        <a:t>288311</a:t>
                      </a:r>
                    </a:p>
                  </a:txBody>
                  <a:tcPr/>
                </a:tc>
                <a:tc>
                  <a:txBody>
                    <a:bodyPr/>
                    <a:lstStyle/>
                    <a:p>
                      <a:r>
                        <a:rPr lang="en-US" sz="1000"/>
                        <a:t>27338</a:t>
                      </a:r>
                    </a:p>
                  </a:txBody>
                  <a:tcPr/>
                </a:tc>
                <a:tc>
                  <a:txBody>
                    <a:bodyPr/>
                    <a:lstStyle/>
                    <a:p>
                      <a:r>
                        <a:rPr lang="en-US" sz="1000"/>
                        <a:t>537389</a:t>
                      </a:r>
                    </a:p>
                  </a:txBody>
                  <a:tcPr/>
                </a:tc>
                <a:tc>
                  <a:txBody>
                    <a:bodyPr/>
                    <a:lstStyle/>
                    <a:p>
                      <a:r>
                        <a:rPr lang="en-US" sz="1000"/>
                        <a:t>2561</a:t>
                      </a:r>
                    </a:p>
                  </a:txBody>
                  <a:tcPr/>
                </a:tc>
                <a:tc>
                  <a:txBody>
                    <a:bodyPr/>
                    <a:lstStyle/>
                    <a:p>
                      <a:r>
                        <a:rPr lang="en-US" sz="1000"/>
                        <a:t>856</a:t>
                      </a:r>
                    </a:p>
                  </a:txBody>
                  <a:tcPr/>
                </a:tc>
                <a:tc>
                  <a:txBody>
                    <a:bodyPr/>
                    <a:lstStyle/>
                    <a:p>
                      <a:r>
                        <a:rPr lang="en-US" sz="1000"/>
                        <a:t>434</a:t>
                      </a:r>
                    </a:p>
                  </a:txBody>
                  <a:tcPr/>
                </a:tc>
                <a:extLst>
                  <a:ext uri="{0D108BD9-81ED-4DB2-BD59-A6C34878D82A}">
                    <a16:rowId xmlns:a16="http://schemas.microsoft.com/office/drawing/2014/main" val="3118746263"/>
                  </a:ext>
                </a:extLst>
              </a:tr>
              <a:tr h="370840">
                <a:tc>
                  <a:txBody>
                    <a:bodyPr/>
                    <a:lstStyle/>
                    <a:p>
                      <a:r>
                        <a:rPr lang="de-DE" sz="1000" b="1"/>
                        <a:t> NDR Sport - 2019-04-25 10:45:21 </a:t>
                      </a:r>
                      <a:r>
                        <a:rPr lang="de-DE" sz="1000"/>
                        <a:t> 
 In 67 Sekunden den Bayern kurz mal einen Doppelpack eingeschenkt - und das Weserstadion explodiert. "Diese Emotionen, diese Abende wollen wir öfter!", sagen die Bremer.
____
SV Werder Bremen | DFB-Pokal</a:t>
                      </a:r>
                      <a:endParaRPr lang="en-US" sz="1000"/>
                    </a:p>
                  </a:txBody>
                  <a:tcPr/>
                </a:tc>
                <a:tc>
                  <a:txBody>
                    <a:bodyPr/>
                    <a:lstStyle/>
                    <a:p>
                      <a:r>
                        <a:rPr lang="en-US" sz="1000"/>
                        <a:t>205985</a:t>
                      </a:r>
                    </a:p>
                  </a:txBody>
                  <a:tcPr/>
                </a:tc>
                <a:tc>
                  <a:txBody>
                    <a:bodyPr/>
                    <a:lstStyle/>
                    <a:p>
                      <a:r>
                        <a:rPr lang="en-US" sz="1000"/>
                        <a:t>0</a:t>
                      </a:r>
                    </a:p>
                  </a:txBody>
                  <a:tcPr/>
                </a:tc>
                <a:tc>
                  <a:txBody>
                    <a:bodyPr/>
                    <a:lstStyle/>
                    <a:p>
                      <a:r>
                        <a:rPr lang="en-US" sz="1000"/>
                        <a:t>301952</a:t>
                      </a:r>
                    </a:p>
                  </a:txBody>
                  <a:tcPr/>
                </a:tc>
                <a:tc>
                  <a:txBody>
                    <a:bodyPr/>
                    <a:lstStyle/>
                    <a:p>
                      <a:r>
                        <a:rPr lang="en-US" sz="1000"/>
                        <a:t>02:30</a:t>
                      </a:r>
                    </a:p>
                  </a:txBody>
                  <a:tcPr/>
                </a:tc>
                <a:tc>
                  <a:txBody>
                    <a:bodyPr/>
                    <a:lstStyle/>
                    <a:p>
                      <a:r>
                        <a:rPr lang="en-US" sz="1000"/>
                        <a:t>17 %</a:t>
                      </a:r>
                    </a:p>
                  </a:txBody>
                  <a:tcPr/>
                </a:tc>
                <a:tc>
                  <a:txBody>
                    <a:bodyPr/>
                    <a:lstStyle/>
                    <a:p>
                      <a:r>
                        <a:rPr lang="en-US" sz="1000"/>
                        <a:t>0</a:t>
                      </a:r>
                    </a:p>
                  </a:txBody>
                  <a:tcPr/>
                </a:tc>
                <a:tc>
                  <a:txBody>
                    <a:bodyPr/>
                    <a:lstStyle/>
                    <a:p>
                      <a:r>
                        <a:rPr lang="en-US" sz="1000"/>
                        <a:t>273534</a:t>
                      </a:r>
                    </a:p>
                  </a:txBody>
                  <a:tcPr/>
                </a:tc>
                <a:tc>
                  <a:txBody>
                    <a:bodyPr/>
                    <a:lstStyle/>
                    <a:p>
                      <a:r>
                        <a:rPr lang="en-US" sz="1000"/>
                        <a:t>28418</a:t>
                      </a:r>
                    </a:p>
                  </a:txBody>
                  <a:tcPr/>
                </a:tc>
                <a:tc>
                  <a:txBody>
                    <a:bodyPr/>
                    <a:lstStyle/>
                    <a:p>
                      <a:r>
                        <a:rPr lang="en-US" sz="1000"/>
                        <a:t>486413</a:t>
                      </a:r>
                    </a:p>
                  </a:txBody>
                  <a:tcPr/>
                </a:tc>
                <a:tc>
                  <a:txBody>
                    <a:bodyPr/>
                    <a:lstStyle/>
                    <a:p>
                      <a:r>
                        <a:rPr lang="en-US" sz="1000"/>
                        <a:t>5848</a:t>
                      </a:r>
                    </a:p>
                  </a:txBody>
                  <a:tcPr/>
                </a:tc>
                <a:tc>
                  <a:txBody>
                    <a:bodyPr/>
                    <a:lstStyle/>
                    <a:p>
                      <a:r>
                        <a:rPr lang="en-US" sz="1000"/>
                        <a:t>995</a:t>
                      </a:r>
                    </a:p>
                  </a:txBody>
                  <a:tcPr/>
                </a:tc>
                <a:tc>
                  <a:txBody>
                    <a:bodyPr/>
                    <a:lstStyle/>
                    <a:p>
                      <a:r>
                        <a:rPr lang="en-US" sz="1000"/>
                        <a:t>603</a:t>
                      </a:r>
                    </a:p>
                  </a:txBody>
                  <a:tcPr/>
                </a:tc>
                <a:extLst>
                  <a:ext uri="{0D108BD9-81ED-4DB2-BD59-A6C34878D82A}">
                    <a16:rowId xmlns:a16="http://schemas.microsoft.com/office/drawing/2014/main" val="1825258619"/>
                  </a:ext>
                </a:extLst>
              </a:tr>
            </a:tbl>
          </a:graphicData>
        </a:graphic>
      </p:graphicFrame>
      <p:sp>
        <p:nvSpPr>
          <p:cNvPr id="4" name="Text Placeholder 3">
            <a:extLst>
              <a:ext uri="{FF2B5EF4-FFF2-40B4-BE49-F238E27FC236}">
                <a16:creationId xmlns:a16="http://schemas.microsoft.com/office/drawing/2014/main" id="{9150FB8B-B1D7-473C-9DE7-F5C950358268}"/>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224356708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E5FF3B-7406-4648-B1E9-61BE4B22F9FF}"/>
              </a:ext>
            </a:extLst>
          </p:cNvPr>
          <p:cNvSpPr>
            <a:spLocks noGrp="1"/>
          </p:cNvSpPr>
          <p:nvPr>
            <p:ph type="title"/>
          </p:nvPr>
        </p:nvSpPr>
        <p:spPr/>
        <p:txBody>
          <a:bodyPr/>
          <a:lstStyle/>
          <a:p>
            <a:r>
              <a:rPr lang="en-US"/>
              <a:t>Facebook Eigene Videos - Crossposts (nur Ersteller) - Export  | NDR Sport - 1 of 2</a:t>
            </a:r>
          </a:p>
        </p:txBody>
      </p:sp>
      <p:graphicFrame>
        <p:nvGraphicFramePr>
          <p:cNvPr id="5" name="Table Placeholder 4">
            <a:extLst>
              <a:ext uri="{FF2B5EF4-FFF2-40B4-BE49-F238E27FC236}">
                <a16:creationId xmlns:a16="http://schemas.microsoft.com/office/drawing/2014/main" id="{E5663B0D-293E-45E0-BE79-77F7A9510F23}"/>
              </a:ext>
            </a:extLst>
          </p:cNvPr>
          <p:cNvGraphicFramePr>
            <a:graphicFrameLocks noGrp="1"/>
          </p:cNvGraphicFramePr>
          <p:nvPr>
            <p:ph type="tbl" sz="quarter" idx="13"/>
            <p:extLst>
              <p:ext uri="{D42A27DB-BD31-4B8C-83A1-F6EECF244321}">
                <p14:modId xmlns:p14="http://schemas.microsoft.com/office/powerpoint/2010/main" val="180725969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1416680897"/>
                    </a:ext>
                  </a:extLst>
                </a:gridCol>
                <a:gridCol w="493776">
                  <a:extLst>
                    <a:ext uri="{9D8B030D-6E8A-4147-A177-3AD203B41FA5}">
                      <a16:colId xmlns:a16="http://schemas.microsoft.com/office/drawing/2014/main" val="1641537601"/>
                    </a:ext>
                  </a:extLst>
                </a:gridCol>
                <a:gridCol w="411480">
                  <a:extLst>
                    <a:ext uri="{9D8B030D-6E8A-4147-A177-3AD203B41FA5}">
                      <a16:colId xmlns:a16="http://schemas.microsoft.com/office/drawing/2014/main" val="4162400774"/>
                    </a:ext>
                  </a:extLst>
                </a:gridCol>
                <a:gridCol w="411480">
                  <a:extLst>
                    <a:ext uri="{9D8B030D-6E8A-4147-A177-3AD203B41FA5}">
                      <a16:colId xmlns:a16="http://schemas.microsoft.com/office/drawing/2014/main" val="2963571224"/>
                    </a:ext>
                  </a:extLst>
                </a:gridCol>
                <a:gridCol w="246888">
                  <a:extLst>
                    <a:ext uri="{9D8B030D-6E8A-4147-A177-3AD203B41FA5}">
                      <a16:colId xmlns:a16="http://schemas.microsoft.com/office/drawing/2014/main" val="2225977099"/>
                    </a:ext>
                  </a:extLst>
                </a:gridCol>
                <a:gridCol w="658368">
                  <a:extLst>
                    <a:ext uri="{9D8B030D-6E8A-4147-A177-3AD203B41FA5}">
                      <a16:colId xmlns:a16="http://schemas.microsoft.com/office/drawing/2014/main" val="3467551767"/>
                    </a:ext>
                  </a:extLst>
                </a:gridCol>
                <a:gridCol w="576072">
                  <a:extLst>
                    <a:ext uri="{9D8B030D-6E8A-4147-A177-3AD203B41FA5}">
                      <a16:colId xmlns:a16="http://schemas.microsoft.com/office/drawing/2014/main" val="3666970691"/>
                    </a:ext>
                  </a:extLst>
                </a:gridCol>
                <a:gridCol w="576072">
                  <a:extLst>
                    <a:ext uri="{9D8B030D-6E8A-4147-A177-3AD203B41FA5}">
                      <a16:colId xmlns:a16="http://schemas.microsoft.com/office/drawing/2014/main" val="444408965"/>
                    </a:ext>
                  </a:extLst>
                </a:gridCol>
                <a:gridCol w="411480">
                  <a:extLst>
                    <a:ext uri="{9D8B030D-6E8A-4147-A177-3AD203B41FA5}">
                      <a16:colId xmlns:a16="http://schemas.microsoft.com/office/drawing/2014/main" val="3193355045"/>
                    </a:ext>
                  </a:extLst>
                </a:gridCol>
                <a:gridCol w="658368">
                  <a:extLst>
                    <a:ext uri="{9D8B030D-6E8A-4147-A177-3AD203B41FA5}">
                      <a16:colId xmlns:a16="http://schemas.microsoft.com/office/drawing/2014/main" val="684892717"/>
                    </a:ext>
                  </a:extLst>
                </a:gridCol>
                <a:gridCol w="329184">
                  <a:extLst>
                    <a:ext uri="{9D8B030D-6E8A-4147-A177-3AD203B41FA5}">
                      <a16:colId xmlns:a16="http://schemas.microsoft.com/office/drawing/2014/main" val="4244252264"/>
                    </a:ext>
                  </a:extLst>
                </a:gridCol>
                <a:gridCol w="493776">
                  <a:extLst>
                    <a:ext uri="{9D8B030D-6E8A-4147-A177-3AD203B41FA5}">
                      <a16:colId xmlns:a16="http://schemas.microsoft.com/office/drawing/2014/main" val="1893032824"/>
                    </a:ext>
                  </a:extLst>
                </a:gridCol>
                <a:gridCol w="329184">
                  <a:extLst>
                    <a:ext uri="{9D8B030D-6E8A-4147-A177-3AD203B41FA5}">
                      <a16:colId xmlns:a16="http://schemas.microsoft.com/office/drawing/2014/main" val="117794993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6115364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NDR Sport - 2019-03-20 16:13:51 </a:t>
                      </a:r>
                      <a:r>
                        <a:rPr kumimoji="0" lang="en-US" sz="1000" b="0" i="0" u="none" strike="noStrike" kern="1200" cap="none" spc="0" normalizeH="0" baseline="0" noProof="0">
                          <a:ln>
                            <a:noFill/>
                          </a:ln>
                          <a:solidFill>
                            <a:prstClr val="black"/>
                          </a:solidFill>
                          <a:effectLst/>
                          <a:uLnTx/>
                          <a:uFillTx/>
                          <a:latin typeface="+mn-lt"/>
                          <a:ea typeface="+mn-ea"/>
                          <a:cs typeface="+mn-cs"/>
                        </a:rPr>
                        <a:t> 
 21.03.1986 - Werder Bremen gegen Kaiserslautern
Schlitzohr Manni Burgsmüller erzielt eines der ausgebufftesten Tore der Bundesliga-Geschichte.
___
#ThrowbackThursday #tbt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2449755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3491394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3372208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70513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6331110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1268</a:t>
                      </a:r>
                    </a:p>
                  </a:txBody>
                  <a:tcPr/>
                </a:tc>
                <a:extLst>
                  <a:ext uri="{0D108BD9-81ED-4DB2-BD59-A6C34878D82A}">
                    <a16:rowId xmlns:a16="http://schemas.microsoft.com/office/drawing/2014/main" val="5848154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Sport - 2019-03-17 16:05:20 </a:t>
                      </a:r>
                      <a:r>
                        <a:rPr kumimoji="0" lang="de-DE" sz="1000" b="0" i="0" u="none" strike="noStrike" kern="1200" cap="none" spc="0" normalizeH="0" baseline="0" noProof="0">
                          <a:ln>
                            <a:noFill/>
                          </a:ln>
                          <a:solidFill>
                            <a:prstClr val="black"/>
                          </a:solidFill>
                          <a:effectLst/>
                          <a:uLnTx/>
                          <a:uFillTx/>
                          <a:latin typeface="+mn-lt"/>
                          <a:ea typeface="+mn-ea"/>
                          <a:cs typeface="+mn-cs"/>
                        </a:rPr>
                        <a:t> 
 Unglaubliches Nicht-Tor bei Braunschweig gegen Meppen. Die letzte Kameraeinstellung ist der Hammer 😉.</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1462826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2017091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1264380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100674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652037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2739255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20182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36718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3546</a:t>
                      </a:r>
                    </a:p>
                  </a:txBody>
                  <a:tcPr/>
                </a:tc>
                <a:extLst>
                  <a:ext uri="{0D108BD9-81ED-4DB2-BD59-A6C34878D82A}">
                    <a16:rowId xmlns:a16="http://schemas.microsoft.com/office/drawing/2014/main" val="26861380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Sport - 2019-02-24 22:21:10 </a:t>
                      </a:r>
                      <a:r>
                        <a:rPr kumimoji="0" lang="de-DE" sz="1000" b="0" i="0" u="none" strike="noStrike" kern="1200" cap="none" spc="0" normalizeH="0" baseline="0" noProof="0">
                          <a:ln>
                            <a:noFill/>
                          </a:ln>
                          <a:solidFill>
                            <a:prstClr val="black"/>
                          </a:solidFill>
                          <a:effectLst/>
                          <a:uLnTx/>
                          <a:uFillTx/>
                          <a:latin typeface="+mn-lt"/>
                          <a:ea typeface="+mn-ea"/>
                          <a:cs typeface="+mn-cs"/>
                        </a:rPr>
                        <a:t> 
 Imke Wübbenhorst ist die erste Fußball-Trainerin in einer der fünf höchsten deutschen Männer-Ligen. Mit Oberligist BV Cloppenburg ist sie in die Mission Klassenerhalt gestartet.</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1148267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1724932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1350485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167432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2236449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26002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2111</a:t>
                      </a:r>
                    </a:p>
                  </a:txBody>
                  <a:tcPr/>
                </a:tc>
                <a:extLst>
                  <a:ext uri="{0D108BD9-81ED-4DB2-BD59-A6C34878D82A}">
                    <a16:rowId xmlns:a16="http://schemas.microsoft.com/office/drawing/2014/main" val="1732736471"/>
                  </a:ext>
                </a:extLst>
              </a:tr>
            </a:tbl>
          </a:graphicData>
        </a:graphic>
      </p:graphicFrame>
      <p:sp>
        <p:nvSpPr>
          <p:cNvPr id="4" name="Text Placeholder 3">
            <a:extLst>
              <a:ext uri="{FF2B5EF4-FFF2-40B4-BE49-F238E27FC236}">
                <a16:creationId xmlns:a16="http://schemas.microsoft.com/office/drawing/2014/main" id="{8E06B120-92D7-44B6-BB0D-2BAAC33636B3}"/>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388380391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3B547D-DB69-4622-8BB8-38A8F534B35A}"/>
              </a:ext>
            </a:extLst>
          </p:cNvPr>
          <p:cNvSpPr>
            <a:spLocks noGrp="1"/>
          </p:cNvSpPr>
          <p:nvPr>
            <p:ph type="title"/>
          </p:nvPr>
        </p:nvSpPr>
        <p:spPr/>
        <p:txBody>
          <a:bodyPr/>
          <a:lstStyle/>
          <a:p>
            <a:r>
              <a:rPr lang="en-US"/>
              <a:t>Facebook Eigene Videos - Crossposts (nur Ersteller) - Export  | NDR Sport - 2 of 2</a:t>
            </a:r>
          </a:p>
        </p:txBody>
      </p:sp>
      <p:graphicFrame>
        <p:nvGraphicFramePr>
          <p:cNvPr id="5" name="Table Placeholder 4">
            <a:extLst>
              <a:ext uri="{FF2B5EF4-FFF2-40B4-BE49-F238E27FC236}">
                <a16:creationId xmlns:a16="http://schemas.microsoft.com/office/drawing/2014/main" id="{24292E16-2603-4D8B-BCC8-8B26E053B42B}"/>
              </a:ext>
            </a:extLst>
          </p:cNvPr>
          <p:cNvGraphicFramePr>
            <a:graphicFrameLocks noGrp="1"/>
          </p:cNvGraphicFramePr>
          <p:nvPr>
            <p:ph type="tbl" sz="quarter" idx="13"/>
            <p:extLst>
              <p:ext uri="{D42A27DB-BD31-4B8C-83A1-F6EECF244321}">
                <p14:modId xmlns:p14="http://schemas.microsoft.com/office/powerpoint/2010/main" val="5437333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633471">
                  <a:extLst>
                    <a:ext uri="{9D8B030D-6E8A-4147-A177-3AD203B41FA5}">
                      <a16:colId xmlns:a16="http://schemas.microsoft.com/office/drawing/2014/main" val="3019679459"/>
                    </a:ext>
                  </a:extLst>
                </a:gridCol>
                <a:gridCol w="493776">
                  <a:extLst>
                    <a:ext uri="{9D8B030D-6E8A-4147-A177-3AD203B41FA5}">
                      <a16:colId xmlns:a16="http://schemas.microsoft.com/office/drawing/2014/main" val="1575519942"/>
                    </a:ext>
                  </a:extLst>
                </a:gridCol>
                <a:gridCol w="411480">
                  <a:extLst>
                    <a:ext uri="{9D8B030D-6E8A-4147-A177-3AD203B41FA5}">
                      <a16:colId xmlns:a16="http://schemas.microsoft.com/office/drawing/2014/main" val="555023933"/>
                    </a:ext>
                  </a:extLst>
                </a:gridCol>
                <a:gridCol w="411480">
                  <a:extLst>
                    <a:ext uri="{9D8B030D-6E8A-4147-A177-3AD203B41FA5}">
                      <a16:colId xmlns:a16="http://schemas.microsoft.com/office/drawing/2014/main" val="1965791179"/>
                    </a:ext>
                  </a:extLst>
                </a:gridCol>
                <a:gridCol w="246888">
                  <a:extLst>
                    <a:ext uri="{9D8B030D-6E8A-4147-A177-3AD203B41FA5}">
                      <a16:colId xmlns:a16="http://schemas.microsoft.com/office/drawing/2014/main" val="972615185"/>
                    </a:ext>
                  </a:extLst>
                </a:gridCol>
                <a:gridCol w="658368">
                  <a:extLst>
                    <a:ext uri="{9D8B030D-6E8A-4147-A177-3AD203B41FA5}">
                      <a16:colId xmlns:a16="http://schemas.microsoft.com/office/drawing/2014/main" val="3917790853"/>
                    </a:ext>
                  </a:extLst>
                </a:gridCol>
                <a:gridCol w="576072">
                  <a:extLst>
                    <a:ext uri="{9D8B030D-6E8A-4147-A177-3AD203B41FA5}">
                      <a16:colId xmlns:a16="http://schemas.microsoft.com/office/drawing/2014/main" val="3318820626"/>
                    </a:ext>
                  </a:extLst>
                </a:gridCol>
                <a:gridCol w="576072">
                  <a:extLst>
                    <a:ext uri="{9D8B030D-6E8A-4147-A177-3AD203B41FA5}">
                      <a16:colId xmlns:a16="http://schemas.microsoft.com/office/drawing/2014/main" val="878296809"/>
                    </a:ext>
                  </a:extLst>
                </a:gridCol>
                <a:gridCol w="411480">
                  <a:extLst>
                    <a:ext uri="{9D8B030D-6E8A-4147-A177-3AD203B41FA5}">
                      <a16:colId xmlns:a16="http://schemas.microsoft.com/office/drawing/2014/main" val="3779670011"/>
                    </a:ext>
                  </a:extLst>
                </a:gridCol>
                <a:gridCol w="658368">
                  <a:extLst>
                    <a:ext uri="{9D8B030D-6E8A-4147-A177-3AD203B41FA5}">
                      <a16:colId xmlns:a16="http://schemas.microsoft.com/office/drawing/2014/main" val="1450896308"/>
                    </a:ext>
                  </a:extLst>
                </a:gridCol>
                <a:gridCol w="329184">
                  <a:extLst>
                    <a:ext uri="{9D8B030D-6E8A-4147-A177-3AD203B41FA5}">
                      <a16:colId xmlns:a16="http://schemas.microsoft.com/office/drawing/2014/main" val="1594594936"/>
                    </a:ext>
                  </a:extLst>
                </a:gridCol>
                <a:gridCol w="493776">
                  <a:extLst>
                    <a:ext uri="{9D8B030D-6E8A-4147-A177-3AD203B41FA5}">
                      <a16:colId xmlns:a16="http://schemas.microsoft.com/office/drawing/2014/main" val="2191223785"/>
                    </a:ext>
                  </a:extLst>
                </a:gridCol>
                <a:gridCol w="329184">
                  <a:extLst>
                    <a:ext uri="{9D8B030D-6E8A-4147-A177-3AD203B41FA5}">
                      <a16:colId xmlns:a16="http://schemas.microsoft.com/office/drawing/2014/main" val="35861713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10s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10s bezahlt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ab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Länge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 Wiedergabe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Crossposted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Eigener Post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3s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Pot. Reichweite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Kommentare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extLst>
                  <a:ext uri="{0D108BD9-81ED-4DB2-BD59-A6C34878D82A}">
                    <a16:rowId xmlns:a16="http://schemas.microsoft.com/office/drawing/2014/main" val="30237960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Sport - 2019-06-28 19:11:52 </a:t>
                      </a:r>
                      <a:r>
                        <a:rPr kumimoji="0" lang="de-DE" sz="1000" b="0" i="0" u="none" strike="noStrike" kern="1200" cap="none" spc="0" normalizeH="0" baseline="0" noProof="0">
                          <a:ln>
                            <a:noFill/>
                          </a:ln>
                          <a:solidFill>
                            <a:prstClr val="black"/>
                          </a:solidFill>
                          <a:effectLst/>
                          <a:uLnTx/>
                          <a:uFillTx/>
                          <a:latin typeface="+mn-lt"/>
                          <a:ea typeface="+mn-ea"/>
                          <a:cs typeface="+mn-cs"/>
                        </a:rPr>
                        <a:t> 
 Die Geschichte um die C-Jugend-Mannschaft des VfB Peine hat viele Menschen bewegt. Sieben Wochen nach ihrem schweren Verkehrsunfall hat Wolfsburg-Profi Robin Knoche den neuen Meister und auch die fairen Gegner geehrt. Hier noch mal die ganze Geschichte im Video aus dem NDR Sportclub im Mai.</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6869</a:t>
                      </a:r>
                    </a:p>
                  </a:txBody>
                  <a:tcPr/>
                </a:tc>
                <a:extLst>
                  <a:ext uri="{0D108BD9-81ED-4DB2-BD59-A6C34878D82A}">
                    <a16:rowId xmlns:a16="http://schemas.microsoft.com/office/drawing/2014/main" val="13577288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de-DE" sz="1000" b="1" i="0" u="none" strike="noStrike" kern="1200" cap="none" spc="0" normalizeH="0" baseline="0" noProof="0">
                          <a:ln>
                            <a:noFill/>
                          </a:ln>
                          <a:solidFill>
                            <a:prstClr val="black"/>
                          </a:solidFill>
                          <a:effectLst/>
                          <a:uLnTx/>
                          <a:uFillTx/>
                          <a:latin typeface="+mn-lt"/>
                          <a:ea typeface="+mn-ea"/>
                          <a:cs typeface="+mn-cs"/>
                        </a:rPr>
                        <a:t> NDR Sport - 2019-05-26 23:10:12 </a:t>
                      </a:r>
                      <a:r>
                        <a:rPr kumimoji="0" lang="de-DE" sz="1000" b="0" i="0" u="none" strike="noStrike" kern="1200" cap="none" spc="0" normalizeH="0" baseline="0" noProof="0">
                          <a:ln>
                            <a:noFill/>
                          </a:ln>
                          <a:solidFill>
                            <a:prstClr val="black"/>
                          </a:solidFill>
                          <a:effectLst/>
                          <a:uLnTx/>
                          <a:uFillTx/>
                          <a:latin typeface="+mn-lt"/>
                          <a:ea typeface="+mn-ea"/>
                          <a:cs typeface="+mn-cs"/>
                        </a:rPr>
                        <a:t> 
 Was für eine Geschichte: Die C-Junioren vom VfB Peine werden auf dem Weg zur Meisterschaft durch einen Unfall jäh gestoppt. Doch ausgerechnet der schärfste Verfolger BSC Acosta verhilft dem VfB mit einer Fair-Play-Initiative zum Titel.</a:t>
                      </a: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973315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1718580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854362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537141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2971651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38734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6869</a:t>
                      </a:r>
                    </a:p>
                  </a:txBody>
                  <a:tcPr/>
                </a:tc>
                <a:extLst>
                  <a:ext uri="{0D108BD9-81ED-4DB2-BD59-A6C34878D82A}">
                    <a16:rowId xmlns:a16="http://schemas.microsoft.com/office/drawing/2014/main" val="979408594"/>
                  </a:ext>
                </a:extLst>
              </a:tr>
            </a:tbl>
          </a:graphicData>
        </a:graphic>
      </p:graphicFrame>
      <p:sp>
        <p:nvSpPr>
          <p:cNvPr id="4" name="Text Placeholder 3">
            <a:extLst>
              <a:ext uri="{FF2B5EF4-FFF2-40B4-BE49-F238E27FC236}">
                <a16:creationId xmlns:a16="http://schemas.microsoft.com/office/drawing/2014/main" id="{7329D14B-C850-446F-B4F5-F2A8CA063B13}"/>
              </a:ext>
            </a:extLst>
          </p:cNvPr>
          <p:cNvSpPr>
            <a:spLocks noGrp="1"/>
          </p:cNvSpPr>
          <p:nvPr>
            <p:ph type="body" sz="quarter" idx="14"/>
          </p:nvPr>
        </p:nvSpPr>
        <p:spPr/>
        <p:txBody>
          <a:bodyPr/>
          <a:lstStyle/>
          <a:p>
            <a:r>
              <a:rPr lang="en-US"/>
              <a:t>15.07.2018 - 15.07.2019</a:t>
            </a:r>
          </a:p>
        </p:txBody>
      </p:sp>
    </p:spTree>
    <p:extLst>
      <p:ext uri="{BB962C8B-B14F-4D97-AF65-F5344CB8AC3E}">
        <p14:creationId xmlns:p14="http://schemas.microsoft.com/office/powerpoint/2010/main" val="186854400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1999</Words>
  <Application>Microsoft Office PowerPoint</Application>
  <PresentationFormat>On-screen Show (4:3)</PresentationFormat>
  <Paragraphs>907</Paragraphs>
  <Slides>29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quintly_template</vt:lpstr>
      <vt:lpstr>MeFo - Facebook - Social Media - Evaluation</vt:lpstr>
      <vt:lpstr>Facebook Profil - Potenz.Reichw.,Aktive Nutzer,I-Rate,Fans | NDR Sport</vt:lpstr>
      <vt:lpstr>Facebook Anzahl Post, Reaktionen (Kommentare, Shares, Likes) - FB Insights | NDR Sport</vt:lpstr>
      <vt:lpstr>Facebook Profil - Fans | NDR Sport</vt:lpstr>
      <vt:lpstr>Facebook Profil - Potenzielle Reichweite | NDR Sport</vt:lpstr>
      <vt:lpstr>Facebook Profil - Aktive Nutzer | NDR Sport</vt:lpstr>
      <vt:lpstr>Facebook Profil - Video-Starts ab 10 Sek. | NDR Sport</vt:lpstr>
      <vt:lpstr>Facebook Profil - Durchschnitt Potenzi. Reichweite pro Tag | NDR Sport</vt:lpstr>
      <vt:lpstr>Facebook Distributionstyp - FB Insights | NDR Sport</vt:lpstr>
      <vt:lpstr>Facebook Distributionstyp - Tabelle - FB Insights | NDR Sport</vt:lpstr>
      <vt:lpstr>Facebook Eigene Posts - Shares - Export | NDR Sport</vt:lpstr>
      <vt:lpstr>Facebook Eigene Posts - Kommentare - Export | NDR Sport</vt:lpstr>
      <vt:lpstr>Facebook Eigene Posts - Links - Export | NDR Sport - 1 of 2</vt:lpstr>
      <vt:lpstr>Facebook Eigene Posts - Links - Export | NDR Sport - 2 of 2</vt:lpstr>
      <vt:lpstr>Facebook Eigene Posts - Videostartrate - Export | NDR Sport</vt:lpstr>
      <vt:lpstr>Facebook Eigene Posts - Videostartrate - Flop - Export | NDR Sport</vt:lpstr>
      <vt:lpstr>Facebook Eigene Posts - Potenzielle Reichweite - Export | NDR Sport - 1 of 2</vt:lpstr>
      <vt:lpstr>Facebook Eigene Posts - Potenzielle Reichweite - Export | NDR Sport - 2 of 2</vt:lpstr>
      <vt:lpstr>Facebook Eigene Posts - Aktive Nutzer - Export | NDR Sport</vt:lpstr>
      <vt:lpstr>Facebook Eigene Posts - I-Rate Aktive Nutzer - Export | NDR Sport</vt:lpstr>
      <vt:lpstr>Facebook Eigene Posts - I-Rate Aktive Nutzer-Flop - Export | NDR Sport</vt:lpstr>
      <vt:lpstr>Facebook Eigene Post - Summe Interaktionen - Export | NDR Sport</vt:lpstr>
      <vt:lpstr>Facebook Eigene Posts - Reaktionen - Export | NDR Sport - 1 of 3</vt:lpstr>
      <vt:lpstr>Facebook Eigene Posts - Reaktionen - Export | NDR Sport - 2 of 3</vt:lpstr>
      <vt:lpstr>Facebook Eigene Posts - Reaktionen - Export | NDR Sport - 3 of 3</vt:lpstr>
      <vt:lpstr>Eigene Posts - Videostarts - Profil-bezogene Nutzung | NDR Sport</vt:lpstr>
      <vt:lpstr>Facebook Eigene Videos - Crossposts (ohne Ersteller) - Export | NDR Sport</vt:lpstr>
      <vt:lpstr>Facebook Eigene Videos - Crossposts (nur Ersteller) - Export  | NDR Sport - 1 of 2</vt:lpstr>
      <vt:lpstr>Facebook Eigene Videos - Crossposts (nur Ersteller) - Export  | NDR Sport - 2 of 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MeFo - Facebook - Social Media - Evaluation</dc:title>
  <dc:creator>Frederik Peiniger</dc:creator>
  <cp:lastModifiedBy>Frederik Peiniger</cp:lastModifiedBy>
  <cp:revision>1</cp:revision>
  <dcterms:created xsi:type="dcterms:W3CDTF">2019-07-16T09:51:18Z</dcterms:created>
  <dcterms:modified xsi:type="dcterms:W3CDTF">2019-07-16T09:52:56Z</dcterms:modified>
</cp:coreProperties>
</file>