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inasnacht</c:v>
                </c:pt>
                <c:pt idx="6">
                  <c:v>die_box_ndr</c:v>
                </c:pt>
                <c:pt idx="7">
                  <c:v>ndrniedersachsen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18</c:v>
                </c:pt>
                <c:pt idx="1">
                  <c:v>0</c:v>
                </c:pt>
                <c:pt idx="2">
                  <c:v>9</c:v>
                </c:pt>
                <c:pt idx="3">
                  <c:v>14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76-46CB-A298-2208308CC3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inasnacht</c:v>
                </c:pt>
                <c:pt idx="6">
                  <c:v>die_box_ndr</c:v>
                </c:pt>
                <c:pt idx="7">
                  <c:v>ndrniedersachsen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13</c:v>
                </c:pt>
                <c:pt idx="5">
                  <c:v>5</c:v>
                </c:pt>
                <c:pt idx="6">
                  <c:v>0</c:v>
                </c:pt>
                <c:pt idx="7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76-46CB-A298-2208308CC3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extra3</c:v>
                </c:pt>
                <c:pt idx="1">
                  <c:v>eurovision_de</c:v>
                </c:pt>
                <c:pt idx="2">
                  <c:v>njoyde</c:v>
                </c:pt>
                <c:pt idx="3">
                  <c:v>ndr2</c:v>
                </c:pt>
                <c:pt idx="4">
                  <c:v>treckerfahrerduerfendas</c:v>
                </c:pt>
                <c:pt idx="5">
                  <c:v>inasnacht</c:v>
                </c:pt>
                <c:pt idx="6">
                  <c:v>die_box_ndr</c:v>
                </c:pt>
                <c:pt idx="7">
                  <c:v>ndrniedersachsen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5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76-46CB-A298-2208308CC3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7558984"/>
        <c:axId val="252824728"/>
      </c:barChart>
      <c:catAx>
        <c:axId val="25755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24728"/>
        <c:crosses val="autoZero"/>
        <c:auto val="1"/>
        <c:lblAlgn val="ctr"/>
        <c:lblOffset val="100"/>
        <c:noMultiLvlLbl val="0"/>
      </c:catAx>
      <c:valAx>
        <c:axId val="25282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55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65003-5CA4-4B75-A5EE-9E5131F75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NDR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1C3622-B821-4444-BECC-8A1C1897B3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9446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372C9-F402-4555-ADAE-65A1342B75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26.06.2019 - 10.07.2019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31CD0-F608-4DCB-A4F7-6FC54A758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711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NDR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NDR</dc:title>
  <dc:creator>Frederik Peiniger</dc:creator>
  <cp:lastModifiedBy>Frederik Peiniger</cp:lastModifiedBy>
  <cp:revision>1</cp:revision>
  <dcterms:created xsi:type="dcterms:W3CDTF">2019-07-11T10:22:42Z</dcterms:created>
  <dcterms:modified xsi:type="dcterms:W3CDTF">2019-07-11T10:22:47Z</dcterms:modified>
</cp:coreProperties>
</file>