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7"/>
      <p:bold r:id="rId88"/>
      <p:italic r:id="rId89"/>
      <p:boldItalic r:id="rId9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429055</c:v>
                </c:pt>
                <c:pt idx="1">
                  <c:v>429886</c:v>
                </c:pt>
                <c:pt idx="2">
                  <c:v>430586</c:v>
                </c:pt>
                <c:pt idx="3">
                  <c:v>431267</c:v>
                </c:pt>
                <c:pt idx="4">
                  <c:v>432100</c:v>
                </c:pt>
                <c:pt idx="5">
                  <c:v>432932</c:v>
                </c:pt>
                <c:pt idx="6">
                  <c:v>433757</c:v>
                </c:pt>
                <c:pt idx="7">
                  <c:v>434654</c:v>
                </c:pt>
                <c:pt idx="8">
                  <c:v>435526</c:v>
                </c:pt>
                <c:pt idx="9">
                  <c:v>436258</c:v>
                </c:pt>
                <c:pt idx="10">
                  <c:v>437062</c:v>
                </c:pt>
                <c:pt idx="11">
                  <c:v>438022</c:v>
                </c:pt>
                <c:pt idx="12">
                  <c:v>438924</c:v>
                </c:pt>
                <c:pt idx="13">
                  <c:v>439761</c:v>
                </c:pt>
                <c:pt idx="14">
                  <c:v>440458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F6-48B6-B8AB-75AA6450B7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eurovision_de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12288</c:v>
                </c:pt>
                <c:pt idx="1">
                  <c:v>12288</c:v>
                </c:pt>
                <c:pt idx="2">
                  <c:v>12285</c:v>
                </c:pt>
                <c:pt idx="3">
                  <c:v>12282</c:v>
                </c:pt>
                <c:pt idx="4">
                  <c:v>12270</c:v>
                </c:pt>
                <c:pt idx="5">
                  <c:v>12278</c:v>
                </c:pt>
                <c:pt idx="6">
                  <c:v>12273</c:v>
                </c:pt>
                <c:pt idx="7">
                  <c:v>12276</c:v>
                </c:pt>
                <c:pt idx="8">
                  <c:v>12267</c:v>
                </c:pt>
                <c:pt idx="9">
                  <c:v>12263</c:v>
                </c:pt>
                <c:pt idx="10">
                  <c:v>12261</c:v>
                </c:pt>
                <c:pt idx="11">
                  <c:v>12263</c:v>
                </c:pt>
                <c:pt idx="12">
                  <c:v>12265</c:v>
                </c:pt>
                <c:pt idx="14">
                  <c:v>12265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F6-48B6-B8AB-75AA6450B7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46653</c:v>
                </c:pt>
                <c:pt idx="1">
                  <c:v>46683</c:v>
                </c:pt>
                <c:pt idx="2">
                  <c:v>46744</c:v>
                </c:pt>
                <c:pt idx="3">
                  <c:v>46782</c:v>
                </c:pt>
                <c:pt idx="4">
                  <c:v>46817</c:v>
                </c:pt>
                <c:pt idx="5">
                  <c:v>46844</c:v>
                </c:pt>
                <c:pt idx="6">
                  <c:v>46898</c:v>
                </c:pt>
                <c:pt idx="7">
                  <c:v>46960</c:v>
                </c:pt>
                <c:pt idx="8">
                  <c:v>47015</c:v>
                </c:pt>
                <c:pt idx="9">
                  <c:v>47071</c:v>
                </c:pt>
                <c:pt idx="10">
                  <c:v>47097</c:v>
                </c:pt>
                <c:pt idx="11">
                  <c:v>47156</c:v>
                </c:pt>
                <c:pt idx="12">
                  <c:v>47179</c:v>
                </c:pt>
                <c:pt idx="13">
                  <c:v>47245</c:v>
                </c:pt>
                <c:pt idx="14">
                  <c:v>47297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F6-48B6-B8AB-75AA6450B7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28054</c:v>
                </c:pt>
                <c:pt idx="1">
                  <c:v>28077</c:v>
                </c:pt>
                <c:pt idx="2">
                  <c:v>28102</c:v>
                </c:pt>
                <c:pt idx="3">
                  <c:v>28140</c:v>
                </c:pt>
                <c:pt idx="4">
                  <c:v>28168</c:v>
                </c:pt>
                <c:pt idx="5">
                  <c:v>28202</c:v>
                </c:pt>
                <c:pt idx="6">
                  <c:v>28232</c:v>
                </c:pt>
                <c:pt idx="7">
                  <c:v>28269</c:v>
                </c:pt>
                <c:pt idx="8">
                  <c:v>28298</c:v>
                </c:pt>
                <c:pt idx="9">
                  <c:v>28329</c:v>
                </c:pt>
                <c:pt idx="10">
                  <c:v>28353</c:v>
                </c:pt>
                <c:pt idx="11">
                  <c:v>28386</c:v>
                </c:pt>
                <c:pt idx="12">
                  <c:v>28422</c:v>
                </c:pt>
                <c:pt idx="13">
                  <c:v>28517</c:v>
                </c:pt>
                <c:pt idx="14">
                  <c:v>28558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F6-48B6-B8AB-75AA6450B7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40859</c:v>
                </c:pt>
                <c:pt idx="1">
                  <c:v>40915</c:v>
                </c:pt>
                <c:pt idx="2">
                  <c:v>40962</c:v>
                </c:pt>
                <c:pt idx="3">
                  <c:v>41030</c:v>
                </c:pt>
                <c:pt idx="4">
                  <c:v>41117</c:v>
                </c:pt>
                <c:pt idx="5">
                  <c:v>41176</c:v>
                </c:pt>
                <c:pt idx="6">
                  <c:v>41214</c:v>
                </c:pt>
                <c:pt idx="7">
                  <c:v>41267</c:v>
                </c:pt>
                <c:pt idx="8">
                  <c:v>41292</c:v>
                </c:pt>
                <c:pt idx="9">
                  <c:v>41348</c:v>
                </c:pt>
                <c:pt idx="10">
                  <c:v>41388</c:v>
                </c:pt>
                <c:pt idx="11">
                  <c:v>41439</c:v>
                </c:pt>
                <c:pt idx="12">
                  <c:v>41508</c:v>
                </c:pt>
                <c:pt idx="13">
                  <c:v>41555</c:v>
                </c:pt>
                <c:pt idx="14">
                  <c:v>41575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F6-48B6-B8AB-75AA6450B7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inasnacht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10">
                  <c:v>71454</c:v>
                </c:pt>
                <c:pt idx="11">
                  <c:v>71947</c:v>
                </c:pt>
                <c:pt idx="12">
                  <c:v>72270</c:v>
                </c:pt>
                <c:pt idx="13">
                  <c:v>72579</c:v>
                </c:pt>
                <c:pt idx="14">
                  <c:v>72865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F6-48B6-B8AB-75AA6450B7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die_box_ndr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1264</c:v>
                </c:pt>
                <c:pt idx="1">
                  <c:v>1262</c:v>
                </c:pt>
                <c:pt idx="2">
                  <c:v>1263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CF6-48B6-B8AB-75AA6450B7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2373</c:v>
                </c:pt>
                <c:pt idx="1">
                  <c:v>2442</c:v>
                </c:pt>
                <c:pt idx="2">
                  <c:v>2517</c:v>
                </c:pt>
                <c:pt idx="3">
                  <c:v>2587</c:v>
                </c:pt>
                <c:pt idx="4">
                  <c:v>2657</c:v>
                </c:pt>
                <c:pt idx="5">
                  <c:v>2729</c:v>
                </c:pt>
                <c:pt idx="6">
                  <c:v>2798</c:v>
                </c:pt>
                <c:pt idx="7">
                  <c:v>2859</c:v>
                </c:pt>
                <c:pt idx="8">
                  <c:v>2921</c:v>
                </c:pt>
                <c:pt idx="9">
                  <c:v>2991</c:v>
                </c:pt>
                <c:pt idx="10">
                  <c:v>3064</c:v>
                </c:pt>
                <c:pt idx="11">
                  <c:v>3156</c:v>
                </c:pt>
                <c:pt idx="12">
                  <c:v>3240</c:v>
                </c:pt>
                <c:pt idx="13">
                  <c:v>3329</c:v>
                </c:pt>
                <c:pt idx="14">
                  <c:v>3401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CF6-48B6-B8AB-75AA6450B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66232"/>
        <c:axId val="311577384"/>
      </c:lineChart>
      <c:catAx>
        <c:axId val="31156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7384"/>
        <c:crosses val="autoZero"/>
        <c:auto val="1"/>
        <c:lblAlgn val="ctr"/>
        <c:lblOffset val="100"/>
        <c:noMultiLvlLbl val="0"/>
      </c:catAx>
      <c:valAx>
        <c:axId val="31157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6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292864</c:v>
                </c:pt>
                <c:pt idx="1">
                  <c:v>298841</c:v>
                </c:pt>
                <c:pt idx="2">
                  <c:v>299020</c:v>
                </c:pt>
                <c:pt idx="3">
                  <c:v>177083</c:v>
                </c:pt>
                <c:pt idx="4">
                  <c:v>349789</c:v>
                </c:pt>
                <c:pt idx="5">
                  <c:v>292036</c:v>
                </c:pt>
                <c:pt idx="6">
                  <c:v>260476</c:v>
                </c:pt>
                <c:pt idx="7">
                  <c:v>378962</c:v>
                </c:pt>
                <c:pt idx="8">
                  <c:v>365978</c:v>
                </c:pt>
                <c:pt idx="9">
                  <c:v>304343</c:v>
                </c:pt>
                <c:pt idx="10">
                  <c:v>149726</c:v>
                </c:pt>
                <c:pt idx="11">
                  <c:v>148672</c:v>
                </c:pt>
                <c:pt idx="12">
                  <c:v>98983</c:v>
                </c:pt>
                <c:pt idx="13">
                  <c:v>291399</c:v>
                </c:pt>
                <c:pt idx="14">
                  <c:v>252534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A-4AAC-9BF9-26D62DF2FC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eurovision_de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59</c:v>
                </c:pt>
                <c:pt idx="1">
                  <c:v>57</c:v>
                </c:pt>
                <c:pt idx="2">
                  <c:v>54</c:v>
                </c:pt>
                <c:pt idx="3">
                  <c:v>2187</c:v>
                </c:pt>
                <c:pt idx="4">
                  <c:v>1648</c:v>
                </c:pt>
                <c:pt idx="5">
                  <c:v>73</c:v>
                </c:pt>
                <c:pt idx="6">
                  <c:v>63</c:v>
                </c:pt>
                <c:pt idx="7">
                  <c:v>36</c:v>
                </c:pt>
                <c:pt idx="8">
                  <c:v>73</c:v>
                </c:pt>
                <c:pt idx="9">
                  <c:v>52</c:v>
                </c:pt>
                <c:pt idx="10">
                  <c:v>63</c:v>
                </c:pt>
                <c:pt idx="11">
                  <c:v>50</c:v>
                </c:pt>
                <c:pt idx="12">
                  <c:v>37</c:v>
                </c:pt>
                <c:pt idx="13">
                  <c:v>42</c:v>
                </c:pt>
                <c:pt idx="14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A-4AAC-9BF9-26D62DF2FC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27544</c:v>
                </c:pt>
                <c:pt idx="1">
                  <c:v>36079</c:v>
                </c:pt>
                <c:pt idx="2">
                  <c:v>27196</c:v>
                </c:pt>
                <c:pt idx="3">
                  <c:v>23649</c:v>
                </c:pt>
                <c:pt idx="4">
                  <c:v>17228</c:v>
                </c:pt>
                <c:pt idx="5">
                  <c:v>28306</c:v>
                </c:pt>
                <c:pt idx="6">
                  <c:v>36281</c:v>
                </c:pt>
                <c:pt idx="7">
                  <c:v>31093</c:v>
                </c:pt>
                <c:pt idx="8">
                  <c:v>29880</c:v>
                </c:pt>
                <c:pt idx="9">
                  <c:v>31645</c:v>
                </c:pt>
                <c:pt idx="10">
                  <c:v>18319</c:v>
                </c:pt>
                <c:pt idx="11">
                  <c:v>20671</c:v>
                </c:pt>
                <c:pt idx="12">
                  <c:v>34117</c:v>
                </c:pt>
                <c:pt idx="13">
                  <c:v>31874</c:v>
                </c:pt>
                <c:pt idx="14">
                  <c:v>28701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A-4AAC-9BF9-26D62DF2FC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14544</c:v>
                </c:pt>
                <c:pt idx="1">
                  <c:v>11345</c:v>
                </c:pt>
                <c:pt idx="2">
                  <c:v>11830</c:v>
                </c:pt>
                <c:pt idx="3">
                  <c:v>7465</c:v>
                </c:pt>
                <c:pt idx="4">
                  <c:v>17368</c:v>
                </c:pt>
                <c:pt idx="5">
                  <c:v>17672</c:v>
                </c:pt>
                <c:pt idx="6">
                  <c:v>14992</c:v>
                </c:pt>
                <c:pt idx="7">
                  <c:v>13963</c:v>
                </c:pt>
                <c:pt idx="8">
                  <c:v>8931</c:v>
                </c:pt>
                <c:pt idx="9">
                  <c:v>9734</c:v>
                </c:pt>
                <c:pt idx="10">
                  <c:v>7561</c:v>
                </c:pt>
                <c:pt idx="11">
                  <c:v>4514</c:v>
                </c:pt>
                <c:pt idx="12">
                  <c:v>17987</c:v>
                </c:pt>
                <c:pt idx="13">
                  <c:v>23529</c:v>
                </c:pt>
                <c:pt idx="14">
                  <c:v>11017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EA-4AAC-9BF9-26D62DF2FC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21689</c:v>
                </c:pt>
                <c:pt idx="1">
                  <c:v>18913</c:v>
                </c:pt>
                <c:pt idx="2">
                  <c:v>20173</c:v>
                </c:pt>
                <c:pt idx="3">
                  <c:v>24189</c:v>
                </c:pt>
                <c:pt idx="4">
                  <c:v>28637</c:v>
                </c:pt>
                <c:pt idx="5">
                  <c:v>23583</c:v>
                </c:pt>
                <c:pt idx="6">
                  <c:v>19381</c:v>
                </c:pt>
                <c:pt idx="7">
                  <c:v>24992</c:v>
                </c:pt>
                <c:pt idx="8">
                  <c:v>20926</c:v>
                </c:pt>
                <c:pt idx="9">
                  <c:v>21623</c:v>
                </c:pt>
                <c:pt idx="10">
                  <c:v>21892</c:v>
                </c:pt>
                <c:pt idx="11">
                  <c:v>22600</c:v>
                </c:pt>
                <c:pt idx="12">
                  <c:v>18165</c:v>
                </c:pt>
                <c:pt idx="13">
                  <c:v>19570</c:v>
                </c:pt>
                <c:pt idx="14">
                  <c:v>16458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EA-4AAC-9BF9-26D62DF2FC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1718</c:v>
                </c:pt>
                <c:pt idx="1">
                  <c:v>1499</c:v>
                </c:pt>
                <c:pt idx="2">
                  <c:v>1840</c:v>
                </c:pt>
                <c:pt idx="3">
                  <c:v>2243</c:v>
                </c:pt>
                <c:pt idx="4">
                  <c:v>2099</c:v>
                </c:pt>
                <c:pt idx="5">
                  <c:v>2319</c:v>
                </c:pt>
                <c:pt idx="6">
                  <c:v>2210</c:v>
                </c:pt>
                <c:pt idx="7">
                  <c:v>1840</c:v>
                </c:pt>
                <c:pt idx="8">
                  <c:v>1969</c:v>
                </c:pt>
                <c:pt idx="9">
                  <c:v>1595</c:v>
                </c:pt>
                <c:pt idx="10">
                  <c:v>2190</c:v>
                </c:pt>
                <c:pt idx="11">
                  <c:v>2431</c:v>
                </c:pt>
                <c:pt idx="12">
                  <c:v>2261</c:v>
                </c:pt>
                <c:pt idx="13">
                  <c:v>2288</c:v>
                </c:pt>
                <c:pt idx="14">
                  <c:v>2204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EA-4AAC-9BF9-26D62DF2F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73120"/>
        <c:axId val="311573448"/>
      </c:lineChart>
      <c:catAx>
        <c:axId val="31157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3448"/>
        <c:crosses val="autoZero"/>
        <c:auto val="1"/>
        <c:lblAlgn val="ctr"/>
        <c:lblOffset val="100"/>
        <c:noMultiLvlLbl val="0"/>
      </c:catAx>
      <c:valAx>
        <c:axId val="31157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705809</c:v>
                </c:pt>
                <c:pt idx="1">
                  <c:v>813993</c:v>
                </c:pt>
                <c:pt idx="2">
                  <c:v>1744086</c:v>
                </c:pt>
                <c:pt idx="3">
                  <c:v>435216</c:v>
                </c:pt>
                <c:pt idx="4">
                  <c:v>591504</c:v>
                </c:pt>
                <c:pt idx="5">
                  <c:v>484389</c:v>
                </c:pt>
                <c:pt idx="6">
                  <c:v>455363</c:v>
                </c:pt>
                <c:pt idx="7">
                  <c:v>1179185</c:v>
                </c:pt>
                <c:pt idx="8">
                  <c:v>919201</c:v>
                </c:pt>
                <c:pt idx="9">
                  <c:v>561550</c:v>
                </c:pt>
                <c:pt idx="10">
                  <c:v>257394</c:v>
                </c:pt>
                <c:pt idx="11">
                  <c:v>251684</c:v>
                </c:pt>
                <c:pt idx="12">
                  <c:v>163226</c:v>
                </c:pt>
                <c:pt idx="13">
                  <c:v>467086</c:v>
                </c:pt>
                <c:pt idx="14">
                  <c:v>429487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52-4A01-BB1E-929F390708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eurovision_de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242</c:v>
                </c:pt>
                <c:pt idx="1">
                  <c:v>388</c:v>
                </c:pt>
                <c:pt idx="2">
                  <c:v>205</c:v>
                </c:pt>
                <c:pt idx="3">
                  <c:v>19058</c:v>
                </c:pt>
                <c:pt idx="4">
                  <c:v>11145</c:v>
                </c:pt>
                <c:pt idx="5">
                  <c:v>334</c:v>
                </c:pt>
                <c:pt idx="6">
                  <c:v>436</c:v>
                </c:pt>
                <c:pt idx="7">
                  <c:v>515</c:v>
                </c:pt>
                <c:pt idx="8">
                  <c:v>771</c:v>
                </c:pt>
                <c:pt idx="9">
                  <c:v>297</c:v>
                </c:pt>
                <c:pt idx="10">
                  <c:v>384</c:v>
                </c:pt>
                <c:pt idx="11">
                  <c:v>217</c:v>
                </c:pt>
                <c:pt idx="12">
                  <c:v>185</c:v>
                </c:pt>
                <c:pt idx="13">
                  <c:v>309</c:v>
                </c:pt>
                <c:pt idx="14">
                  <c:v>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52-4A01-BB1E-929F390708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51554</c:v>
                </c:pt>
                <c:pt idx="1">
                  <c:v>155406</c:v>
                </c:pt>
                <c:pt idx="2">
                  <c:v>55914</c:v>
                </c:pt>
                <c:pt idx="3">
                  <c:v>40195</c:v>
                </c:pt>
                <c:pt idx="4">
                  <c:v>25464</c:v>
                </c:pt>
                <c:pt idx="5">
                  <c:v>62968</c:v>
                </c:pt>
                <c:pt idx="6">
                  <c:v>61758</c:v>
                </c:pt>
                <c:pt idx="7">
                  <c:v>58786</c:v>
                </c:pt>
                <c:pt idx="8">
                  <c:v>69280</c:v>
                </c:pt>
                <c:pt idx="9">
                  <c:v>93478</c:v>
                </c:pt>
                <c:pt idx="10">
                  <c:v>42489</c:v>
                </c:pt>
                <c:pt idx="11">
                  <c:v>30307</c:v>
                </c:pt>
                <c:pt idx="12">
                  <c:v>148796</c:v>
                </c:pt>
                <c:pt idx="13">
                  <c:v>106716</c:v>
                </c:pt>
                <c:pt idx="14">
                  <c:v>92420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52-4A01-BB1E-929F390708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50152</c:v>
                </c:pt>
                <c:pt idx="1">
                  <c:v>38405</c:v>
                </c:pt>
                <c:pt idx="2">
                  <c:v>54520</c:v>
                </c:pt>
                <c:pt idx="3">
                  <c:v>15340</c:v>
                </c:pt>
                <c:pt idx="4">
                  <c:v>30506</c:v>
                </c:pt>
                <c:pt idx="5">
                  <c:v>39841</c:v>
                </c:pt>
                <c:pt idx="6">
                  <c:v>51072</c:v>
                </c:pt>
                <c:pt idx="7">
                  <c:v>61388</c:v>
                </c:pt>
                <c:pt idx="8">
                  <c:v>36921</c:v>
                </c:pt>
                <c:pt idx="9">
                  <c:v>48584</c:v>
                </c:pt>
                <c:pt idx="10">
                  <c:v>17649</c:v>
                </c:pt>
                <c:pt idx="11">
                  <c:v>7078</c:v>
                </c:pt>
                <c:pt idx="12">
                  <c:v>87782</c:v>
                </c:pt>
                <c:pt idx="13">
                  <c:v>102805</c:v>
                </c:pt>
                <c:pt idx="14">
                  <c:v>17930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52-4A01-BB1E-929F390708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42848</c:v>
                </c:pt>
                <c:pt idx="1">
                  <c:v>37053</c:v>
                </c:pt>
                <c:pt idx="2">
                  <c:v>41890</c:v>
                </c:pt>
                <c:pt idx="3">
                  <c:v>57117</c:v>
                </c:pt>
                <c:pt idx="4">
                  <c:v>85074</c:v>
                </c:pt>
                <c:pt idx="5">
                  <c:v>59361</c:v>
                </c:pt>
                <c:pt idx="6">
                  <c:v>42778</c:v>
                </c:pt>
                <c:pt idx="7">
                  <c:v>60990</c:v>
                </c:pt>
                <c:pt idx="8">
                  <c:v>57877</c:v>
                </c:pt>
                <c:pt idx="9">
                  <c:v>56254</c:v>
                </c:pt>
                <c:pt idx="10">
                  <c:v>47808</c:v>
                </c:pt>
                <c:pt idx="11">
                  <c:v>54368</c:v>
                </c:pt>
                <c:pt idx="12">
                  <c:v>37032</c:v>
                </c:pt>
                <c:pt idx="13">
                  <c:v>41005</c:v>
                </c:pt>
                <c:pt idx="14">
                  <c:v>28398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52-4A01-BB1E-929F390708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26.06.2019</c:v>
                </c:pt>
                <c:pt idx="1">
                  <c:v>27.06.2019</c:v>
                </c:pt>
                <c:pt idx="2">
                  <c:v>28.06.2019</c:v>
                </c:pt>
                <c:pt idx="3">
                  <c:v>29.06.2019</c:v>
                </c:pt>
                <c:pt idx="4">
                  <c:v>30.06.2019</c:v>
                </c:pt>
                <c:pt idx="5">
                  <c:v>01.07.2019</c:v>
                </c:pt>
                <c:pt idx="6">
                  <c:v>02.07.2019</c:v>
                </c:pt>
                <c:pt idx="7">
                  <c:v>03.07.2019</c:v>
                </c:pt>
                <c:pt idx="8">
                  <c:v>04.07.2019</c:v>
                </c:pt>
                <c:pt idx="9">
                  <c:v>05.07.2019</c:v>
                </c:pt>
                <c:pt idx="10">
                  <c:v>06.07.2019</c:v>
                </c:pt>
                <c:pt idx="11">
                  <c:v>07.07.2019</c:v>
                </c:pt>
                <c:pt idx="12">
                  <c:v>08.07.2019</c:v>
                </c:pt>
                <c:pt idx="13">
                  <c:v>09.07.2019</c:v>
                </c:pt>
                <c:pt idx="14">
                  <c:v>10.07.2019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6778</c:v>
                </c:pt>
                <c:pt idx="1">
                  <c:v>3499</c:v>
                </c:pt>
                <c:pt idx="2">
                  <c:v>5387</c:v>
                </c:pt>
                <c:pt idx="3">
                  <c:v>6649</c:v>
                </c:pt>
                <c:pt idx="4">
                  <c:v>7044</c:v>
                </c:pt>
                <c:pt idx="5">
                  <c:v>4913</c:v>
                </c:pt>
                <c:pt idx="6">
                  <c:v>6620</c:v>
                </c:pt>
                <c:pt idx="7">
                  <c:v>5067</c:v>
                </c:pt>
                <c:pt idx="8">
                  <c:v>10717</c:v>
                </c:pt>
                <c:pt idx="9">
                  <c:v>3804</c:v>
                </c:pt>
                <c:pt idx="10">
                  <c:v>7743</c:v>
                </c:pt>
                <c:pt idx="11">
                  <c:v>8430</c:v>
                </c:pt>
                <c:pt idx="12">
                  <c:v>8368</c:v>
                </c:pt>
                <c:pt idx="13">
                  <c:v>5933</c:v>
                </c:pt>
                <c:pt idx="14">
                  <c:v>8459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52-4A01-BB1E-929F39070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51008"/>
        <c:axId val="342251336"/>
      </c:lineChart>
      <c:catAx>
        <c:axId val="34225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51336"/>
        <c:crosses val="autoZero"/>
        <c:auto val="1"/>
        <c:lblAlgn val="ctr"/>
        <c:lblOffset val="100"/>
        <c:noMultiLvlLbl val="0"/>
      </c:catAx>
      <c:valAx>
        <c:axId val="34225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5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</c:v>
                </c:pt>
                <c:pt idx="1">
                  <c:v>0</c:v>
                </c:pt>
                <c:pt idx="2">
                  <c:v>9</c:v>
                </c:pt>
                <c:pt idx="3">
                  <c:v>14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B1-4416-91A8-6BCA3F30A9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13</c:v>
                </c:pt>
                <c:pt idx="5">
                  <c:v>5</c:v>
                </c:pt>
                <c:pt idx="6">
                  <c:v>0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B1-4416-91A8-6BCA3F30A9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B1-4416-91A8-6BCA3F30A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245760"/>
        <c:axId val="342241496"/>
      </c:barChart>
      <c:catAx>
        <c:axId val="34224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41496"/>
        <c:crosses val="autoZero"/>
        <c:auto val="1"/>
        <c:lblAlgn val="ctr"/>
        <c:lblOffset val="100"/>
        <c:noMultiLvlLbl val="0"/>
      </c:catAx>
      <c:valAx>
        <c:axId val="34224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ndrniedersachsen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6</c:v>
                </c:pt>
                <c:pt idx="3">
                  <c:v>6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8-4DFC-9C4B-B96C9C9C26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ndrniedersachsen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12</c:v>
                </c:pt>
                <c:pt idx="2">
                  <c:v>42</c:v>
                </c:pt>
                <c:pt idx="3">
                  <c:v>47</c:v>
                </c:pt>
                <c:pt idx="4">
                  <c:v>0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38-4DFC-9C4B-B96C9C9C2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238544"/>
        <c:axId val="311576072"/>
      </c:barChart>
      <c:catAx>
        <c:axId val="34223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6072"/>
        <c:crosses val="autoZero"/>
        <c:auto val="1"/>
        <c:lblAlgn val="ctr"/>
        <c:lblOffset val="100"/>
        <c:noMultiLvlLbl val="0"/>
      </c:catAx>
      <c:valAx>
        <c:axId val="3115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ndrniedersachsen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20763</c:v>
                </c:pt>
                <c:pt idx="3">
                  <c:v>12688.6</c:v>
                </c:pt>
                <c:pt idx="4">
                  <c:v>28720.5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F-4991-8CC6-7154F76547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ndrniedersachsen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313605.44444444397</c:v>
                </c:pt>
                <c:pt idx="1">
                  <c:v>0</c:v>
                </c:pt>
                <c:pt idx="2">
                  <c:v>38392.333333333299</c:v>
                </c:pt>
                <c:pt idx="3">
                  <c:v>13295.785714285699</c:v>
                </c:pt>
                <c:pt idx="4">
                  <c:v>21007</c:v>
                </c:pt>
                <c:pt idx="5">
                  <c:v>2051.1176470588198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BF-4991-8CC6-7154F76547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ndrniedersachsen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223187</c:v>
                </c:pt>
                <c:pt idx="1">
                  <c:v>0</c:v>
                </c:pt>
                <c:pt idx="2">
                  <c:v>20053</c:v>
                </c:pt>
                <c:pt idx="3">
                  <c:v>8133</c:v>
                </c:pt>
                <c:pt idx="4">
                  <c:v>23233.307692307699</c:v>
                </c:pt>
                <c:pt idx="5">
                  <c:v>2016.1111111111099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BF-4991-8CC6-7154F7654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524480"/>
        <c:axId val="349517592"/>
      </c:barChart>
      <c:catAx>
        <c:axId val="34952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7592"/>
        <c:crosses val="autoZero"/>
        <c:auto val="1"/>
        <c:lblAlgn val="ctr"/>
        <c:lblOffset val="100"/>
        <c:noMultiLvlLbl val="0"/>
      </c:catAx>
      <c:valAx>
        <c:axId val="34951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2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282260</c:v>
                </c:pt>
                <c:pt idx="1">
                  <c:v>0</c:v>
                </c:pt>
                <c:pt idx="2">
                  <c:v>15934</c:v>
                </c:pt>
                <c:pt idx="3">
                  <c:v>8773</c:v>
                </c:pt>
                <c:pt idx="4">
                  <c:v>35824</c:v>
                </c:pt>
                <c:pt idx="5">
                  <c:v>14983</c:v>
                </c:pt>
                <c:pt idx="6">
                  <c:v>0</c:v>
                </c:pt>
                <c:pt idx="7">
                  <c:v>3348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7-445B-8F11-7C780076B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517920"/>
        <c:axId val="349523496"/>
      </c:barChart>
      <c:catAx>
        <c:axId val="34951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23496"/>
        <c:crosses val="autoZero"/>
        <c:auto val="1"/>
        <c:lblAlgn val="ctr"/>
        <c:lblOffset val="100"/>
        <c:noMultiLvlLbl val="0"/>
      </c:catAx>
      <c:valAx>
        <c:axId val="34952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277151</c:v>
                </c:pt>
                <c:pt idx="1">
                  <c:v>0</c:v>
                </c:pt>
                <c:pt idx="2">
                  <c:v>15457</c:v>
                </c:pt>
                <c:pt idx="3">
                  <c:v>8574</c:v>
                </c:pt>
                <c:pt idx="4">
                  <c:v>35566</c:v>
                </c:pt>
                <c:pt idx="5">
                  <c:v>14642</c:v>
                </c:pt>
                <c:pt idx="6">
                  <c:v>0</c:v>
                </c:pt>
                <c:pt idx="7">
                  <c:v>3244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2-4AE6-9133-D80FCC64C5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5109</c:v>
                </c:pt>
                <c:pt idx="1">
                  <c:v>0</c:v>
                </c:pt>
                <c:pt idx="2">
                  <c:v>477</c:v>
                </c:pt>
                <c:pt idx="3">
                  <c:v>199</c:v>
                </c:pt>
                <c:pt idx="4">
                  <c:v>258</c:v>
                </c:pt>
                <c:pt idx="5">
                  <c:v>341</c:v>
                </c:pt>
                <c:pt idx="6">
                  <c:v>0</c:v>
                </c:pt>
                <c:pt idx="7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F2-4AE6-9133-D80FCC64C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519232"/>
        <c:axId val="349518904"/>
      </c:barChart>
      <c:catAx>
        <c:axId val="34951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8904"/>
        <c:crosses val="autoZero"/>
        <c:auto val="1"/>
        <c:lblAlgn val="ctr"/>
        <c:lblOffset val="100"/>
        <c:noMultiLvlLbl val="0"/>
      </c:catAx>
      <c:valAx>
        <c:axId val="34951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273482</c:v>
                </c:pt>
                <c:pt idx="1">
                  <c:v>0</c:v>
                </c:pt>
                <c:pt idx="2">
                  <c:v>13180</c:v>
                </c:pt>
                <c:pt idx="3">
                  <c:v>5330</c:v>
                </c:pt>
                <c:pt idx="4">
                  <c:v>1598</c:v>
                </c:pt>
                <c:pt idx="5">
                  <c:v>0</c:v>
                </c:pt>
                <c:pt idx="6">
                  <c:v>0</c:v>
                </c:pt>
                <c:pt idx="7">
                  <c:v>2390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4-4503-9C5C-6852AEB80F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8778</c:v>
                </c:pt>
                <c:pt idx="1">
                  <c:v>0</c:v>
                </c:pt>
                <c:pt idx="2">
                  <c:v>653</c:v>
                </c:pt>
                <c:pt idx="3">
                  <c:v>140</c:v>
                </c:pt>
                <c:pt idx="4">
                  <c:v>28053</c:v>
                </c:pt>
                <c:pt idx="5">
                  <c:v>11104</c:v>
                </c:pt>
                <c:pt idx="6">
                  <c:v>0</c:v>
                </c:pt>
                <c:pt idx="7">
                  <c:v>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94-4503-9C5C-6852AEB80F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2101</c:v>
                </c:pt>
                <c:pt idx="3">
                  <c:v>3303</c:v>
                </c:pt>
                <c:pt idx="4">
                  <c:v>6173</c:v>
                </c:pt>
                <c:pt idx="5">
                  <c:v>3879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94-4503-9C5C-6852AEB80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503816"/>
        <c:axId val="349505128"/>
      </c:barChart>
      <c:catAx>
        <c:axId val="34950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05128"/>
        <c:crosses val="autoZero"/>
        <c:auto val="1"/>
        <c:lblAlgn val="ctr"/>
        <c:lblOffset val="100"/>
        <c:noMultiLvlLbl val="0"/>
      </c:catAx>
      <c:valAx>
        <c:axId val="34950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0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D014-FDA9-4D67-AA58-204A9479EE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 Monatsbericht JK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C7E9F-BB43-477A-A429-6E147F9D24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69930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049-6C47-4447-BE2D-459C9EA9A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Übersicht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30E29-D077-473A-A510-764C93AE0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356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1230959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78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945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299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274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924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694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694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575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54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26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22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7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9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3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19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die_box_ndr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2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4.5151 %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inasnacht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15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D23B4-0623-40EF-9665-4BACE49C8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16566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AA1A-802C-4E13-AA88-F13B9565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2283C-9638-4112-B4F5-2796E2051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474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241438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533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98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7383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666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400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9096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769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1169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7828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7021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7719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6299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2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14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23780.0625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7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33925.833333333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8299.4166666667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4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1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3797.0377358491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1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308846.57894737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59854.090909091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96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59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32C83-040D-4FCC-AA16-82140BBFC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79186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B4BF-08E3-473C-A607-C17AE7ED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F8CD6-C264-4244-BDAC-A76B8C9AE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944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CDF5B-3D04-451E-A163-C86E8CACE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887B-D316-495B-B216-621A59EA4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10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6D25-0689-4739-8D0F-98126B9F1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E28BF-49A2-413C-BEEF-E653C70C4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3611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8B4C1-590B-4FEA-8330-F3AE51B67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0A4D5-3252-42D9-B8F8-6FB267E8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7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B6961-D5B1-468A-A9A0-D43E2DF4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232127-35F3-4CDB-995F-CF7164FB6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802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70A7F-43CB-49BB-89F8-2C487883B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9B806-FDD1-44E2-9BF9-35ECE4666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58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78C0F-A058-44AA-9FF9-D720DF5C0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F469F-0F19-4A8E-81E8-51A0633CF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965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B6910-DEB3-44CC-91A9-249D61FED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F9F81-01E8-4264-ADD9-D5685276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33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5D1C-F62A-456B-A025-378B74DB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Type Distribution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8060B-5791-4895-AD03-EB13E1C96C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4932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0B7C7-2FDA-480B-9E34-E1719199B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A4CF0-B38A-4708-832D-BB0E1E45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15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C9F2E-87DC-4830-84F8-00DD88DB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7A6E3-0416-4AF0-AC42-6843C92370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0396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9506C-C464-43DB-BFB0-C25F97B6A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F986F-B6F4-4CBB-86D0-876E4EEA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66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E8157-5671-4018-9A24-41C0F09B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F5B7AD-25D2-4D58-8B29-BAC6E68E2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629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745B-69BF-4B7B-AE57-A816A1D30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97D58-DB52-4FE4-BC6D-3EE3E26C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88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3DF6-3224-4228-88D6-74CB286A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59707-0563-41EE-9541-4155FA7EEB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6862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EDA07-CD3C-4D24-976B-2EFBDC423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88970-5EE3-46D3-9DA2-A0D1237DE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92968-3909-41C9-AA71-52EAAA8C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345A1-E7FA-428E-A6CD-E3C47C6BE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296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7884-23FD-48FB-B73C-70AFA376E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1A505-0E94-4EF7-BBCA-F00CFBE9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F3432-A968-4D93-A366-435172A7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C9043-E5E8-47DB-9582-82A364D04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195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2265498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51348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518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307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8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2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050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3779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268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1068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653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14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16540-864A-4FFD-AAA2-C0A981081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179550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F5347-989F-4734-84CB-583A780C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5D29C-3146-454A-BD50-74E7ABED8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815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562457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41642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463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4513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9263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324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8220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773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6901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235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542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9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- 2019-07-10 19:16:12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Neue Rathaus in Hannover beim Illuminationstest für die "NDR Klassik Open Air"-Oper am Wochenende. Vielen Dank für das tolle Foto, Jürgen Sellmann! 🤩
.
Weitere Bilder und mehr zur Open Air Oper auf unserer Homepage [Link in Bio]
.
.
.
#ndrniedersachsen #ndr1niedersachsen #meinniedersachsen #meinhannover #openair #maschsee #ndropenair #classic #live #livemusic #oper #opera #rathaushannover #klassischemusik #unterfreiemhimmel #sternenklar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https://www.instagram.com/p/Bzv2TukiZZk/media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7D132-C12A-49F4-9AC9-3A47370B3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24045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9400-4896-4D8A-AF7A-E4960704D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CD9F8-890C-465E-A9FD-4B086A784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95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4929861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66086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274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552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977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737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93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848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859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0900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071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2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- 2019-07-10 19:09:37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mutig gegen das Schweigen: Zwei Schüler machen mit einer "Mut zu Reden Radtour" auf das Thema Depression aufmerksam. 💪❤️
.
Mehr dazu auf unserer Homepage [Link in Bio]
.
.
.
#ndrniedersachsen #ndr1niedersachsen #meinniedersachsen #selflove #mentalh #mentalhealthawareness #depression #anxiety #fitness #motivation #love #health #mentalillness #instagood #inspirationalquotes #selfcare #wellness #instafit #wellbeing #mindfulness #healthy #mutzusprechen #radtour #wirgegendepressionen #dubistnichtallein #gemeinsam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https://www.instagram.com/p/Bzv0iZ8Fn3z/media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65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6811E-72E2-47B2-8BE2-4758353FF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183862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4253-0112-4CD1-9976-5AF3A8A2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3808E-DA14-4807-BDDB-7FF74B650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90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7051988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85060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1791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321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093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6120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23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2302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005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0245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242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9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19:05:46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Gleich mal nachmachen! 😂🍟💪🏼
.
.
#fiitness #healthylifestyle #fitnessblogger #pommes #fitnesstracker #friesforlife #njoyde #radio #yummy #norddeutschland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https://www.instagram.com/p/Bzv1HRciuQb/media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90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extra3 - 2019-07-10 13:38:43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Achtung! Dieser Post ist nicht CO2-neutral.
Hintergrund: Hintergrund: https://www.deutschlandfunk.de/streaming-youtube-apps-wie-die-digitalisierung-dem-klima.724.de.html?dram:article_id=453448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https://www.instagram.com/p/BzvPr4ZiZ2D/media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87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7CB58-B8A0-4F7D-A0D1-B0E03B7EA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920893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5B0F6-C5AC-4B53-978A-87FC343B9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58783-BD18-4206-B962-AC98A0407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977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583694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58850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646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3703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067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1682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8928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460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7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673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0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86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- 2019-07-10 11:12:46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Machst Du Dir auch schon Sorgen? Gerade war er ja noch da. 🏖☀️
.
.
.
#wirsindniedersachsen 
#ndrniedersachsen 
#ndr1niedersachsen 
#halloniedersachsen 
#dasbesteamnorden 
#dernordensindwir 
#dernorden 
#nordsee 
#meerliebe 
#wetter 
#wettervorhersage 
#sonne 
#sommerferien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https://www.instagram.com/p/Bzu--6Ri-as/media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88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08AF9-6D80-4412-A7A9-42488EC9B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213160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9809-85C1-4502-9582-CBA096ED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1629F-CCE3-47F7-9ED2-E9DE17052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42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3520217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64043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6877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8754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9772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24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959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42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6946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1188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24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3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- 2019-07-09 19:28:31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Braucht keinen Filter: unser Norden! ⚓️😍
.
.
#njoyde #radio #hamburg #040 #unserNorden #Alster #cloudporn #sonnenuntergang #jungfernstieg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https://www.instagram.com/p/BztS7F1iKOg/media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99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EFCF3-8D65-4960-A1E1-BF0D6F9B2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099128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F713-6706-4816-965E-9D52AA76B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9E2FBA-3D4B-4101-B06D-13A45BA90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733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588459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70663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15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4996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040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938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5273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8471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975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0431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532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- 2019-07-09 18:14:38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unendliches Wolkenmeer erstreckt sich über Nienburg. ☁️ Wir danken Petra Grossmann. 📷
.
.
.
#ndrniedersachsen #ndr1niedersachsen #halloniedersachsen #dasbesteamnorden #wirsindniedersachsen #wolken #wolke #unsernorden #meinniedersachsen #wetter #wetterfotografie #himmel #nienburg #nienburgweser #weser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https://www.instagram.com/p/BztKd5Jiv-M/media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10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3138C-4C51-4897-BA77-76E66092B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33347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BBAC-F3D3-4287-83B2-AAB6102D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FCCB0-EAD1-4901-852D-78911B1E6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261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745349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4877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683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277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0495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4517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293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4115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979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5861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626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9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- 2019-07-09 17:14:52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Warten hat ein Ende: jeden Mittwoch, vom 10. bis zum 31.07. immer um 21 Uhr im NDR Fernsehen 📺 seht Ihr Sven Tietzer 💪🏼 in Bestform!  Wir wünschen Euch gute Unterhaltung‼️ 🚜💨 ____________________________________________
#frauenpower #trecker #frauenpower💪 #tv #frauenandiemacht #tvmagazine #fernsehen #bestof #glotze #traktor #treckerfahrerdürfendas #treckerfahrer #treckerfahren #treckerfahrerin #treckerfahrerinnendürfendas #fendtdieselross #dieselross #lanzbulldog #lanzbulldogtractor #lanzbulldogtrecker #ndrfernsehen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https://www.instagram.com/p/BztCaYMHOs8/media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30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D4249-5040-43BA-A776-815CB9222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960167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3CC1-767E-4D4B-BBA6-BFB2D1E5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A6570B-7EA8-4443-B989-965758465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326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562905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28501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8687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829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028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01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214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8276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9424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327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696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8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ndr2 - 2019-07-09 15:59:03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P!NKER Nachschlag! Wir können immer noch nicht genug von @pink bekommen - gestern Abend im Hamburger Volksparkstadion. Und am Freitag ist sie in Hannover im Stadion am Maschsee - noch gibt’s Tickets! 💜🔥💯
.
.
#ndr2 #pink #beautifultrauma #beautifultraumatour #concert #music #livemusic #konzert #tour #potd #beautifultraumatour2019 #pinkfans #hamburg #hh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https://www.instagram.com/p/Bzs682KI9X4/media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83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extra3 - 2019-07-09 12:48:32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Nobody‘s perfect!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https://www.instagram.com/p/BzslJhkCsVL/media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03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83DA5-7B8B-4949-B5E2-526B56BA2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313608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A52B-0B0B-434F-B617-6AAEFAB1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960AE-45D8-4A2A-87ED-2F230AD9C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50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332876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97208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4898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0470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9546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2355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0699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476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6733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509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8454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6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22:04:13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krasses Spektakel! @pink haut eine Mischung aus Zirkus, Musical, Tanztheater und Kindergeburtstag raus. Teilt mit uns aber auch emotionale Momente. Stark! 🎤🎶🎸💕 #pink #beautifultraumatour #beautifultrauma #hurts2bhuman #stadion #music #radio #musik #tour #worldtour #njoy 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https://www.instagram.com/p/Bzq_8lFiOy2/media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994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E50D9-2107-46B6-BB7E-54BF3952B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256526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4ADB-11EE-46EF-B3F2-576B1076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2766D-8F5E-439B-ADEA-B256999E7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522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877788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392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891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768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6325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4550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129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5113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580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8233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67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08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21:20:31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P!NKPARTY in Hamburg! @pink hat das Volksparkstadion gerockt 🤟💜🎶
.
.
#ndr2 #pink #beautifultrauma #beautifultraumatour #hamburg #hh #concert #konzert #instaconcert #music #musik #pinkfans #hurts2bhuman #openair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https://www.instagram.com/p/Bzq68hjIxKh/media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675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F2FC9-9EFB-4B0A-AAE4-D3DD2C926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05166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79C48-C1CF-4E5C-8A94-E97927FA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8C58A-2597-4542-B28F-FC947F2030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105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0638731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34780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137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6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4876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1882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8321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7920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391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2022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189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37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- 2019-07-08 19:00:42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Ferkel „Frederic“ nicht goldig? 🐷 Dabei hat er schon dramatisches hinter sich: Er ist bei voller Fahrt aus einem Tiertransport entkommen.🚚 Jetzt lebt er auf einem Gnadenhof - Schwein gehabt.
.
Mehr zu „Frederics“ Gesichte findet ihr unter dem Link in unserer Bio.
.
.
.
#ndrniedersachsen #ndr1niedersachsen #halloniedersachsen #dasbesteamnorden #wirsindniedersachsen #schweinchen #pigsofig #piglet #ferkel #tiere #tierliebe #einherzfürtiere #tiereaufinstagram #tierschutz #tierrettung #tierliebhaber #tieresinddiebesserenmenschen #tieresindfreunde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https://www.instagram.com/p/BzqptnUlQ4M/media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45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BE40A-26BE-49D4-9448-39ACFD95F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030687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EAFC-FC88-4DBD-A43A-A165FE1A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E931D-F11A-4809-9D5A-F3D57C3C3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920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3718579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40317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253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443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889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8932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938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959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2026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2985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9853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9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- 2019-07-08 18:49:40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Eure Meinung zu „Treckerbabe“ Sarah? TRECKERFAHRERINNEN DÜRFEN DAS! 🤩 👸🏼 🚜💨 ____________________________________________
#treckerfahrerinnendürfendas #treckerfahrerdürfendas #treckerfahrerin #trecker #treckerfriends #treckerfreunde #lanzbulldog #lanzbulldogtractor #lanztractor #lanztrecker #lanzbulldogtrecker #oldtimertractor #oldtimertraktor #oldtimertrecker #tvmagazine #roadmovie #fernsehen #ndrfernsehen #frauenpower #frauenpower💪 #frauensowieso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https://www.instagram.com/p/BzqojJtnqGw/media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1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D131E-DD12-4A72-80E2-5EC06E583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162237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9997-21CB-476E-B0E6-0DA84D0F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580DC-BE38-49CE-BE2F-06B1472F0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887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1856836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60961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6168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785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6515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7595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5885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9227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6569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656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6201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16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- 2019-07-08 17:45:07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Bohmte braut sich etwas zusammen. ⛈ Wir danken Erhard Frost. 📷
.
.
.
#ndrniedersachsen #ndr1niedersachsen #halloniedersachsen #dasbesteamnorden #wirsindniedersachsen #wetterfotografie #wetter #dunklewolken #dunklewolkenziehenauf #ernte #unsernorden #meinniedersachsen #osnabrückerland #landkreisosnabrück #igersosnabrück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https://www.instagram.com/p/BzqiSyMCp-r/media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475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21842-048A-4A39-AA4A-D38D78113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615159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D277-B5A8-42E8-B3E2-DA45B9CD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F945A-16A8-45A0-A90D-E4BF7F4D9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802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2930388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19609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4204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472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5068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9997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963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3280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136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843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9788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44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11:15:24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Helden! ❤️ #lübtheen #feuerwehr #waldbrand #mecklenburgvorpommern #thw #bundeswehr #ludwigslustparchim #feuer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https://www.instagram.com/p/Bzp1sceIPCu/media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4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06:25:41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montags besonders müde. 😴
•
•
#njoy #radio #njoyradio #dasbesteamnorden #unsernorden #monday #mondayblues #tired #coffeenow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https://www.instagram.com/p/BzpUid6iJHx/media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68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D73EB-1E1B-48CE-A536-997616C07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802491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A120-2298-49F4-9F7A-8AE4AD82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F933E-763F-4BCE-93A3-0B5967ADD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581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524232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39708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8433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553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9449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692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3729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9567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116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0241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7550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- 2019-07-07 16:32:30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sah das damals aus im Arbeiter- und Bauernstaat 👨🏼‍🌾, der DDR: eine spannende kleine Reise zurück in diese Zeit bietet das #kreisagrarmuseum in Dorf Mecklenburg. Ein „Kasimir“ 🚜💨 darf dabei natürlich nicht fehlen! ____________________________________________
#landwirtschaft #kirovets #kirovez #kasimir #trecker #treckerfahrerdürfendas #treckerfahrer #treckerfahren #oldtimertractor #oldtimertraktor #oldtimertrecker #oldtimertruck #ddrmuseum #ddr #vorwärtsimmerrückwärtsnimmer #agrarmuseum #mecklenburgvorpommern #mecklenburg #dorfmecklenburg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https://www.instagram.com/p/Bznzxb9HcID/media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34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1175C-89B1-4589-83F4-056CB4D5B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0575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03FF-3044-4363-B1D8-078A7925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1D55A-89AA-4AA3-A046-1E647D4F5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700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052687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19672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7643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0934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83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04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4527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0227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360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4663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3166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8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- 2019-07-07 15:08:23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Idylle pur - morgens um 8 Uhr in Müden an der Aller. 😍😍 Wir danken Michael Bendewald für das Foto.📷
.
.
Weitere Bilder bei uns auf der Homepage [Link in der Bio]
.
.
#halloniedersachsen #ndrniedersachsen #ndr1niedersachsen #wirsindniedersachsen #dasbesteamnorden #müden #aller #niedersachsen #lueneburgerheide #wetter #wetterfotografie #landschaftsfotografie #landscapephotography #landschaftliebe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https://www.instagram.com/p/Bznrj_di7uD/media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7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D8334-BF75-4DDB-B7D9-DBD97DA60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744736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48AB-F454-4F11-9511-2ECBA82ED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A5277-1EF7-4938-9E36-6071A0320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089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62874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00662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214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76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2147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4409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32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6900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9082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9720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252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48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- 2019-07-07 09:35:52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kann man überall üben - sogar auf einem Stand-Up-Paddling-Board... 🧘‍♂️
.
.
.
#wirsindniedersachsen #ndrniedersachsen #ndr1niedersachsen #halloniedersachsen #dasbesteamnorden #nordseereport #nordseeliebe #nordseeküste #spiekeroog #ostfriesischeinseln #yoga #yogachallenge #yogafit #yogaoutside #niedersachsen #standuppaddling #standupyoga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https://www.instagram.com/p/BznElCXFLLK/media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81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4F06C-FCE8-4242-97CE-36511149A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2000204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1EAA-EE6F-49E3-97B9-215D4BB0F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8F8F6-A209-42D4-B362-87795A5EB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93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072306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31440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332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0859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7338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448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638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5633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6637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1231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1420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7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- 2019-07-06 16:12:19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einen habt Ihr garantiert noch NIE gesehen‼️Und das nur, weil der Roggen 🌾 den Himmel sehen 👀 soll... 🤩 ____________________________________________
#lufttraktor #traktorfahren #traktorfahren #treckerfahrer #treckerfahren #trecker #treckerfahrerdürfendas #traktor #traktoren #schlepper #oldtimertraktor #oldtimertractor #oldtimertrecker #landmaschinen #agrarmuseum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https://www.instagram.com/p/BzlM12vHDwM/media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166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6750A-4450-472C-9963-72AA830F6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911256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43092-106E-4173-A6CA-7BB175BD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14E38-41C3-49B0-A155-0DCA9046F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252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7507400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90975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6728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0791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719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707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5776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3265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768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937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3900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1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- 2019-07-06 14:54:38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Endloser Himmel über Uslar im Solling ⛅️ 😍 Wir danken Steffi Werner für dieses tolle Foto.
.
.
Weitere Bilder bei uns auf der Homepage [Link in Bio]
.
.
#ndr1niedersachsen #halloniedersachsen #wirsindniedersachsen #ndrniedersachsen #dasbesteamnorden #solling #weserbergland_photography #weserberglandfotografie #weserbergland #niedersachsen #wetterfotografie #wetter #wolkenbilder #wolken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https://www.instagram.com/p/BzlFMfaivpr/media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9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309C4-A6B8-4D99-833C-DD7EE616C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514185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4107E-F25C-4FA6-AD88-E6FD6BE1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8C1CB-9BCE-488C-80BC-BFCA9B14A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347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6735707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53294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9370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6684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172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006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5499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1125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940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437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822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15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- 2019-07-06 12:15:27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Lyrik, Nordsee und Sonnenuntergang 🌅 Unterwegs mit einem Wattführer aus Leidenschaft. .
.
.
#wirsindniedersachsen #ndrniedersachsen #ndr1niedersachsen #halloniedersachsen #dasbesteamnorden #nordseeküste #nordseeliebe #wattenmeer #wattwanderung #sunrise_sunset #wangerooge #schillig #nordseereport #ndrfernsehen #wattwürmer #lyrik #lyriker #wangerland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https://www.instagram.com/p/Bzkxqeklxek/media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8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91F02-8001-4FD8-9708-7D8E39E95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35538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C7E9-4477-48F5-B652-5ED69B70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62C23-22BB-48B6-864B-A3706AE0C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76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7194444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84622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4579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2633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8111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506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298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7304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21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668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500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- 2019-07-05 19:41:16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Sonne, Sonnenblume! 😍 Vielen Dank für dieses tolle Bild, Alfred Gogolin.
.
Weitere tolle Bilder bei uns auf der Homepage [Link in Bio]
.
.
.
#ndr1niedersachsen #ndrniedersachsen #wetterfotografie #dasbesteamnorden #wirsindniedersachsen #meinniedersachsen #sonne #sommer #sonnenblumen #sonnenblumenfeld #norden #niedersachen #helmstedt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https://www.instagram.com/p/BzjBM9-iL_C/media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25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6BD3F-29DA-4728-AC8A-A109BC330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284735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5E028-9CE8-4074-8EE1-30814064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2148C-3331-4C0B-9242-5E7892E8C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80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8092060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63528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782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7307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2889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5662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8128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919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535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7733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590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2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- 2019-07-05 18:30:35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TreckerfahrerINNEN dürfen das! 😍 Oder gibt es Eurer Meinung nach etwas, was sie NICHT dürfen sollten...? 🧐 🚜💨 ____________________________________________
#treckerfahrerin #frauenpower #treckerfahrerdürfendas #treckerfahrer #treckerfahren #trecker #traktor #traktoren #landwirtin #powerfrau #powerfrauen #landwirtschaft #fendt #oldtimertrecker #oldtimertractor #oldtimertraktor #schlepper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https://www.instagram.com/p/Bzi4cLvHmYO/media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715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B7FA2-572D-40AD-B60B-1F9FE8AFE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272356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18F-0502-42AB-A51C-F066FE678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B96024-5E08-4A66-B385-73F6ECDD4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075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65362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8889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8387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042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40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51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820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113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02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581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99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79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25261-437B-4405-9F60-81384BBFD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18150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6EEA-B7F7-406C-AD9F-9900CFD8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567D5-B360-4174-9949-94A8920EA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98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5636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8675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367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69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858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62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749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705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340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70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45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603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8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- 2019-07-10 19:09:37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mutig gegen das Schweigen: Zwei Schüler machen mit einer "Mut zu Reden Radtour" auf das Thema Depression aufmerksam. 💪❤️
.
Mehr dazu auf unserer Homepage [Link in Bio]
.
.
.
#ndrniedersachsen #ndr1niedersachsen #meinniedersachsen #selflove #mentalh #mentalhealthawareness #depression #anxiety #fitness #motivation #love #health #mentalillness #instagood #inspirationalquotes #selfcare #wellness #instafit #wellbeing #mindfulness #healthy #mutzusprechen #radtour #wirgegendepressionen #dubistnichtallein #gemeinsam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https://www.instagram.com/p/Bzv0iZ8Fn3z/media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70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CE0ED-0E35-4915-949D-5527E280E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787610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FE83-B29A-4806-B98D-C7124001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34D7D-CFDC-402C-A212-08434BC7B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397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9986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9914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0080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390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023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347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51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84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64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15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041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2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- 2019-07-09 17:14:52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Warten hat ein Ende: jeden Mittwoch, vom 10. bis zum 31.07. immer um 21 Uhr im NDR Fernsehen 📺 seht Ihr Sven Tietzer 💪🏼 in Bestform!  Wir wünschen Euch gute Unterhaltung‼️ 🚜💨 ____________________________________________
#frauenpower #trecker #frauenpower💪 #tv #frauenandiemacht #tvmagazine #fernsehen #bestof #glotze #traktor #treckerfahrerdürfendas #treckerfahrer #treckerfahren #treckerfahrerin #treckerfahrerinnendürfendas #fendtdieselross #dieselross #lanzbulldog #lanzbulldogtractor #lanzbulldogtrecker #ndrfernsehen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https://www.instagram.com/p/BztCaYMHOs8/media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268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B4255-CF7D-4ADF-814C-20F3E6315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038148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D6E0-FFF0-446D-AA56-30D693E3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EDD58-3613-4D25-BC02-8D26EAA70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950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3494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121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557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28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612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445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7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919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22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683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12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08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0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- 2019-07-08 19:00:42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Ferkel „Frederic“ nicht goldig? 🐷 Dabei hat er schon dramatisches hinter sich: Er ist bei voller Fahrt aus einem Tiertransport entkommen.🚚 Jetzt lebt er auf einem Gnadenhof - Schwein gehabt.
.
Mehr zu „Frederics“ Gesichte findet ihr unter dem Link in unserer Bio.
.
.
.
#ndrniedersachsen #ndr1niedersachsen #halloniedersachsen #dasbesteamnorden #wirsindniedersachsen #schweinchen #pigsofig #piglet #ferkel #tiere #tierliebe #einherzfürtiere #tiereaufinstagram #tierschutz #tierrettung #tierliebhaber #tieresinddiebesserenmenschen #tieresindfreunde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https://www.instagram.com/p/BzqptnUlQ4M/media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3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44FD4-272A-45CD-B05A-296879B6F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149021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E5DB-12D9-4BBB-B846-F60164A1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5900B-B7A3-4EA7-9F97-8B806D4647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76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14278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6597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660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102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28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20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549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349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75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56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530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198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- 2019-07-08 18:49:40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Eure Meinung zu „Treckerbabe“ Sarah? TRECKERFAHRERINNEN DÜRFEN DAS! 🤩 👸🏼 🚜💨 ____________________________________________
#treckerfahrerinnendürfendas #treckerfahrerdürfendas #treckerfahrerin #trecker #treckerfriends #treckerfreunde #lanzbulldog #lanzbulldogtractor #lanztractor #lanztrecker #lanzbulldogtrecker #oldtimertractor #oldtimertraktor #oldtimertrecker #tvmagazine #roadmovie #fernsehen #ndrfernsehen #frauenpower #frauenpower💪 #frauensowieso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https://www.instagram.com/p/BzqojJtnqGw/media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2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337A4-973C-4090-9F79-517D9E7B9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7750763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6941A-102E-4D18-A4D8-47F1B8C6E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9FC3C-A0D2-4379-8FAA-061D2C8A2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335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38980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276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672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80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820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73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284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31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322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23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692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04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08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- 2019-07-07 16:32:30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sah das damals aus im Arbeiter- und Bauernstaat 👨🏼‍🌾, der DDR: eine spannende kleine Reise zurück in diese Zeit bietet das #kreisagrarmuseum in Dorf Mecklenburg. Ein „Kasimir“ 🚜💨 darf dabei natürlich nicht fehlen! ____________________________________________
#landwirtschaft #kirovets #kirovez #kasimir #trecker #treckerfahrerdürfendas #treckerfahrer #treckerfahren #oldtimertractor #oldtimertraktor #oldtimertrecker #oldtimertruck #ddrmuseum #ddr #vorwärtsimmerrückwärtsnimmer #agrarmuseum #mecklenburgvorpommern #mecklenburg #dorfmecklenburg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https://www.instagram.com/p/Bznzxb9HcID/media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01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B54B2-450F-465A-8C19-3AFE2714E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71288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20B7-FBD1-4E43-9A19-E9B287CF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C4C78-57DF-415C-B718-9528AA1E1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57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03445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3929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0621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167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062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980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058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01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923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562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141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684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3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- 2019-07-07 09:35:52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kann man überall üben - sogar auf einem Stand-Up-Paddling-Board... 🧘‍♂️
.
.
.
#wirsindniedersachsen #ndrniedersachsen #ndr1niedersachsen #halloniedersachsen #dasbesteamnorden #nordseereport #nordseeliebe #nordseeküste #spiekeroog #ostfriesischeinseln #yoga #yogachallenge #yogafit #yogaoutside #niedersachsen #standuppaddling #standupyoga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https://www.instagram.com/p/BznElCXFLLK/media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4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2A01F-B86E-44E9-8052-DADB47E50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847149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BBB8E-F217-4347-9BFB-98D732A2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277BF-1909-4A3D-980F-B24B91003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554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139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753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84752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712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95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54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600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412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650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0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258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72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- 2019-07-06 16:12:19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einen habt Ihr garantiert noch NIE gesehen‼️Und das nur, weil der Roggen 🌾 den Himmel sehen 👀 soll... 🤩 ____________________________________________
#lufttraktor #traktorfahren #traktorfahren #treckerfahrer #treckerfahren #trecker #treckerfahrerdürfendas #traktor #traktoren #schlepper #oldtimertraktor #oldtimertractor #oldtimertrecker #landmaschinen #agrarmuseum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https://www.instagram.com/p/BzlM12vHDwM/media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454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3118F-E1FF-4E0E-8936-7187AB9FA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04815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57BBB-0E05-4937-BF2C-33A47A63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222D7-40B1-45C3-9EB0-0210B8169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454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6588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4256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14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16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63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11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09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37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1193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5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126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68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9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- 2019-07-06 12:15:27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Lyrik, Nordsee und Sonnenuntergang 🌅 Unterwegs mit einem Wattführer aus Leidenschaft. .
.
.
#wirsindniedersachsen #ndrniedersachsen #ndr1niedersachsen #halloniedersachsen #dasbesteamnorden #nordseeküste #nordseeliebe #wattenmeer #wattwanderung #sunrise_sunset #wangerooge #schillig #nordseereport #ndrfernsehen #wattwürmer #lyrik #lyriker #wangerland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https://www.instagram.com/p/Bzkxqeklxek/media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97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81AE0-417B-482D-9568-5C20C5870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9288007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8616A-C734-4A5F-B154-40A83F1C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FF864-5263-4858-A1AF-AAB903358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220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17351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1325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7025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85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723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94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48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552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980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297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115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462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2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- 2019-07-05 18:30:35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TreckerfahrerINNEN dürfen das! 😍 Oder gibt es Eurer Meinung nach etwas, was sie NICHT dürfen sollten...? 🧐 🚜💨 ____________________________________________
#treckerfahrerin #frauenpower #treckerfahrerdürfendas #treckerfahrer #treckerfahren #trecker #traktor #traktoren #landwirtin #powerfrau #powerfrauen #landwirtschaft #fendt #oldtimertrecker #oldtimertractor #oldtimertraktor #schlepper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https://www.instagram.com/p/Bzi4cLvHmYO/media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292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7F744-D324-45B3-8B7C-3995B40FB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080935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18266-DDEE-4F27-A81D-4DEACD04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A9F14-9A98-451E-A7E6-E0F043E33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213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35730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4286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3029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76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64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40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884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343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77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83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546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831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45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- 2019-07-04 17:11:27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Zurück zu den Ursprüngen: Martin outet sich als Eicher-Fan! 😍 Wer noch? 🚜💨 ____________________________________________
#oldtimertraktor #oldtimers #oldtimertractor #oldtimer #oldtimertrecker #youngtimer #trecker #treckerfahren #treckerfahrerdürfendas #treckerfahrer #schlepper #eicher #eicherdiesel #eicherpower #eichertrucks #eichertractor #eichermotors #landmaschinen #weinberge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https://www.instagram.com/p/BzgKvF9nlde/media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23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CBEB4-8E6F-41AB-A17B-CA1BC24D0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5650527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5E28-E4A0-4189-A2BF-0E6A2F30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96E17-1246-44E5-A14E-FAF27F79E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22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910502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6862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042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2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781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917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204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22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73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34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422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4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79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- 2019-07-04 07:10:28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Martin Thiel ist gut Kirschen 🍒 essen: aber für unseren Deutz-Traktoristen steht noch etwas anderes im Mittelpunkt... 🤩 _______________________________
#kirschen #kirschenzeit #kirschenliebe #kirschen🍒 #kirschenpflücken #kirschenzeit🍒 #Ostsee #eicher #eichertrucks #eichertractor #eicherdiesel #eichertraktor #traktor #oldtimertractor #oldtimer #oldtimers #oldtimertraktor #oldtimertrecker #traktoren #treckerfahrer #treckerfahren #treckerfahrerdürfendas #schlepper 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https://www.instagram.com/p/BzdqpW_nh2R/media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69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D2CDA-72F4-430E-8DBD-1E0BA51DD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3862445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83C7-C2B4-4B40-9FF8-DB393FC5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B196A-B9D2-4419-A2D1-0F69A3B2D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964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52117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5472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2601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373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189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03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8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646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462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391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871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321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1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- 2019-07-02 17:16:29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Eicher geht immer, oder? 🚜💨 ____________________________________________
#eicher #eicherdiesel #eichertrucks #eicherpower #eichermotors #eichertraktor #oldtimertraktor #oldtimertractor #oldtimertrecker #oldtimers #oldtimer #youngtimer #grenzerfahrungen #grenze #ostsee #schleswigholstein #grömitz #grömitz🔆 #trecker #treckerfahrer #treckerfahren #treckerfahrerdürfendas #traktor #traktoren 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https://www.instagram.com/p/BzbBuUfH3Zt/media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8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CAC98-3ACC-4310-9D3D-7685069B3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3608064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B800-239C-4381-93BD-CD3760DF0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F3166-AD7D-44BA-A4FD-A954A9CFD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055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95146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5809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673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598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499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602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360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341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85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522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25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127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9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- 2019-07-02 12:05:12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Beeindruckend: Das Löschfahrzeug „Panther“ ist speziell für Flughäfen gebaut. Und ist im Ernstfall schneller als jedes andere Löschfahrzeug.
.
.
#wirsindniedersachsen 
#ndrniedersachsen 
#ndr1niedersachsen 
#halloniedersachsen 
#dasbesteamnorden 
@flughafenfeuerwehr_hannover 
#feuerwehr 
#flughafen 
#feuerwehrmann 
#flughafenhannover 
#flughafenfeuerwehr 
#luftverkehr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https://www.instagram.com/p/BzacoBXlWNY/media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73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ED4A5-4D10-4A3E-95DA-7CCEFCDC5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4403529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DDA60-1DF9-47F4-AB6F-6C28CED9B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DC22D-8D18-4516-8A2C-337FFFCFC6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884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4941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3016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7223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656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85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582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040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862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451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212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53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750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1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- 2019-06-30 18:29:59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diesen tropischen Temperaturen muss man sich aufs Wesentliche konzentrieren! ☀️🚜💨 ____________________________________________
#eicher #eichertractor #eichertractors #eichertiger #eichertreffen #eichertrecker #eicherdiesel #eicherpower #eichermotors #eicheristhebest #treckerfahrerdürfendas #treckerfahrer #treckerfahren #trecker #traktor #traktoren #schlepper #landmaschinen #oldtimertractor #oldtimers #oldtimer #oldtimertrecker #oldtimertraktor #youngtimer #ackerhelden #acker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https://www.instagram.com/p/BzWAfTGnpX3/media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040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81307-375E-4D52-A1FA-56BC6A138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1775521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26D1-73B7-4693-BCAD-05AF03A1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40879-539C-43D3-A700-80E89A347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865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4171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7368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5417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2080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424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140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855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21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91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617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1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11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- 2019-06-30 14:12:51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im Paradies: In diesem Teil des Nationalparks Wattenmeer auf Borkum sind die Vögel sicher. Und Du kannst sie nicht überhören. ❤️
.
.
.
#wirsindniedersachsen 
#ndrniedersachsen 
#ndr1niedersachsen 
#halloniedersachsen 
#dasbesteamnorden 
#insel 
#wattenmeer 
#meeresluft 
#meerliebe 
#borkum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https://www.instagram.com/p/BzViUk9lgok/media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40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E649A-45FA-4F36-8600-93381FC3D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558400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F1AD-387A-4B02-BFAA-E5072BE8F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648CD-5044-4763-9688-66669B74F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115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10454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8179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642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18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422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440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165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22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682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294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49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646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1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- 2019-06-29 16:14:28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Sense reicht da nicht ganz aus: was sagen die Experten zum Mähwerk? 🚜💨 _______________________________
#mähwerk #mähen #mäher #rasenmäher #rasenmähen #pöttinger #claasxerion #flughafenhamburg #airporthamburg #hamburgairport #hamburgflughafen #fuhlsbüttel #treckerfahren #treckerfahrer #trecker #treckerfahrerdürfendas #traktor #traktoren #schlepper #landmaschinen #startbahn #landebahn #airport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https://www.instagram.com/p/BzTMFj-nqei/media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0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98169-CD1B-4EB4-80AB-A620738F9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515381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C88E-733A-44F9-AD38-0D37EF293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B04C7-B51A-4DB2-8B04-003686E2E9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532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6253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974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3582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084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428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258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08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869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942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04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28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656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1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- 2019-06-29 12:16:54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Sonnenschutz ist wichtig - auch für die Tapire im @serengetiparkhodenhagen 😉
Der Wetterdienst warnt vor besonders starken UV-Strahlen - also eincremen und vor allem am Mittag die Sonne meiden. Mehr bei @tagesschau .
.
.
#linkinbio #tapir #sunshine #summer #sunprotection #zoo #serengetiparkhodenhagen #wirsindniedersachsen #halloniedersachsen #ndrniedersachsen #ndr1niedersachsen #ndr #health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https://www.instagram.com/p/BzSw7LZl_NH/media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921BB-2DE5-45BE-AF04-BD2E9A53F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9294042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D9A9-938F-40F9-BCCF-E8D69B5A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09F4B-A304-40FD-9794-D92FE8EC7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367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67510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8804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056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51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741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77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9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6075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286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537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429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01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- 2019-06-28 17:08:49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Mähen aus ästhetischen Gründen? 🤔 Weit gefehlt! ✈️ Aber Ihr habt Euch so etwas sicher schon gedacht, oder? 🚜💨 _______________________________
#mähen #rasenmähen #rasenmähertraktor #mähwerk #treckerfahrer #schlepper #trecker #traktor #treckerfahrerdürfendas #traktoren #treckerfahren #startbahn #landebahn #flughafen #flughafenhamburg #hamburgflughafen #helmutschmidtflughafen #sicherheit #landeanflug #fuhlsbüttel #hamburg #hamburgairport #airporthamburg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https://www.instagram.com/p/BzQr5iPnXmO/media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136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FED1F-AA58-4F7E-BB21-64D9D5A23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214350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54C8-478A-494E-B496-FB39866D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950C6-7AFD-4ACE-A86D-DE4A3A431D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800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0814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3976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135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79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836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32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67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17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31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661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438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004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9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- 2019-06-28 13:34:02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fröhlich aussieht, ist es in Wahrheit gar nicht. Denn @andreaskuhlage und @jenshardeland verabschieden sich hiermit in die Sommerpause. Ausschlafen könnt ihr aber trotzdem nicht, denn ihre Urlaubsvertretung wird euch auch die nächsten vier Wochen aus dem Bett schmeißen. 💁🏼‍♀️🤷🏼‍♂️
•
•
#kuhlageundhardeland #njoy #radio #njoyradio #sommerpause #bisdann #tschuessundaufwiedersehen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https://www.instagram.com/p/BzQUuNcib8z/media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9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61134-ED78-43B5-93C4-9636EA7E1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7774478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F2AB1-7887-43F5-8CF5-C85E548CA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2A301-D7C3-4A48-A068-E83F0DC4C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585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0836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3840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5175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76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9075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49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83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95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45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691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18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12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6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ndr2 - 2019-06-28 12:19:02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Aufregend! @declanjdonovan und @sam_fender sind in #Göttingen mit dabei 😍 IHR hoffentlich auch? 😉
•
•
•
#ndr2 #ndr2soundcheck #music #live #concert #announcement #vorfreude #kaumerwarten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https://www.instagram.com/p/BzQMxbwjssc/media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3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extra3 - 2019-06-28 09:03:51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Früher hätte es das nicht gegeben! #Hitze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https://www.instagram.com/p/BzP2mNejdoT/media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6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0988D-5F05-4182-A684-289E33411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136467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07CA1-D08A-422F-ADCB-BB11D798D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10199-7B0D-4A41-B19C-964813967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29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88865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7170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5793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369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55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07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77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107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430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91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000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724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0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- 2019-06-27 17:30:15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„Ich heb‘ ab - nichts hält mich am Boden...“ 🛫 Schaut mal, wo wir 🚜 in der Großstadt gefunden haben! 🤩 ____________________________________________
#airporthamburg #hamburgairport #helmutschmidtflughafen #flughafen #flughafenhamburg #hamburgflughafen #hamburgerflughafen #rollfeld #landebahn #startbahn #fuhlsbüttel #treckerfahrer #treckerfahrerdürfendas #treckerfahren #trecker #traktor #traktoren #schlepper #landmaschinen #mähen #rasenmähen 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https://www.instagram.com/p/BzOKqBeHN9B/media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29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5500F-313A-40F5-8EED-9DF1825D2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9019289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2CD8B-14C2-45D2-9110-942FD824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01C97-D7CB-4623-8A77-2A42F265B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06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4826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040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595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22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16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7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385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511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972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791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198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78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6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- 2019-06-27 15:30:42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Pferdeäpfel gibt’s jetzt to go! Heide-Kutscher verschenken sie an ihre Gäste zum Mitnehmen für den eigenen Garten - ein gutes Geschenk? .
.
.
#linkinbio #wirsindniedersachsen #niedersachsen #halloniedersachsen #ndr1niedersachsen #ndrniedersachsen #pferde #gartenideen #grünerdaumen #gärtnern #idee #kurios #undeloherheide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https://www.instagram.com/p/BzN9ingFsIh/media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052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E4CB9-8384-4C58-80B0-1C3D4D726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1684059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79E3-6C5C-4764-8E39-4D9F0650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CCC6C-BB10-4480-A228-DBE5B91994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2139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7027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7631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7803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362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856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551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433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95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20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50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995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342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- 2019-06-26 17:08:19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soll Sven auch sonst machen bei diesem Wetter ☀️, nicht wahr? Oder habt Ihr etwa eine bessere Idee 💡? 🏖 ⛲️ 🌊  ____________________________________________
#steilhang #mähen #mähwerk  #treckerfahrer #treckerfahren #treckerfahrerdürfendas #brunhilde #trecker #traktor #traktoren #schlepper #treckerfriends #treckerfreunde #landmaschinen #runterkommensiealle #oldtimertractor #oldtimertraktor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https://www.instagram.com/p/BzLj4LUnfq8/media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5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A6205-672E-4D6C-8B80-FDCD05928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127341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8658-7FCC-44E2-BA4D-15E3831A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NDR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051F2C-7633-4137-8AA5-04B727767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16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41471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3190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391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42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4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74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272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717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194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82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839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544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4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- 2019-06-26 12:31:49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liebst du am Wattenmeer? Wir lieben die unglaubliche Natur: 10.000 Tier- und Pflanzenarten gibt es im Wattenmeer. Jetzt feiert es zehn Jahre UNESCO-Welterbe. 🌊🦆🐚
.
Me(e)hr zum Thema unter ndr.de/Niedersachsen (Link in der Bio)
.
.
.
#ndr1niedersachsen #ndrniedersachsen #halloniedersachsen #dasbesteamnorden #wirsindniedersachsen #wattenmeer #happywaddensea #watt #nordsee #weltnaturerbewattenmeer #weltnaturerbe #nordseeliebe #nordseeküste #meerverliebt #meeresluft #seehund #robben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https://www.instagram.com/p/BzLCqD5FiCg/media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077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4D354-31B1-43D7-A702-D4F99FD20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702037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F85B-C20E-4967-B205-6EBC0163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9CB3D-11E1-47E7-B80B-5315E45F3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840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9566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6828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56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229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489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488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84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742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96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964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71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18:26:28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uns könnt ihr euch den Podcast anhören.  #deutschland3000  @deutschland3000  @emilia.schuele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https://scontent.xx.fbcdn.net/v/t51.12442-15/65309998_407716923170578_8523765879089560159_n.jpg?_nc_cat=111&amp;_nc_oc=AQljttaQdWNkis1TTROVL7mihGoJx465o1tK9NuOmHAVHYIJDdUr3NNruisCKdYS6Vs&amp;_nc_ht=scontent.xx&amp;oh=9a606bf2b8cf672577bae95457b41803&amp;oe=5DA68AAC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40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BFD3A-EDD8-43AA-894B-F1E87FB24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7416516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14A8-9926-45B7-B638-D12FFF9B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ACFEB-9E68-426B-9355-5AF3BED81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889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10481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383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59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742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698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047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091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844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285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291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58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18:26:27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3.Berlin - @emilia.schuele unterstützt die Kampagne „Farbe bekennen“. Diese zeichnet Organisationen aus, die viel für die Integration tun.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https://scontent.xx.fbcdn.net/v/t51.12442-15/65539647_380191122606110_208768721948859116_n.jpg?_nc_cat=111&amp;_nc_oc=AQnLwgrvQRRFeiukZtZF-J0QhoaaBJI6pq1TG5JCOATeUywp8UZtqZF5Pr3EevA40Ns&amp;_nc_ht=scontent.xx&amp;oh=71aa31d082201f5f2b62e46df2b677a7&amp;oe=5DA93669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86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C87DD-B0F6-4D20-9483-7FE68C561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9018001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5B209-9F44-4AF6-A2AB-F224266C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A1AC3-3D28-4B04-B496-F7716AF75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166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53771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08246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21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593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51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26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055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20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481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238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8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18:26:26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@emilia.schuele  @evaschulz  @deutschland3000  2. Die Umwelt &amp; Nachhaltigkeit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https://scontent.xx.fbcdn.net/v/t51.12442-15/65119442_616994402124956_4122949105170579119_n.jpg?_nc_cat=105&amp;_nc_oc=AQmVq-vZIXUOdDjz2LWk0O9xlln0Y1kXZJbUT88Z3_WoPqyzNB8Hudg8evudu21evY8&amp;_nc_ht=scontent.xx&amp;oh=91a41ae6d775830b612859190c45e17e&amp;oe=5DBC333E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92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B3B39-072E-4CA7-BC9C-BDB46804E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0922616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FEC3-8F37-431B-82E7-81C3A70A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59C03-507E-4A72-9020-83C8E1A9F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24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53964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6138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374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909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17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42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713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277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480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83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0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18:26:25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Themen, die Emilia Schüle am Herzen liegen:  1. Mädchen - sie setzt sich für Mädchen in der ganzen Welt ein.  @evaschulz  @emilia.schuele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https://scontent.xx.fbcdn.net/v/t51.12442-15/66205500_653617418449662_4108478211271182119_n.jpg?_nc_cat=101&amp;_nc_oc=AQmIJ06pwsPoRxenmE8EedmQl0b8eZuVco9YV2e6SBztLir9ohG8SR1A2hR2Z7LhLTQ&amp;_nc_ht=scontent.xx&amp;oh=2f714f4bc0849e1f4bec26cb1fe03e1a&amp;oe=5DB72240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37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FF74F-D55A-4049-BBF5-19284325A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5506947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9CE3-32D6-4D1A-80A7-C6423B61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AA857-A5EC-4B48-95D9-8D5F216E1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848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5050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51694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495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06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86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68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613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425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990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1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4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18:26:24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@evaschulz  Eva Schulz hat diese Woche Schauspielerin @emilia.schuele im Podcast zu Gast.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https://scontent.xx.fbcdn.net/v/t51.12442-15/66263331_708375519588318_7222015200983396580_n.jpg?_nc_cat=106&amp;_nc_oc=AQlV972Oqs5e522GVrdeZmzuZ_nfBUB_mGUS8xd1ZOYM2o-uHQnWCXxcuixzWzvn1eE&amp;_nc_ht=scontent.xx&amp;oh=c5537c28310d033795cf49cbea26b95f&amp;oe=5DA220B0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43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E0EE0-0EC1-4D14-B58C-1689EF60D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4230996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7A6E0-F119-49D9-8C6C-E466DB01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A4D2F-9B65-494C-9DC8-83B81EB18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129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62282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0563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461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80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826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868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358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154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331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45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75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15:10:34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https://scontent.xx.fbcdn.net/v/t51.12442-15/65393138_364120174271456_4949212055267401562_n.jpg?_nc_cat=103&amp;_nc_oc=AQlFpAv3DXUXqhTUo-PlFZK7Fig1sWagOsfnJVATpqJ26sNfRq98OpDkr9Q_h7w5AqY&amp;_nc_ht=scontent.xx&amp;oh=ed00ef3ef1d1cc0d013ee4ce22e33653&amp;oe=5DA921A9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1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0ED2C-5277-4BEA-A200-FE1E91790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3381180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1600C-51E0-4D49-BF23-8A626F08E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CD0BF-6FB3-4D5F-AC0D-6D17DECE1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033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0551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073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962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998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67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034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078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761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936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98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84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- 2019-07-10 15:03:24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@airbeatone  Und wir freuen uns auf diese Acts: Heute startet das Airbeat One!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https://scontent.xx.fbcdn.net/v/t51.12442-15/65507027_214248569549606_6031442099750601397_n.jpg?_nc_cat=107&amp;_nc_oc=AQlYafXeB2nfBLtPAduFSUsw0R5fHqJxqk64MTQvC3r-5GPPJZ4ed40IO2Rt4rFDCFI&amp;_nc_ht=scontent.xx&amp;oh=bf0e536ac5cc790a233b929c2f8f66c8&amp;oe=5DBF6BC1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11.07.2019 08:00:59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2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FBAEF-01A4-44D4-8FD9-3E775AE9E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6172489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CEC4-96BC-4D37-83B3-E3D4BFE4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9BEC7-2FBB-4871-9411-5A514BF457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198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74382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8851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99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031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267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465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69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36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80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573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3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ndr2 - 2019-07-09 07:14:14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Bilder von
@pink in Hamburg?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https://scontent.xx.fbcdn.net/v/t51.12442-15/65304068_102103347720479_3902999370500023825_n.jpg?_nc_cat=100&amp;_nc_oc=AQkVcykAJjpy7UxHP6dmvu9j-luy29i8no5lnSVzgvTxhWEdCqjW1tC1GlZ-gzBsFtk&amp;_nc_ht=scontent.xx&amp;oh=9d93e68c870ce3b2de8d4ed0c3b9466a&amp;oe=5DAE057F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10.07.2019 07:00:58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265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0764A-9E14-4FD7-ADA1-B68D0A174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4528063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61AB-09AD-4E48-B879-702F4B63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B9592-B4A4-4A3F-A7D0-DE3C5BEDD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829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8392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5182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422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957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769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42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1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308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718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53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62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ndr2 - 2019-07-09 07:14:13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https://scontent.xx.fbcdn.net/v/t51.12442-15/66490129_2082039421907437_6889126254939597478_n.jpg?_nc_cat=109&amp;_nc_oc=AQl4KPTB6LaYq549-3c6CuXnikLlC-S-_8-YD5B6apniDXJ8ns_NzgKngmHsPO9rWNE&amp;_nc_ht=scontent.xx&amp;oh=71e3066c4369d930e696b5b2987a1c76&amp;oe=5DBBF66E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10.07.2019 07:00:58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4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A05DE-DCC3-48F5-AB69-42BEECA3F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9711523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A345-73E2-4184-BFD7-FFA9C732D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FFFC6-0F0F-40A4-9785-51469597D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503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25923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686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66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115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88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36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036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578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02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73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8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ndr2 - 2019-07-09 07:14:12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https://scontent.xx.fbcdn.net/v/t51.12442-15/66055555_632796573891014_8185546045572041873_n.jpg?_nc_cat=109&amp;_nc_oc=AQleZg62ujtPofY0Re8tv6sV9UrYrxTQnlDc1GGwomgRP4jT0XTkXR602lnYwrM6_E0&amp;_nc_ht=scontent.xx&amp;oh=726e2fe78d7aa2b43714bb0cbd3e8df9&amp;oe=5DBBE296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10.07.2019 07:00:58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74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768F2-9399-491B-B4A1-107CECC30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7273764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551B-76F1-4AD0-B633-5A8B83A9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4F9F9-9ECA-4EE5-8D36-4149F514F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294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8399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6828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815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407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418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06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871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212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559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927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3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ndr2 - 2019-07-09 07:14:11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fliegt Pink!!! 😳💃🏻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https://scontent.xx.fbcdn.net/v/t51.12442-15/65568878_122545872337403_6895433570789912448_n.jpg?_nc_cat=109&amp;_nc_oc=AQmOzIE6SYTVHR5ZLxXKVhM-PL0Ib4lwrLQLHtzdtrDjZTMfv2TzD7jmxTaJb_tEDHc&amp;_nc_ht=scontent.xx&amp;oh=e4cd23305978a8bf6333a7a87d001992&amp;oe=5DBB2C12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10.07.2019 07:00:58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79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3F5FE-AFFB-4E58-AAA7-A866F92B9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6146309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FB21-D60F-4867-976B-8BD0D4DC4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F5F26-1A25-4299-9923-10845A666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861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7516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7368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567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14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155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715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1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68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13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91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9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22:21:34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Danke, Pink ! 💕 @pink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https://scontent.xx.fbcdn.net/v/t51.12442-15/66691474_1081901138676333_5837725743519472240_n.jpg?_nc_cat=103&amp;_nc_oc=AQkJ4wFGAwSXpMA5mq2kGS1v0d9RRYn8GFBlkBGcFUAYnYNduN7woykmGtcYJ0Wm7JA&amp;_nc_ht=scontent.xx&amp;oh=ee224519ec2d68ac56c2f4a674683d5f&amp;oe=5DBA8A28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26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F977B-CA80-4810-9762-02F2047AD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9479145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64FAD-1E70-43F6-94F5-5AC2FE562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50F50-5F43-40A5-AB1B-F69C3BC83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778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43117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877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37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5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66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43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703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585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187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459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22:19:01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@pink  #sowhat
#rockstar  #sowhat
#rockstar Einmal quer übers Publikum 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https://scontent.xx.fbcdn.net/v/t51.12442-15/65976429_145400229900402_8044244903151797305_n.jpg?_nc_cat=101&amp;_nc_oc=AQnZI5sCkY8AXijic-iri3AgNXtqD0eddU4q8HwGbvZrHSyq4la1UCHXByFKElLK-BM&amp;_nc_ht=scontent.xx&amp;oh=57363ebd8ee2e652721ed81a871a5c2f&amp;oe=5DA503B5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37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262C-C1D8-4318-AFE0-3660A8111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4573960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C9941-8BF1-4907-969A-056D662DC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FF7D5-9529-4DD8-BFBB-A691498F0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16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89081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71299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441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599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32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111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781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380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86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78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18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22:15:06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Fangeschenk. Ja, das ist eine Froschmütze.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https://scontent.xx.fbcdn.net/v/t51.12442-15/66467621_409119059653830_3583581099885797491_n.jpg?_nc_cat=100&amp;_nc_oc=AQluJ-1LIYm0hNjwGPJ2Yse05CqEmFgQJ44Hdb55XXOqzh2k2ZVxq1qalgp9Oe_e8Ds&amp;_nc_ht=scontent.xx&amp;oh=05c533abd4858fc50f6480871fbb7464&amp;oe=5DA95105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07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0AE69-DC50-43AA-8D0F-223D71840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26406454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7DCA0-1D18-4CBD-A991-340A8120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09F08-A39B-47F1-B869-D1C05DC84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2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86476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6374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115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36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57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50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263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16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61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570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22:11:31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@pink „Just like Fire“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https://scontent.xx.fbcdn.net/v/t51.12442-15/62235346_451766245555973_1612151970640632170_n.jpg?_nc_cat=110&amp;_nc_oc=AQmg-JJWDKPznBYpKfDxfVb2wZk-3khMmcw1VwQ6CPIEp5WvnLw92WJ5XfDU7rR2RKo&amp;_nc_ht=scontent.xx&amp;oh=c1724a4d5a0486a1e48d90c1dcfe211e&amp;oe=5DC510F5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59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C25D6-5815-4565-B951-6BF2012B7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9514337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0447-5908-4FE7-A06A-A55F7460F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5D2D4-9EDE-40F8-B2C8-6D127D763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940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90793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846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81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22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43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90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562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782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33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05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22:08:49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https://scontent.xx.fbcdn.net/v/t51.12442-15/65676231_122714692031427_6378740680533900137_n.jpg?_nc_cat=107&amp;_nc_oc=AQnU41McBtST7p7vJP1RrQqw9o8eNzBFe-XV6MOL16HoHlRvwIQaGmB0t50AA0kO6Vo&amp;_nc_ht=scontent.xx&amp;oh=82e5677503e67510517a3b999f037c22&amp;oe=5D79653B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2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DF3F9-FFC8-4AA6-B757-D5438CBCE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1407022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8480-5ACF-4729-8066-329440CBA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4CF05-284E-4FAD-BD16-17BF2EA17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31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86312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114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540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373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93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525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355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220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622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749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- 2019-07-08 22:08:41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haben wir Pink erwartet: schwebend. @pink  #beautifultraumatour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https://scontent.xx.fbcdn.net/v/t51.12442-15/65312681_2307143189362100_4812050858375958569_n.jpg?_nc_cat=105&amp;_nc_oc=AQmlISyVso-8CHIM66WlckMuvDhVRvei3Pzc3Y454fc-qEZ4H00_aGBNDGD4MuRHPpE&amp;_nc_ht=scontent.xx&amp;oh=e9d421a5fbad511dee53e49e20c46eee&amp;oe=5DB8BA45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22:00:52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579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708E4-3EC6-4861-A3B3-3BB351048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3480388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7B1A8-9E00-47F4-805D-EC241FBD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9067E-8E9E-449A-BDF5-E14F442D0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22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74506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2981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681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06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963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9848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90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32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961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729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8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21:58:32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Best of 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https://scontent.xx.fbcdn.net/v/t51.12442-15/65962674_2961858810523450_6805202300597549767_n.jpg?_nc_cat=105&amp;_nc_oc=AQkGR-9Pnlw68rVwFfKGEnMVY1Kn36BFWy5YKzBZma_bTk_fqkbMiQ3NLKgc3AgqL7Q&amp;_nc_ht=scontent.xx&amp;oh=0dbf15271868102841db159640244d45&amp;oe=5DBE17B5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21:30:52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50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CCCE4-A57F-40BF-BBA2-9B2FD65B6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8479389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DFD73-4A48-40AE-B248-EE380BEB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517E3-8D53-49A1-A419-B04E63B75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980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621351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4013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08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43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068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16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028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81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229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17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21:07:32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Danke, PINK!!!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https://scontent.xx.fbcdn.net/v/t51.12442-15/66026601_2371454479768316_5347581866014199694_n.jpg?_nc_cat=106&amp;_nc_oc=AQkGysTJUaFPy9qb-mZ8tLgaBVl_E0FBwNjqWK-yr8liACN0lus9NXeI1VL6BPUuXpA&amp;_nc_ht=scontent.xx&amp;oh=bc61f9846544f9296dfeb3bcd8c41897&amp;oe=5DBE03FE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21:00:55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925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CA51E-F80C-4AD4-ADDE-569536E1C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9135935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D7D3-4033-481B-9098-1ED6738F9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2F8AB-B1AE-4956-8FBD-AA1D35FAE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370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53321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1260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75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2519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510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220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706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409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936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69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6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20:39:34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https://scontent.xx.fbcdn.net/v/t51.12442-15/65279634_463858727514141_1359919758938014794_n.jpg?_nc_cat=106&amp;_nc_oc=AQlxhi6_qCdLGAtRcBpBKvC2Npuuy9bKs5hAijPoQDhPui4v6WkaC7Lp52JqzHP2JaM&amp;_nc_ht=scontent.xx&amp;oh=69c1e7fdaf95002ec53c2cea24cd4d97&amp;oe=5DA62BF7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20:32:26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206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DAA28-7020-4817-826F-87077D29D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6350079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6CD6-CBFE-4210-87BA-EBE80BEA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AAB4E-7C81-4287-A391-DD2D3B985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42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65278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4865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495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092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893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400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07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425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03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255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8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20:23:34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https://scontent.xx.fbcdn.net/v/t51.12442-15/65323220_377419189580363_6020578355546550492_n.jpg?_nc_cat=107&amp;_nc_oc=AQlznzSeYVUN1CueUNh0j6dHg_gLQIIIGOFiNcHxh4YODSQ4xNlMsID-UC2824rNm7g&amp;_nc_ht=scontent.xx&amp;oh=c7a214d91b943cb1636a285da96217af&amp;oe=5DAAF58C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862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8055C-2B2A-467C-AE00-9D1DAC7B7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7437352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A9AC-3A3E-46EF-B566-2E6D08FF8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7FCD3-C78F-45AD-9B16-7A31B8BE9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230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14239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49633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586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52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35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862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957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9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749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270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96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20:23:33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„Perfect“ Kermit! 😍🐸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https://scontent.xx.fbcdn.net/v/t51.12442-15/65627376_1035646586641749_4481727002747223793_n.jpg?_nc_cat=102&amp;_nc_oc=AQnXcl7yWWBBCtFCv1YDs3TO1r9l59yi3UKcMiJ2tXLejPR59dnOdsZ9KQEdpRftY4w&amp;_nc_ht=scontent.xx&amp;oh=381aca4ac7da485be9c9fd752c652a22&amp;oe=5DB26B75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0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18485-EFC8-4ED1-B2F8-A3E4D5E2C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36241786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0850-4EEA-4F4D-B648-C21C4036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7CBD31-12C6-490E-8FC5-F0A602718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530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75759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9424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808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99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80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72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50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655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997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155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9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20:13:57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„Walk Me Home“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https://scontent.xx.fbcdn.net/v/t51.12442-15/65962324_1705936023046676_6797348108853876787_n.jpg?_nc_cat=105&amp;_nc_oc=AQmO18RG9ZTfwL4AyQZrBegvYxxN_GDrdyqqSxQRPqz7AU7knNOf4K2WzplzgrloCIY&amp;_nc_ht=scontent.xx&amp;oh=52e6a3c4be13f4266ead7dafdc54f1c4&amp;oe=5D7A9279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20:00:53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640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D1319-6F9D-4676-A122-BD5472765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11284546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950B-934B-44FE-804D-7C86A33A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7030A-74B9-487E-86CC-24B1CC137C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687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499413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380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141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87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180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059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45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13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06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737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0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19:54:54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About 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https://scontent.xx.fbcdn.net/v/t51.12442-15/65497143_658900537912949_8452985841683985037_n.jpg?_nc_cat=106&amp;_nc_oc=AQmUIcCNR0iLX33RGrDIe9NkoIoKNb8-GSuubEfXA80nW-V4dBDnf4qqk7URlXp4adM&amp;_nc_ht=scontent.xx&amp;oh=653b8452b4f2332e20e37fd984b6931b&amp;oe=5DBE85C8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19:45:06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28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253F4-8BA9-498D-8C64-12D957A50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8642428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41BD7-CF8A-43BC-9E79-5D355341D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NDR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8A7D4-4530-4E57-BC0A-774331509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55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73550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28272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348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697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12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43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837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045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62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44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13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ndr2 - 2019-07-08 19:10:02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„Who Knew“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https://scontent.xx.fbcdn.net/v/t51.12442-15/65473114_171955973837231_5623111210902272260_n.jpg?_nc_cat=101&amp;_nc_oc=AQnroyVdc1H3phV8b5EogwjASbn7uGlRNV1se74HUb9bBF5Mp-c1Mr5JKvYEGbXvYg8&amp;_nc_ht=scontent.xx&amp;oh=b3eb126441407fa01e9e46569d02c385&amp;oe=5D7B5077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09.07.2019 18:33:21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32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4D5A5-50A3-4BCE-BFD8-99CF8E8F8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</p:spTree>
    <p:extLst>
      <p:ext uri="{BB962C8B-B14F-4D97-AF65-F5344CB8AC3E}">
        <p14:creationId xmlns:p14="http://schemas.microsoft.com/office/powerpoint/2010/main" val="4062327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5207</Words>
  <Application>Microsoft Office PowerPoint</Application>
  <PresentationFormat>On-screen Show (4:3)</PresentationFormat>
  <Paragraphs>2004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8" baseType="lpstr">
      <vt:lpstr>Arial</vt:lpstr>
      <vt:lpstr>Calibri</vt:lpstr>
      <vt:lpstr>quintly_template</vt:lpstr>
      <vt:lpstr>MeFo - Instagram Monatsbericht JK</vt:lpstr>
      <vt:lpstr>Instagram Instagram Übersicht | NDR</vt:lpstr>
      <vt:lpstr>Instagram Key Metrics Table | NDR</vt:lpstr>
      <vt:lpstr>Instagram Followers Total | NDR</vt:lpstr>
      <vt:lpstr>Instagram Reach | NDR</vt:lpstr>
      <vt:lpstr>Instagram Impressions  | NDR</vt:lpstr>
      <vt:lpstr>Instagram Post Type Distribution Per Profile | NDR</vt:lpstr>
      <vt:lpstr>Instagram Story Type Distribution | NDR</vt:lpstr>
      <vt:lpstr>Instagram Organic Reach by Post Type  | NDR</vt:lpstr>
      <vt:lpstr>Instagram Total Interactions | NDR</vt:lpstr>
      <vt:lpstr>Instagram Interactions Distribution | NDR</vt:lpstr>
      <vt:lpstr>Instagram Interactions by Post Type | NDR</vt:lpstr>
      <vt:lpstr>Instagram Posts Table | NDR - 1 of 23</vt:lpstr>
      <vt:lpstr>Instagram Posts Table | NDR - 2 of 23</vt:lpstr>
      <vt:lpstr>Instagram Posts Table | NDR - 3 of 23</vt:lpstr>
      <vt:lpstr>Instagram Posts Table | NDR - 4 of 23</vt:lpstr>
      <vt:lpstr>Instagram Posts Table | NDR - 5 of 23</vt:lpstr>
      <vt:lpstr>Instagram Posts Table | NDR - 6 of 23</vt:lpstr>
      <vt:lpstr>Instagram Posts Table | NDR - 7 of 23</vt:lpstr>
      <vt:lpstr>Instagram Posts Table | NDR - 8 of 23</vt:lpstr>
      <vt:lpstr>Instagram Posts Table | NDR - 9 of 23</vt:lpstr>
      <vt:lpstr>Instagram Posts Table | NDR - 10 of 23</vt:lpstr>
      <vt:lpstr>Instagram Posts Table | NDR - 11 of 23</vt:lpstr>
      <vt:lpstr>Instagram Posts Table | NDR - 12 of 23</vt:lpstr>
      <vt:lpstr>Instagram Posts Table | NDR - 13 of 23</vt:lpstr>
      <vt:lpstr>Instagram Posts Table | NDR - 14 of 23</vt:lpstr>
      <vt:lpstr>Instagram Posts Table | NDR - 15 of 23</vt:lpstr>
      <vt:lpstr>Instagram Posts Table | NDR - 16 of 23</vt:lpstr>
      <vt:lpstr>Instagram Posts Table | NDR - 17 of 23</vt:lpstr>
      <vt:lpstr>Instagram Posts Table | NDR - 18 of 23</vt:lpstr>
      <vt:lpstr>Instagram Posts Table | NDR - 19 of 23</vt:lpstr>
      <vt:lpstr>Instagram Posts Table | NDR - 20 of 23</vt:lpstr>
      <vt:lpstr>Instagram Posts Table | NDR - 21 of 23</vt:lpstr>
      <vt:lpstr>Instagram Posts Table | NDR - 22 of 23</vt:lpstr>
      <vt:lpstr>Instagram Posts Table | NDR - 23 of 23</vt:lpstr>
      <vt:lpstr>Instagram Videos Table | NDR - 1 of 25</vt:lpstr>
      <vt:lpstr>Instagram Videos Table | NDR - 2 of 25</vt:lpstr>
      <vt:lpstr>Instagram Videos Table | NDR - 3 of 25</vt:lpstr>
      <vt:lpstr>Instagram Videos Table | NDR - 4 of 25</vt:lpstr>
      <vt:lpstr>Instagram Videos Table | NDR - 5 of 25</vt:lpstr>
      <vt:lpstr>Instagram Videos Table | NDR - 6 of 25</vt:lpstr>
      <vt:lpstr>Instagram Videos Table | NDR - 7 of 25</vt:lpstr>
      <vt:lpstr>Instagram Videos Table | NDR - 8 of 25</vt:lpstr>
      <vt:lpstr>Instagram Videos Table | NDR - 9 of 25</vt:lpstr>
      <vt:lpstr>Instagram Videos Table | NDR - 10 of 25</vt:lpstr>
      <vt:lpstr>Instagram Videos Table | NDR - 11 of 25</vt:lpstr>
      <vt:lpstr>Instagram Videos Table | NDR - 12 of 25</vt:lpstr>
      <vt:lpstr>Instagram Videos Table | NDR - 13 of 25</vt:lpstr>
      <vt:lpstr>Instagram Videos Table | NDR - 14 of 25</vt:lpstr>
      <vt:lpstr>Instagram Videos Table | NDR - 15 of 25</vt:lpstr>
      <vt:lpstr>Instagram Videos Table | NDR - 16 of 25</vt:lpstr>
      <vt:lpstr>Instagram Videos Table | NDR - 17 of 25</vt:lpstr>
      <vt:lpstr>Instagram Videos Table | NDR - 18 of 25</vt:lpstr>
      <vt:lpstr>Instagram Videos Table | NDR - 19 of 25</vt:lpstr>
      <vt:lpstr>Instagram Videos Table | NDR - 20 of 25</vt:lpstr>
      <vt:lpstr>Instagram Videos Table | NDR - 21 of 25</vt:lpstr>
      <vt:lpstr>Instagram Videos Table | NDR - 22 of 25</vt:lpstr>
      <vt:lpstr>Instagram Videos Table | NDR - 23 of 25</vt:lpstr>
      <vt:lpstr>Instagram Videos Table | NDR - 24 of 25</vt:lpstr>
      <vt:lpstr>Instagram Videos Table | NDR - 25 of 25</vt:lpstr>
      <vt:lpstr>Instagram Stories Table  | NDR - 1 of 25</vt:lpstr>
      <vt:lpstr>Instagram Stories Table  | NDR - 2 of 25</vt:lpstr>
      <vt:lpstr>Instagram Stories Table  | NDR - 3 of 25</vt:lpstr>
      <vt:lpstr>Instagram Stories Table  | NDR - 4 of 25</vt:lpstr>
      <vt:lpstr>Instagram Stories Table  | NDR - 5 of 25</vt:lpstr>
      <vt:lpstr>Instagram Stories Table  | NDR - 6 of 25</vt:lpstr>
      <vt:lpstr>Instagram Stories Table  | NDR - 7 of 25</vt:lpstr>
      <vt:lpstr>Instagram Stories Table  | NDR - 8 of 25</vt:lpstr>
      <vt:lpstr>Instagram Stories Table  | NDR - 9 of 25</vt:lpstr>
      <vt:lpstr>Instagram Stories Table  | NDR - 10 of 25</vt:lpstr>
      <vt:lpstr>Instagram Stories Table  | NDR - 11 of 25</vt:lpstr>
      <vt:lpstr>Instagram Stories Table  | NDR - 12 of 25</vt:lpstr>
      <vt:lpstr>Instagram Stories Table  | NDR - 13 of 25</vt:lpstr>
      <vt:lpstr>Instagram Stories Table  | NDR - 14 of 25</vt:lpstr>
      <vt:lpstr>Instagram Stories Table  | NDR - 15 of 25</vt:lpstr>
      <vt:lpstr>Instagram Stories Table  | NDR - 16 of 25</vt:lpstr>
      <vt:lpstr>Instagram Stories Table  | NDR - 17 of 25</vt:lpstr>
      <vt:lpstr>Instagram Stories Table  | NDR - 18 of 25</vt:lpstr>
      <vt:lpstr>Instagram Stories Table  | NDR - 19 of 25</vt:lpstr>
      <vt:lpstr>Instagram Stories Table  | NDR - 20 of 25</vt:lpstr>
      <vt:lpstr>Instagram Stories Table  | NDR - 21 of 25</vt:lpstr>
      <vt:lpstr>Instagram Stories Table  | NDR - 22 of 25</vt:lpstr>
      <vt:lpstr>Instagram Stories Table  | NDR - 23 of 25</vt:lpstr>
      <vt:lpstr>Instagram Stories Table  | NDR - 24 of 25</vt:lpstr>
      <vt:lpstr>Instagram Stories Table  | NDR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 Monatsbericht JK</dc:title>
  <dc:creator>Frederik Peiniger</dc:creator>
  <cp:lastModifiedBy>Frederik Peiniger</cp:lastModifiedBy>
  <cp:revision>1</cp:revision>
  <dcterms:created xsi:type="dcterms:W3CDTF">2019-07-11T08:36:31Z</dcterms:created>
  <dcterms:modified xsi:type="dcterms:W3CDTF">2019-07-11T08:43:13Z</dcterms:modified>
</cp:coreProperties>
</file>