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2" r:id="rId45"/>
    <p:sldId id="303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20.06.2019</c:v>
                </c:pt>
                <c:pt idx="1">
                  <c:v>21.06.2019</c:v>
                </c:pt>
                <c:pt idx="2">
                  <c:v>22.06.2019</c:v>
                </c:pt>
                <c:pt idx="3">
                  <c:v>23.06.2019</c:v>
                </c:pt>
                <c:pt idx="4">
                  <c:v>24.06.2019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16014</c:v>
                </c:pt>
                <c:pt idx="1">
                  <c:v>22057</c:v>
                </c:pt>
                <c:pt idx="2">
                  <c:v>22464</c:v>
                </c:pt>
                <c:pt idx="3">
                  <c:v>24100</c:v>
                </c:pt>
                <c:pt idx="4">
                  <c:v>18228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F-41BB-BB59-915A915B6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50872"/>
        <c:axId val="300249560"/>
      </c:lineChart>
      <c:catAx>
        <c:axId val="30025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49560"/>
        <c:crosses val="autoZero"/>
        <c:auto val="1"/>
        <c:lblAlgn val="ctr"/>
        <c:lblOffset val="100"/>
        <c:noMultiLvlLbl val="0"/>
      </c:catAx>
      <c:valAx>
        <c:axId val="30024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5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20.06.2019</c:v>
                </c:pt>
                <c:pt idx="1">
                  <c:v>21.06.2019</c:v>
                </c:pt>
                <c:pt idx="2">
                  <c:v>22.06.2019</c:v>
                </c:pt>
                <c:pt idx="3">
                  <c:v>23.06.2019</c:v>
                </c:pt>
                <c:pt idx="4">
                  <c:v>24.06.2019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36655</c:v>
                </c:pt>
                <c:pt idx="1">
                  <c:v>192897</c:v>
                </c:pt>
                <c:pt idx="2">
                  <c:v>275103</c:v>
                </c:pt>
                <c:pt idx="3">
                  <c:v>434648</c:v>
                </c:pt>
                <c:pt idx="4">
                  <c:v>140885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BF-494C-BAEE-66B9F2578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957248"/>
        <c:axId val="301957576"/>
      </c:lineChart>
      <c:catAx>
        <c:axId val="30195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57576"/>
        <c:crosses val="autoZero"/>
        <c:auto val="1"/>
        <c:lblAlgn val="ctr"/>
        <c:lblOffset val="100"/>
        <c:noMultiLvlLbl val="0"/>
      </c:catAx>
      <c:valAx>
        <c:axId val="30195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5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16488.428571428602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04-4FB4-8292-C9AA2477EB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16872.75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04-4FB4-8292-C9AA2477E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3071288"/>
        <c:axId val="443067680"/>
      </c:barChart>
      <c:catAx>
        <c:axId val="44307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67680"/>
        <c:crosses val="autoZero"/>
        <c:auto val="1"/>
        <c:lblAlgn val="ctr"/>
        <c:lblOffset val="100"/>
        <c:noMultiLvlLbl val="0"/>
      </c:catAx>
      <c:valAx>
        <c:axId val="44306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7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14402</c:v>
                </c:pt>
                <c:pt idx="1">
                  <c:v>0</c:v>
                </c:pt>
                <c:pt idx="2">
                  <c:v>0</c:v>
                </c:pt>
                <c:pt idx="3">
                  <c:v>17840</c:v>
                </c:pt>
                <c:pt idx="4">
                  <c:v>15787.4</c:v>
                </c:pt>
                <c:pt idx="5">
                  <c:v>17181.400000000001</c:v>
                </c:pt>
                <c:pt idx="6">
                  <c:v>17368.2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1B-4ABA-87A2-230026BEC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071944"/>
        <c:axId val="443073256"/>
      </c:barChart>
      <c:catAx>
        <c:axId val="44307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73256"/>
        <c:crosses val="autoZero"/>
        <c:auto val="1"/>
        <c:lblAlgn val="ctr"/>
        <c:lblOffset val="100"/>
        <c:noMultiLvlLbl val="0"/>
      </c:catAx>
      <c:valAx>
        <c:axId val="44307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7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543.357142857143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3-4E4F-AD6F-F824349CCA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33-4E4F-AD6F-F824349CC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3082768"/>
        <c:axId val="443082440"/>
      </c:barChart>
      <c:catAx>
        <c:axId val="44308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82440"/>
        <c:crosses val="autoZero"/>
        <c:auto val="1"/>
        <c:lblAlgn val="ctr"/>
        <c:lblOffset val="100"/>
        <c:noMultiLvlLbl val="0"/>
      </c:catAx>
      <c:valAx>
        <c:axId val="44308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8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B-4785-BD44-306C54C818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B-4785-BD44-306C54C81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3084080"/>
        <c:axId val="443084736"/>
      </c:barChart>
      <c:catAx>
        <c:axId val="44308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84736"/>
        <c:crosses val="autoZero"/>
        <c:auto val="1"/>
        <c:lblAlgn val="ctr"/>
        <c:lblOffset val="100"/>
        <c:noMultiLvlLbl val="0"/>
      </c:catAx>
      <c:valAx>
        <c:axId val="44308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0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E69E2-0AEF-428E-9221-CDA4B75081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84959-9D8D-4F98-94BF-56766187A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61028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647FB-0F53-47D8-BC97-1F544689F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njoyde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A45D4-5DA6-4174-9EEA-60EF932EA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680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478895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1987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194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6597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4216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6573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6246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7712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336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0352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9980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2174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2339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5419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02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70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EBCD3-6EF3-44F1-B596-C4AAAB2AE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93228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ABD3E-C775-4680-BB88-E41EA846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0FC8D-9503-4B82-AE75-262950592D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2645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64A60-EEC2-4818-981D-B3D81FA0F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E84E4-5CCE-4F5C-A454-D0638CD8B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89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824F1-B1CA-4F00-8E37-9A839F71C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A23023-08FC-48A8-B804-15F57AE6C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6275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58EE8-3B8D-4212-AD4D-49A82006C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D507D-6C2A-4B5A-9D6C-7E91F3630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A47D4-4511-41A7-8314-C4D492333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C47B1-368E-42E3-8AB3-E3C078ED5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865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87647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86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8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262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86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77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297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788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522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630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42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18:18:39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Kuriositäten Teil 1 - an diesem Wochenende ist alles erlaubt. 📸🤡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09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246A5-84C7-4D03-B192-7B558FEAD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421738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6DEC4-35BE-4D9C-937B-78411128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93319-23ED-4DF0-A40F-11E2D4931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442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05524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121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892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286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06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50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852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95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436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725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6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- 2019-06-20 22:09:03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Ruhe vor dem Hurricane-Sturm!🌪😍 Während die einen auf dem Campground noch Heringe in den Boden hauen und Luftmatratzen aufpumpen, feiern andere schon ausgelassen beim Warm-Up vor dem Campingplatz. Auf dem Infield: Abgesehen von einzelnen Gabelstaplern und Technikern an den Main Stages gespenstische Stille (noch!). Denn ab Freitag werden hier 68.000 Festivalfans zu Acts wie @macklemore, @dietotenhosen_official, @foofighters, @axelbosse und vielen mehr eines der größten Festivals Deutschlands feiern! Wir sind bereit - und ihr? 🙌🏼🎶👯‍♀️
•
•
#njoy #njoyradio #hurricane19 #hurricanefestival #festival #festivalsummer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100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C6118-C4D0-4CA3-A8A3-C597BD847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86197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5052-FBA1-443B-89FB-77F9F80FA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8526A-95B6-44B4-BFCF-19EA19F2D0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4520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85235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569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110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827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721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546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474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222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866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41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8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20:20:06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Kuriositäten Teil 2 - von Umarmungen, Bierflaschenangeln, Gitarrenbestattungen und Kippenketten ist alles dabei. 😂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87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00:36:54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M.A.C.K.L.E.M.O.R.E. 💥💥💥
•
•
@macklemore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4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DF19C-79B6-4E5B-B113-C1CBF42A8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592901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633A3-5085-4F8F-B8C8-DC5260AD6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1D0D2-1685-4F82-A443-2C691762C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442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04805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627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30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7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605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573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733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052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354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14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96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10:59:50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Hooray - zweiter Tag auf dem @hurricanefestival. 😍🥳🙋🏼‍♀️🙋🏻‍♂️ #hurricane19 #hurricanefestival #festival #konfetti #njoy #radio #radionjoy #gutenmorgen #gutelaune #hammerwetter #sommersonnesonnenschein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9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22:01:50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„Was wir nicht können, ist irgendwas wiederholen, kein Augenblick kein Moment, kann sich je wiederholen.“ @axelbosse - heute werden wir nie vergessen! 💚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997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CB173-59AD-44D0-8EB7-8804C05C5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920795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28E6-C66F-42F3-A29D-E22E1321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74563-926B-41F1-9EFA-0CB2B4CD8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785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67488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586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555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330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630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093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379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851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693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249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96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22:30:17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Stimme wie ein Vulkan! 🌋🎤
•
•
@annenmaykantereit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0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16:03:54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3,2,1 Tür und Tor sind geöffnet: Das @hurricanefestival ist jetzt in vollem Gang - und das Wetter hält auch! 😍🎡🎤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35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F26BF-0810-48B6-9A54-ED6C66A62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521654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ECFFE-BECD-418B-8A62-DF012167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7B947-C0EE-4992-AA38-79946F151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972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99074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096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668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1092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115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493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478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674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360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827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26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14:28:32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Paradiesvögel - soweit das Auge reicht! 🦜🤪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62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11:18:23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Mischung für heute auf dem @hurricanefestival: geile Acts und Sonne pur. Sonnencreme und Wasser nicht vergessen! ☀️🧴💦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73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4B1A5-013A-4648-BD4C-EB24722DD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264473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74BC-CA8C-486A-8D1F-5BEA16590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9B153-477C-4488-BC4E-97FA3996E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562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46199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1605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195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036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288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269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419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87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405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7628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10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13:55:00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ein Abriss von @steveaoki! 🎛🔥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2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22:13:31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🎡🌀🎡
•
•
@hurricanefestival #njoy #njoyradio #hurricane19 #hurricanefestival #festival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159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67E0A-8114-410C-90F8-D5C0CBA22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00487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FBE6-A556-4A75-9DC5-070996373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141C0-5AF2-41C0-B755-5BC987CED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305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894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325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423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805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850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6666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035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174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78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752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0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- 2019-06-24 09:07:49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70.000 Party-People, geile Acts und hammer Wetter: @hurricanefestival, das waren drei Tage purer Wahnsinn! Vielen Dank an alle - wir sehen uns 2020! 🥳🎤☀️💚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- 2019-06-24 00:10:11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 furioso mit den @foofighters! 🤘🏼🎤🤘🏼
•
•
@hurricanefestival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02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87B0B-44D5-40FA-B469-0FBA4CAAD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957681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5C97-BD61-4FF5-BD17-CF154B3EF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6CE27-7137-441C-8848-29CA1BB09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074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6309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626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402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000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088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85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480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37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25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324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3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17:23:26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Leude wollen, dass was passiert. Die Leude wollen, dass Bass massiert! ⚡️⚡️⚡️
•
•
@fuenfsternedeluxe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47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20:06:24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🥰🎤
•
•
@alicemerton 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098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A219A-A1DF-4A88-846B-BF8418B96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181029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74855-4278-4638-9F77-978E4390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31A70-28B2-4683-AF15-EDAA119285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664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820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068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485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881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31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189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800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68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561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4402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6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17:11:29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das @hurricanefestival so besonders macht? Die Menschen, die hier feiern. 🤩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6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16:20:09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Moderator @buzzteaschmitt hat @alicemerton zum Interview getroffen! Auf Facebook übertragen wir ab 16:45 Uhr live ihren Auftritt. Das ist insofern besonders, weil sie uns erzählt hat, dass sie nur noch selten auf Festivals auftritt. Also: Genießt es! 🥳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961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17243-B581-4816-B3F9-930740E8B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997177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C5096-AA6F-484C-B7B1-0790DDCA7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3B2ED-7F49-4895-AFE0-FB16E28AA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8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932703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0744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729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477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83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285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201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017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865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09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8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Vielen Dank, @hurricanefestival ⭐️
⭐️
⭐️
⭐️ Acts
Fans 
Stimmung 
Wetter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https://scontent.xx.fbcdn.net/v/t51.12442-15/65226852_141155300309400_683865263228444743_n.jpg?_nc_cat=100&amp;_nc_oc=AQmh6tGH2dTMM6SX8xOVn6oSBFvzjFKV3h1MgHau_ooaTimWIM6xY9bI_w9eHJocTzs&amp;_nc_ht=scontent.xx&amp;oh=70440ea7068bad05682c51bf50821e13&amp;oe=5D8780C4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08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FE01C-3048-47CB-9561-680C9403A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185457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9604C-7F4F-49F5-8895-1A319FA2E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4E87A-F236-4E1C-A073-277586757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367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32415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2984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272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625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055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699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806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977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726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571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21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23:47:06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https://scontent.xx.fbcdn.net/v/t51.12442-15/65302646_1470152923142067_9125187700847953357_n.jpg?_nc_cat=102&amp;_nc_oc=AQnReeIls6_3bLU6_hhIcm6T-n9_F4BUp45XXunqSexJaBce-QLrZczbXF0Es3qGFZ4&amp;_nc_ht=scontent.xx&amp;oh=1acd31711a0ee05789705fa6b6c44944&amp;oe=5DBE58D3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31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BC083-7F1C-48E9-95EE-136107B64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375297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DF48-91E0-4BB4-8126-0D5A45305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9DE61-0927-49A4-8DAE-9658E5D83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146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791300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857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2377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377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144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788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18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731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7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230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92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23:44:55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
GEILES
FINALE! 🔥🎸🔥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https://scontent.xx.fbcdn.net/v/t51.12442-15/62595022_2167617183334678_7171840772082522283_n.jpg?_nc_cat=106&amp;_nc_oc=AQkt-5ir23a8HeMRbIO7stB6EPSpgEinHyiz_WwSKTs62GQJW_EVoN7SpmRZuqFmo_k&amp;_nc_ht=scontent.xx&amp;oh=7b82b260474458ab847a1bda0bef732a&amp;oe=5D8511CC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81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02AEB-225A-4128-BBBB-B3F32A71E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618081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D339-9DC6-4D45-8FD3-BE2890D2A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BC090-F21A-489A-A249-763D78ED8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107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550357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38288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636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464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54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887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48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402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8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219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80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23:39:57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@foofighters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https://scontent.xx.fbcdn.net/v/t51.12442-15/62232833_2395147037434331_9198593687611137120_n.jpg?_nc_cat=102&amp;_nc_oc=AQkTpsUP6mDLr0CjaNhnmv0ptcu_mH0QExPYDsKBmqevPG7YDFFo8VA6rjFp0tBmHC4&amp;_nc_ht=scontent.xx&amp;oh=e0c52a282971c8c3da1ab6657ca8e8de&amp;oe=5D7C4E8A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0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464EC-B100-4CC4-80C7-CAF146DC3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274602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4C4D9-E4E9-4B32-A393-1BB1C31E4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5F0FDF-6B73-460A-BAEA-AFE78EBC7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009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95745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8600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384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366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650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492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4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9228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846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386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0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22:58:55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🤘🏼🤘🏼🤘🏼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https://scontent.xx.fbcdn.net/v/t51.12442-15/62230193_463051897845251_6843691147978176721_n.jpg?_nc_cat=105&amp;_nc_oc=AQnue0R7OvuD2Jk8VfSUBzgECj67fE7DNbOdBW-8EBlLQcPlALcWq9udokRMrqB2fSE&amp;_nc_ht=scontent.xx&amp;oh=8861faab2508f77c98f1e0dc8675dfc7&amp;oe=5DC21E77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22:32:18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94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DD0E7-57BD-472F-A276-7A43B0487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93384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90B5F-5954-4757-95AA-312881016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F090E-8537-4122-8FEF-73F63B936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224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65855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430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425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2999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327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700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170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830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980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002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9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22:53:07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noch mal 
ALLES GEBEN! @foofighters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https://scontent.xx.fbcdn.net/v/t51.12442-15/62024411_2333533310202913_7978066603751574120_n.jpg?_nc_cat=100&amp;_nc_oc=AQkzkhFxIYeGv-dANHu-3EKanJcU99_MloSLNR-9rUO7FwrNOUCSHxZjOj1LeB3oPR4&amp;_nc_ht=scontent.xx&amp;oh=596a63c6303ec7d1f6c5baf108b946b3&amp;oe=5D88347B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22:32:18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41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C44A2-191C-4BCA-BFC0-C996AD5A0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265033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7017A-3159-40E8-933E-9A3BD11D1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C8F61-FAF6-48A5-A522-64A505C693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274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030422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032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051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70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446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251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731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449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868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888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05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20:18:17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https://scontent.xx.fbcdn.net/v/t51.12442-15/63742178_178481753168811_7359175299316967678_n.jpg?_nc_cat=101&amp;_nc_oc=AQksXG5PWlBTgxnX-PcoDWvbjLD8QRraBBKYdHyGQ7RqdcPp0sfNSLbsxdxIy26I6gw&amp;_nc_ht=scontent.xx&amp;oh=71bdfca5b297d8d62a4639776dd92fa7&amp;oe=5DC37C04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10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12CE-B7F3-4966-B3FF-4C00C2F50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516098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0594C-F4D0-46F8-8525-3723D3CC1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51A64-9AA0-448F-B2F9-60D4BA13F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017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768712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0550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29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296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615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890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621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170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322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1464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23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20:15:00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Einmal Hurricane von oben.  @thecure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https://scontent.xx.fbcdn.net/v/t51.12442-15/64827656_2240422472740146_46218830752552105_n.jpg?_nc_cat=111&amp;_nc_oc=AQnSbuWo9X5lt1-f5bV3EVDaflqcj92-boxisZtrZxq9gtJKYY3ksoq6tpO2oGFFPxs&amp;_nc_ht=scontent.xx&amp;oh=f0a0f35ac749f84f6f6184c33d16756e&amp;oe=5D7C83E9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455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F8603-C843-4BDB-8335-607F03A0C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528524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EAC2A-3614-42EC-BF97-ED8CABF7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D9237-5473-48B9-AEEA-23DE44226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029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546530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50077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035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205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927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739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058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837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525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069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94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https://scontent.xx.fbcdn.net/v/t51.12442-15/65114018_126826245204168_2396717800649884882_n.jpg?_nc_cat=111&amp;_nc_oc=AQnZLJoTTfxaNq1TAogNOMbNV3PUIiY7zbBZmvWndZEFZUxPyGGz1cbMFgDlx9kR_m0&amp;_nc_ht=scontent.xx&amp;oh=8ba34572c80fb92e21a26db7968816b7&amp;oe=5DC24C19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67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56AC6-6C89-4C77-A51F-D0AD836E6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325730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E140D-5B87-4C67-9A62-6E81DCB25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AC8D4-5E35-4086-B6A5-1ED7D75B6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41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30938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4698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84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39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99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159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899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93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36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860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1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https://scontent.xx.fbcdn.net/v/t51.12442-15/64560087_1966099056829779_3240650811792949580_n.jpg?_nc_cat=106&amp;_nc_oc=AQkb3EkA0wjFGk5nzaRQ6xAD6Uk1P8qF_cJ9DJ51H4pwXt83DKor1IyfTMzvuF5UfDI&amp;_nc_ht=scontent.xx&amp;oh=2506423e5595dfc635e1e58e1f2de4ff&amp;oe=5D820994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4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D93C5-719B-4143-9D21-F044831D2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991708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752A4-DA31-4735-9974-885A1F1C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416AE-F30B-4E84-9E10-AE660E767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726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555110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0258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982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064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069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011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808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55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642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461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6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https://scontent.xx.fbcdn.net/v/t51.12442-15/62249411_2402610636674393_4848481315733403322_n.jpg?_nc_cat=103&amp;_nc_oc=AQl6Wf6Gm1AcpJAMTbWSaSoY2-71VATSEn6zurS6TBVrpAcxnreqBm-R7s14pHbNA5o&amp;_nc_ht=scontent.xx&amp;oh=95061492ace4e19c89e754e48b92b7e5&amp;oe=5D84C9F7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8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E0A91-5FD8-4AF4-B837-14D4A698A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1151252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699D5-FB09-4FD1-A124-25BD24AE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436773-410B-4D55-ACD4-E890DF305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37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21944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3476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330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436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254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119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889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171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49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28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4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https://scontent.xx.fbcdn.net/v/t51.12442-15/62243752_144821073252864_8460000222454098006_n.jpg?_nc_cat=105&amp;_nc_oc=AQkIyjFu9BXEdr0p3qrlBCq5DVJG0udGbvjPCVDmwl5wU9x-IjTgcTcfxcVsmUioIVg&amp;_nc_ht=scontent.xx&amp;oh=305e9a5e82fa1eebe8691ca8a6c6f40d&amp;oe=5D79CE97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742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A97D9-2689-45B7-B492-FC484FC90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948855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1F4F-A2EF-48A5-A957-12211EE8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49504-F93C-4371-BB62-F539D703F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001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98534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0435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851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330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304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480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636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537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04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377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67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https://scontent.xx.fbcdn.net/v/t51.12442-15/64668568_147902649662315_5011736295409290548_n.jpg?_nc_cat=101&amp;_nc_oc=AQluSb0WjzvHPBmOw-iOu2qmr_Xtf6PJbvAcWTu14P5gagRubdM22yGTb5mAXQXBrik&amp;_nc_ht=scontent.xx&amp;oh=43453d2d002abfe0fddbd1a46d23af0e&amp;oe=5DBAC1FE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99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DC17D-41E2-42D2-96C8-AAB338F64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698173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BC4D5-8835-4040-96E9-34220B77D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E98AC-9F2C-4665-9915-35030E495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302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48815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9557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461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508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797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992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868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261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775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97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1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18:48:20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für Lauv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https://scontent.xx.fbcdn.net/v/t51.12442-15/64840167_549737668765706_8089971846088640278_n.jpg?_nc_cat=106&amp;_nc_oc=AQnb5A7cWlynFZwOF1hhDztBLvjddAijCgJ7wgNvUAIjukhXCADqFi79DkmOr8vYa-4&amp;_nc_ht=scontent.xx&amp;oh=e8a95c93102244325c0f9c24001dcf90&amp;oe=5D817CF2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18:32:07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59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0FA76-9BCE-452F-A110-E585686D6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749923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8BA97-0658-43BF-AB50-732CDF11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D6A94-FA1E-4E16-B74F-6C014A87B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217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395662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10174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8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921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636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449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414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198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89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14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58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17:16:11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https://scontent.xx.fbcdn.net/v/t51.12442-15/62133233_495010457906340_6942799234446664100_n.jpg?_nc_cat=110&amp;_nc_oc=AQlnQCJPAriu4dZ-7DqG3QqZgUENW2JzlJmSTbzJLq8Ib4y9ujt2cEjo00jhQ1QvY7c&amp;_nc_ht=scontent.xx&amp;oh=5334f9002646b97f6d5799d686cfb97a&amp;oe=5DBC8DE2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17:07:13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74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C8418-8B6B-44C7-858E-FDD0B817C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1728821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B5DE7-E812-4997-B399-2A4B031F5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5019C7-21B4-45D6-B901-FDC1E62D7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46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989268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8281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662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22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2245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561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483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074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993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49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83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17:13:37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https://scontent.xx.fbcdn.net/v/t51.12442-15/64353864_448915315905386_5024775879103289304_n.jpg?_nc_cat=100&amp;_nc_oc=AQnWsGn5KgcdUKgdlcyxTkwxFAu3-ZpXz9GIhPRiH_jUrSL8k1hpJCEq4c5fZdvJGbU&amp;_nc_ht=scontent.xx&amp;oh=2c4716db5676efcd13c11f46701cb5cc&amp;oe=5DBE337F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17:07:13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60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4E35B-F77F-4896-9394-0DEBFFC0A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743159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7ACAA-A8D7-42CF-B968-41789763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982A3-8753-4DDF-98D7-3E11B4685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3221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922446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281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007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973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70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189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337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450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2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552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49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13:41:24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Haltet eure Erinnerungen fest!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https://scontent.xx.fbcdn.net/v/t51.12442-15/62110845_171318240552881_3556845622777187934_n.jpg?_nc_cat=111&amp;_nc_oc=AQnmB9utAevGCSbpjnn0PR4pRE1uo-d3lzxGvm9etvNM9TAJhZjdw_kdNcACNPBEfts&amp;_nc_ht=scontent.xx&amp;oh=c2f505b3dfe41cfd3bca181447c2bf90&amp;oe=5D8F2DF6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94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A9E59-1090-4257-8863-9C245F7A1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15051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E43A2-5003-4739-A932-9A165CA7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6D2DA-ADA4-47E0-9347-A07BD9ED5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811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343247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903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483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414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19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652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354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874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586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49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18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13:41:23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geht‘s auch.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https://scontent.xx.fbcdn.net/v/t51.12442-15/62034901_386889735279368_7279351727554944849_n.jpg?_nc_cat=106&amp;_nc_oc=AQmVaLUk-s76gWn0Q8jdmBZEIrDDwtZQVFp39Y9ZYmXQ3bHWLq7vQlgeeXDlmWO_3N0&amp;_nc_ht=scontent.xx&amp;oh=e57490345a698a3c75ab059c947d9fd2&amp;oe=5D8FFDDF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419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A2FFD-2204-4BDB-823F-14108D6EF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9416815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52732-9925-4983-89C1-77CBD95B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83318-2ABF-49DC-BFFA-8CD1215F7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267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16617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2502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89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3110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2954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43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580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97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76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314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54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13:41:22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Alternativ: spielen. Welches Tier wird imitiert?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https://scontent.xx.fbcdn.net/v/t51.12442-15/64788969_142649913476136_9088668835963634169_n.jpg?_nc_cat=107&amp;_nc_oc=AQnZSx8mk38lvZLwPaVUOyC7UaogvSfa22GOMPTWJvEXRpmxxb9Hi6DVwNAkr6hUDF0&amp;_nc_ht=scontent.xx&amp;oh=c638973d6d51193601249b1ef166a4a2&amp;oe=5D854DFC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59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7284A-9A60-455A-A6E4-DFF011480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5452897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05D1-C239-4A08-8D43-2074CB546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420BD6-B147-4814-8C06-8E7606798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552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99555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580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861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240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94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178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310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711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1279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09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74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13:17:56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auf jeden Fall tanzen.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https://scontent.xx.fbcdn.net/v/t51.12442-15/64675220_451030218794710_8372993795482762846_n.jpg?_nc_cat=102&amp;_nc_oc=AQl7KNg97dux1eP7rQadf8bHg48aKNA7OSYEnqs9_W1rrHkWCf2deHExLXAvyFBPnyg&amp;_nc_ht=scontent.xx&amp;oh=4a28c289a8fa8a2948705a3d84e1df94&amp;oe=5D8B357A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266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978AD-AD3B-4423-8230-DC90C7024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502139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691AA-4D2F-4593-96A7-1521C98A1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2E7F88-304C-44CB-9072-748D1B438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071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493767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4980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293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0944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159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228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082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70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671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913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62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13:17:55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tanzen.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https://scontent.xx.fbcdn.net/v/t51.12442-15/64891732_1546613685470106_7342752025990819336_n.jpg?_nc_cat=103&amp;_nc_oc=AQllI32k4NGajb--8F7ZVTSz_dtOBunHc52VsUq_9ay_XKhCxTrM6XpUooG-Qx5vejc&amp;_nc_ht=scontent.xx&amp;oh=dc3faa2f927523c970d8bd3791d7fed5&amp;oe=5D7A2402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651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DDB1A-2B2A-4113-AD96-8084D2F06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512110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3B5B7-A06C-425C-BA87-6D850BB0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83AB9-1642-4D7F-B483-1873E4AD4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674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06861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7389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335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027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299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199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3945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874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7887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42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71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13:17:54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Empfehlung für heute: tanzen.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https://scontent.xx.fbcdn.net/v/t51.12442-15/64669085_2241451385974157_890925424790297607_n.jpg?_nc_cat=106&amp;_nc_oc=AQkBf9yeIxLUukKidBv5AdEn5Fm8GEOgigUxpCS6lFDdL9PFayyOAhEpC03LcWi3q7s&amp;_nc_ht=scontent.xx&amp;oh=7d1705fb91c8a774b68aa46efb54e5b1&amp;oe=5D799742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58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CE7FD-A2C7-4D41-B837-9D7C93BAF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5417452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28977-1F91-4B45-827E-0B4081C4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4F8EC-34EB-4CFA-A612-F400B1F2FB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054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97150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50485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345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618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54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100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52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082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975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2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11:51:16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https://scontent.xx.fbcdn.net/v/t51.12442-15/62226502_2820319261317697_4613516500277639687_n.jpg?_nc_cat=102&amp;_nc_oc=AQnhSsyHkt-lu6-WwOaOH31kgRBD2SGh-FzGI9fKXhNYAd6rdb5uBpfv9VGmq384sJ4&amp;_nc_ht=scontent.xx&amp;oh=8c228b2fb433d77d6103216d8d087957&amp;oe=5DBA0421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11:31:21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1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491F4-DBD6-42CB-946F-22558D1A2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618346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C9690-7C20-4C78-A739-4FF9E561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475E8-6902-4B2B-B83E-A85B4BF90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800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446316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32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790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085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866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502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04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638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045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231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3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11:37:01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letzter Tag!  Wer ist noch fit?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https://scontent.xx.fbcdn.net/v/t51.12442-15/65018353_202199773998698_3093959255691552405_n.jpg?_nc_cat=102&amp;_nc_oc=AQlE6D70DyuGgXLpXlObRLPNxj_22BohSiiMM8ePKK9fDYLcJK83JYL_CRLJdNOzlC8&amp;_nc_ht=scontent.xx&amp;oh=14ca8bfcfc64a3a927fe4f8c08a95edf&amp;oe=5DBD5BC8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11:31:21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40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F2192-EE28-4010-81D2-D40DE613A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6873061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6D2F-7D51-4F95-953F-B7E0254D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2D607-FB5D-407A-82CE-D77F28AD9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802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77652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0023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089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881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046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917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49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424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3077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5996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5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00:33:35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für die Show!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https://scontent.xx.fbcdn.net/v/t51.12442-15/62471401_114383766495336_7090946573994786395_n.jpg?_nc_cat=110&amp;_nc_oc=AQkhF2hXK2FLI5th0DLuLra1PevH-4hgfVoqasWL8-uruSS3hR7kKWTVyDEVJSHg1oo&amp;_nc_ht=scontent.xx&amp;oh=5e6e761f191208d80d1f16714f8ffd85&amp;oe=5D795A46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00:32:41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08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E990A-6089-402F-BB23-783491EE0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8893586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4B63E-0685-45AC-80F0-63B88AC0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7EA32-2F1A-467F-B4D7-A53941D38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263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405A8-1C2D-4120-AD9F-32C053591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C6FCA-5B9E-4786-8537-FEF87324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9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382E5-35B4-48B5-8728-88EBF1AF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4C3E90-06F6-4ACA-BE99-CB34641BC3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3754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72E85-AA46-422E-BEFE-FD3071380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A3866-C0EB-473F-AC6F-4BF537221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76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3A94-354E-4444-93A0-3E0005A3C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DE3ACD-EE36-4F34-BD17-0225080452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6259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7AB78-ABA9-422B-A3BC-0120FE498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A1EF6-119A-459C-8E43-3BD86068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54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17D5-5E90-41A2-AFAB-6C82DB0F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Type Distribution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864B68-18B6-404F-8E82-CF75CFCB4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181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6A12C-99F9-42DB-82BB-88DF95825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2F474-6E23-47AF-BF47-67247F495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35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9EDA1-01C3-4229-95BC-2A4AB429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njoyde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85917-1BE2-4C43-A6D4-FB84F90D28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170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90702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96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40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321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15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0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218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21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43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06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500.47058823529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510.47058823529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32258.647058824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16526.764705882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8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#hurricane19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7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62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34316.181818182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16799.727272727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09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32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6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#scheeßel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1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#konzert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27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6B863-5EAE-435B-8F5A-110F48CEE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9127367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3E86D-FEF0-41FF-8F03-576DC84F3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njoyde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D5170-F0DC-4987-B46D-84D4512CC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644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46833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634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534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38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405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341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8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03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2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50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#konfetti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0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3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#gutenmorgen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9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#gutelaune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94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#hammerwetter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7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#sommersonnesonnenschein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820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80F21-BC44-49B3-A2D3-601B23C1C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537257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3024</Words>
  <Application>Microsoft Office PowerPoint</Application>
  <PresentationFormat>On-screen Show (4:3)</PresentationFormat>
  <Paragraphs>1056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MeFo - Instagram</vt:lpstr>
      <vt:lpstr>Instagram Key Metrics Table | njoyde</vt:lpstr>
      <vt:lpstr>Instagram Reach | njoyde</vt:lpstr>
      <vt:lpstr>Instagram Impressions  | njoyde</vt:lpstr>
      <vt:lpstr>Instagram Posts Table | njoyde - 1 of 10</vt:lpstr>
      <vt:lpstr>Instagram Posts Table | njoyde - 2 of 10</vt:lpstr>
      <vt:lpstr>Instagram Posts Table | njoyde - 3 of 10</vt:lpstr>
      <vt:lpstr>Instagram Posts Table | njoyde - 4 of 10</vt:lpstr>
      <vt:lpstr>Instagram Posts Table | njoyde - 5 of 10</vt:lpstr>
      <vt:lpstr>Instagram Posts Table | njoyde - 6 of 10</vt:lpstr>
      <vt:lpstr>Instagram Posts Table | njoyde - 7 of 10</vt:lpstr>
      <vt:lpstr>Instagram Posts Table | njoyde - 8 of 10</vt:lpstr>
      <vt:lpstr>Instagram Posts Table | njoyde - 9 of 10</vt:lpstr>
      <vt:lpstr>Instagram Posts Table | njoyde - 10 of 10</vt:lpstr>
      <vt:lpstr>Instagram Stories Table  | njoyde - 1 of 25</vt:lpstr>
      <vt:lpstr>Instagram Stories Table  | njoyde - 2 of 25</vt:lpstr>
      <vt:lpstr>Instagram Stories Table  | njoyde - 3 of 25</vt:lpstr>
      <vt:lpstr>Instagram Stories Table  | njoyde - 4 of 25</vt:lpstr>
      <vt:lpstr>Instagram Stories Table  | njoyde - 5 of 25</vt:lpstr>
      <vt:lpstr>Instagram Stories Table  | njoyde - 6 of 25</vt:lpstr>
      <vt:lpstr>Instagram Stories Table  | njoyde - 7 of 25</vt:lpstr>
      <vt:lpstr>Instagram Stories Table  | njoyde - 8 of 25</vt:lpstr>
      <vt:lpstr>Instagram Stories Table  | njoyde - 9 of 25</vt:lpstr>
      <vt:lpstr>Instagram Stories Table  | njoyde - 10 of 25</vt:lpstr>
      <vt:lpstr>Instagram Stories Table  | njoyde - 11 of 25</vt:lpstr>
      <vt:lpstr>Instagram Stories Table  | njoyde - 12 of 25</vt:lpstr>
      <vt:lpstr>Instagram Stories Table  | njoyde - 13 of 25</vt:lpstr>
      <vt:lpstr>Instagram Stories Table  | njoyde - 14 of 25</vt:lpstr>
      <vt:lpstr>Instagram Stories Table  | njoyde - 15 of 25</vt:lpstr>
      <vt:lpstr>Instagram Stories Table  | njoyde - 16 of 25</vt:lpstr>
      <vt:lpstr>Instagram Stories Table  | njoyde - 17 of 25</vt:lpstr>
      <vt:lpstr>Instagram Stories Table  | njoyde - 18 of 25</vt:lpstr>
      <vt:lpstr>Instagram Stories Table  | njoyde - 19 of 25</vt:lpstr>
      <vt:lpstr>Instagram Stories Table  | njoyde - 20 of 25</vt:lpstr>
      <vt:lpstr>Instagram Stories Table  | njoyde - 21 of 25</vt:lpstr>
      <vt:lpstr>Instagram Stories Table  | njoyde - 22 of 25</vt:lpstr>
      <vt:lpstr>Instagram Stories Table  | njoyde - 23 of 25</vt:lpstr>
      <vt:lpstr>Instagram Stories Table  | njoyde - 24 of 25</vt:lpstr>
      <vt:lpstr>Instagram Stories Table  | njoyde - 25 of 25</vt:lpstr>
      <vt:lpstr>Instagram Organic Reach by Post Type  | njoyde</vt:lpstr>
      <vt:lpstr>Instagram Organic Reach By Weekday | njoyde</vt:lpstr>
      <vt:lpstr>Instagram Avg. Organic Engagement Distribution per post (by Post Type) | njoyde</vt:lpstr>
      <vt:lpstr>Instagram Story Type Distribution | njoyde</vt:lpstr>
      <vt:lpstr>Instagram Hashtag Detection | njoyde - 1 of 2</vt:lpstr>
      <vt:lpstr>Instagram Hashtag Detection | njoyde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Peiniger</dc:creator>
  <cp:lastModifiedBy>Frederik Peiniger</cp:lastModifiedBy>
  <cp:revision>1</cp:revision>
  <dcterms:created xsi:type="dcterms:W3CDTF">2019-06-26T14:40:34Z</dcterms:created>
  <dcterms:modified xsi:type="dcterms:W3CDTF">2019-06-26T14:42:42Z</dcterms:modified>
</cp:coreProperties>
</file>