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2" r:id="rId45"/>
    <p:sldId id="303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20.06.2019</c:v>
                </c:pt>
                <c:pt idx="1">
                  <c:v>21.06.2019</c:v>
                </c:pt>
                <c:pt idx="2">
                  <c:v>22.06.2019</c:v>
                </c:pt>
                <c:pt idx="3">
                  <c:v>23.06.2019</c:v>
                </c:pt>
                <c:pt idx="4">
                  <c:v>24.06.2019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16014</c:v>
                </c:pt>
                <c:pt idx="1">
                  <c:v>22057</c:v>
                </c:pt>
                <c:pt idx="2">
                  <c:v>22464</c:v>
                </c:pt>
                <c:pt idx="3">
                  <c:v>24100</c:v>
                </c:pt>
                <c:pt idx="4">
                  <c:v>18228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F0-468D-90AA-1E452191A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70856"/>
        <c:axId val="301569216"/>
      </c:lineChart>
      <c:catAx>
        <c:axId val="30157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69216"/>
        <c:crosses val="autoZero"/>
        <c:auto val="1"/>
        <c:lblAlgn val="ctr"/>
        <c:lblOffset val="100"/>
        <c:noMultiLvlLbl val="0"/>
      </c:catAx>
      <c:valAx>
        <c:axId val="30156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7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20.06.2019</c:v>
                </c:pt>
                <c:pt idx="1">
                  <c:v>21.06.2019</c:v>
                </c:pt>
                <c:pt idx="2">
                  <c:v>22.06.2019</c:v>
                </c:pt>
                <c:pt idx="3">
                  <c:v>23.06.2019</c:v>
                </c:pt>
                <c:pt idx="4">
                  <c:v>24.06.2019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36655</c:v>
                </c:pt>
                <c:pt idx="1">
                  <c:v>192897</c:v>
                </c:pt>
                <c:pt idx="2">
                  <c:v>275103</c:v>
                </c:pt>
                <c:pt idx="3">
                  <c:v>434648</c:v>
                </c:pt>
                <c:pt idx="4">
                  <c:v>140885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E2-422C-8716-D81A345D6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72496"/>
        <c:axId val="301573480"/>
      </c:lineChart>
      <c:catAx>
        <c:axId val="30157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73480"/>
        <c:crosses val="autoZero"/>
        <c:auto val="1"/>
        <c:lblAlgn val="ctr"/>
        <c:lblOffset val="100"/>
        <c:noMultiLvlLbl val="0"/>
      </c:catAx>
      <c:valAx>
        <c:axId val="30157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7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16488.428571428602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5-4767-9659-76C903BCE8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16872.75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05-4767-9659-76C903BCE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475664"/>
        <c:axId val="447475336"/>
      </c:barChart>
      <c:catAx>
        <c:axId val="44747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75336"/>
        <c:crosses val="autoZero"/>
        <c:auto val="1"/>
        <c:lblAlgn val="ctr"/>
        <c:lblOffset val="100"/>
        <c:noMultiLvlLbl val="0"/>
      </c:catAx>
      <c:valAx>
        <c:axId val="44747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7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njoyde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14402</c:v>
                </c:pt>
                <c:pt idx="1">
                  <c:v>0</c:v>
                </c:pt>
                <c:pt idx="2">
                  <c:v>0</c:v>
                </c:pt>
                <c:pt idx="3">
                  <c:v>17840</c:v>
                </c:pt>
                <c:pt idx="4">
                  <c:v>15787.4</c:v>
                </c:pt>
                <c:pt idx="5">
                  <c:v>17181.400000000001</c:v>
                </c:pt>
                <c:pt idx="6">
                  <c:v>17368.2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7-4950-B656-C5786D935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7486816"/>
        <c:axId val="447483208"/>
      </c:barChart>
      <c:catAx>
        <c:axId val="44748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83208"/>
        <c:crosses val="autoZero"/>
        <c:auto val="1"/>
        <c:lblAlgn val="ctr"/>
        <c:lblOffset val="100"/>
        <c:noMultiLvlLbl val="0"/>
      </c:catAx>
      <c:valAx>
        <c:axId val="44748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8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543.357142857143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1-452D-8083-C5A98F1C57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51-452D-8083-C5A98F1C5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483864"/>
        <c:axId val="447484192"/>
      </c:barChart>
      <c:catAx>
        <c:axId val="44748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84192"/>
        <c:crosses val="autoZero"/>
        <c:auto val="1"/>
        <c:lblAlgn val="ctr"/>
        <c:lblOffset val="100"/>
        <c:noMultiLvlLbl val="0"/>
      </c:catAx>
      <c:valAx>
        <c:axId val="44748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8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C7-4940-A624-D641890631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njoyde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C7-4940-A624-D64189063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7489112"/>
        <c:axId val="447489440"/>
      </c:barChart>
      <c:catAx>
        <c:axId val="44748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89440"/>
        <c:crosses val="autoZero"/>
        <c:auto val="1"/>
        <c:lblAlgn val="ctr"/>
        <c:lblOffset val="100"/>
        <c:noMultiLvlLbl val="0"/>
      </c:catAx>
      <c:valAx>
        <c:axId val="44748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8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23C6-D7C2-40D0-A8CD-0669FC0092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E3E2E6-82EE-4176-80CC-ECAC966636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480187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4B05-2E6A-4BE9-BFD9-A6A9C4684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njoyde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9FE3B-0964-449B-AFC9-A40B6DB8C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30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329513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515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9824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4818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3468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5986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5024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322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3886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2480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325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2397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35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9272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79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njoyde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13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845F7-1707-4271-AA08-1C6E5871E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68107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E0F0E-8AAE-4813-B453-19795A31A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A6FBC6-3B2A-4D6F-8551-F093BD279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153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06987-D06E-4803-A1D6-BBAF1E9E8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EE3AC-FE32-47D8-B4B3-21BEEB6B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049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69391-0464-4E15-A47E-CB0B98AF3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E1838-3544-4711-AE06-0714015F6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8986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9FB08-6A36-4698-9562-976CA2F2C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B642C-1076-406B-B40E-D807544C1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653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82FD-EDF5-421E-8650-32854485F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C06EB-B9C1-4EAE-AF9E-FEE3380FC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31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6912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418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091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015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931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763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196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55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508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824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0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18:18:39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Kuriositäten Teil 1 - an diesem Wochenende ist alles erlaubt. 📸🤡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4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C413B-C848-405E-ACD2-FFDC27EC9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913595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87DF6-7D3E-4C30-8FB9-B5E6743AC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761E6-E436-41D9-9F7A-142549561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31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779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246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360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845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90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556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412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689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8351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534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67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- 2019-06-20 22:09:03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Ruhe vor dem Hurricane-Sturm!🌪😍 Während die einen auf dem Campground noch Heringe in den Boden hauen und Luftmatratzen aufpumpen, feiern andere schon ausgelassen beim Warm-Up vor dem Campingplatz. Auf dem Infield: Abgesehen von einzelnen Gabelstaplern und Technikern an den Main Stages gespenstische Stille (noch!). Denn ab Freitag werden hier 68.000 Festivalfans zu Acts wie @macklemore, @dietotenhosen_official, @foofighters, @axelbosse und vielen mehr eines der größten Festivals Deutschlands feiern! Wir sind bereit - und ihr? 🙌🏼🎶👯‍♀️
•
•
#njoy #njoyradio #hurricane19 #hurricanefestival #festival #festivalsummer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377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4FAF2-429E-4BE9-A6F4-D59141197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397265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2751-F7C4-4DCA-9FE6-7FBB7CE4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1D0D3-5600-427D-90F7-F690956AA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462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693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472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736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65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26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399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135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264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23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088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8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20:20:06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Kuriositäten Teil 2 - von Umarmungen, Bierflaschenangeln, Gitarrenbestattungen und Kippenketten ist alles dabei. 😂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69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00:36:54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M.A.C.K.L.E.M.O.R.E. 💥💥💥
•
•
@macklemore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099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4D14C-E4C1-437E-8326-D93B12C29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918230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8851-7CD3-492C-8F4D-AC108F6C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333BD-AB41-4CD2-BCDB-6B3B31DC3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191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88927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66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827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300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637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893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195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9551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315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000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35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10:59:50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Hooray - zweiter Tag auf dem @hurricanefestival. 😍🥳🙋🏼‍♀️🙋🏻‍♂️ #hurricane19 #hurricanefestival #festival #konfetti #njoy #radio #radionjoy #gutenmorgen #gutelaune #hammerwetter #sommersonnesonnenschein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43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22:01:50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„Was wir nicht können, ist irgendwas wiederholen, kein Augenblick kein Moment, kann sich je wiederholen.“ @axelbosse - heute werden wir nie vergessen! 💚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72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417D8-D175-4204-882B-95CA470B6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550902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49D64-393B-4A09-9BA1-EA364013C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2C77D-75DE-43DF-AC27-244FBD239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645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5875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904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183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7953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874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2560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855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9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325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779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7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22:30:17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Stimme wie ein Vulkan! 🌋🎤
•
•
@annenmaykantereit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2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16:03:54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3,2,1 Tür und Tor sind geöffnet: Das @hurricanefestival ist jetzt in vollem Gang - und das Wetter hält auch! 😍🎡🎤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40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93A23-D765-46B6-BA43-0CE0A6719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138691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76D61-2558-4AB7-A410-3DAC7EC1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4ECC4-4DFF-4D90-B925-3EEFD9AD9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972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77321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980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612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703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939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635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58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096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131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498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14:28:32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Paradiesvögel - soweit das Auge reicht! 🦜🤪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1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11:18:23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Mischung für heute auf dem @hurricanefestival: geile Acts und Sonne pur. Sonnencreme und Wasser nicht vergessen! ☀️🧴💦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001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6F373-137E-4426-ABF1-0338ACEBC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426889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2D27-1B94-4327-B212-506169C6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B2B17-66A4-4DF9-85B4-B8D8310A1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531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34007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809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58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8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209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76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558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460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626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852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0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13:55:00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ein Abriss von @steveaoki! 🎛🔥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90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22:13:31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🎡🌀🎡
•
•
@hurricanefestival #njoy #njoyradio #hurricane19 #hurricanefestival #festival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906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4A5AF-FC37-4506-968E-BF22D7E6FD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383801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DA84-9237-4CE4-9E14-D5CC570A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42B3E2-562D-492F-A65B-AF1353800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5774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1299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152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63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6949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042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834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933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591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72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478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4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- 2019-06-24 09:07:49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70.000 Party-People, geile Acts und hammer Wetter: @hurricanefestival, das waren drei Tage purer Wahnsinn! Vielen Dank an alle - wir sehen uns 2020! 🥳🎤☀️💚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5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- 2019-06-24 00:10:11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 furioso mit den @foofighters! 🤘🏼🎤🤘🏼
•
•
@hurricanefestival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86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86B82-9D33-4966-A079-2BC579B9E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267611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DAAEF-B57F-4697-8E67-4AF0F347A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2F9DC-7A3F-41D1-98BC-56C96FBA20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1178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22222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59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671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503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588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152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417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306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21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703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73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- 2019-06-22 17:23:26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Leude wollen, dass was passiert. Die Leude wollen, dass Bass massiert! ⚡️⚡️⚡️
•
•
@fuenfsternedeluxe 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47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20:06:24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🥰🎤
•
•
@alicemerton 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89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59DB2-E76C-4544-B717-3B98E6866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847255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564E-A34D-447E-99C2-5ADB66707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njoyde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9117CB-39B0-40E1-B125-88F37F6CF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842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1569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25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68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721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984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02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15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55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876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326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03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- 2019-06-23 17:11:29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das @hurricanefestival so besonders macht? Die Menschen, die hier feiern. 🤩
•
•
#njoy #njoyradio #hurricane19 #hurricanefestival #festival 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6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njoyde - 2019-06-21 16:20:09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Moderator @buzzteaschmitt hat @alicemerton zum Interview getroffen! Auf Facebook übertragen wir ab 16:45 Uhr live ihren Auftritt. Das ist insofern besonders, weil sie uns erzählt hat, dass sie nur noch selten auf Festivals auftritt. Also: Genießt es! 🥳
•
•
#hurricane19 #festival #njoyfestival #musik #scheeßel #konzert #njoyradio #njoy #radio 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26.06.2019 14:12:11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05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77A94-699D-4C43-8E8A-E855B1701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026685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89461-8702-4222-9463-F51CBF58F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6F2CA-54F6-4805-87D7-23A763957C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743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73108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9921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19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975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892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20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5396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564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925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06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48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Vielen Dank, @hurricanefestival ⭐️
⭐️
⭐️
⭐️ Acts
Fans 
Stimmung 
Wetter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https://scontent.xx.fbcdn.net/v/t51.12442-15/65226852_141155300309400_683865263228444743_n.jpg?_nc_cat=100&amp;_nc_oc=AQmh6tGH2dTMM6SX8xOVn6oSBFvzjFKV3h1MgHau_ooaTimWIM6xY9bI_w9eHJocTzs&amp;_nc_ht=scontent.xx&amp;oh=70440ea7068bad05682c51bf50821e13&amp;oe=5D8780C4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05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C9EF9-6E92-492C-9B50-F305245A4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416175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3F37F-D756-4A19-985C-CEACB6C06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33098-334F-435E-AC72-48D20BEEF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882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3982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9161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150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99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282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613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098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288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774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87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1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23:47:06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https://scontent.xx.fbcdn.net/v/t51.12442-15/65302646_1470152923142067_9125187700847953357_n.jpg?_nc_cat=102&amp;_nc_oc=AQnReeIls6_3bLU6_hhIcm6T-n9_F4BUp45XXunqSexJaBce-QLrZczbXF0Es3qGFZ4&amp;_nc_ht=scontent.xx&amp;oh=1acd31711a0ee05789705fa6b6c44944&amp;oe=5DBE58D3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851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D6478-851C-4CB3-B119-D3CBFC65B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84470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8545A-51B6-4287-A58A-14596902F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8B757-B72F-4087-862F-2CC1E0972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71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269147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15297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952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1075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661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648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516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642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1179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120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22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23:44:55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
GEILES
FINALE! 🔥🎸🔥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https://scontent.xx.fbcdn.net/v/t51.12442-15/62595022_2167617183334678_7171840772082522283_n.jpg?_nc_cat=106&amp;_nc_oc=AQkt-5ir23a8HeMRbIO7stB6EPSpgEinHyiz_WwSKTs62GQJW_EVoN7SpmRZuqFmo_k&amp;_nc_ht=scontent.xx&amp;oh=7b82b260474458ab847a1bda0bef732a&amp;oe=5D8511CC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6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A69D5-F7AA-4CB1-8E95-DE94BB447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91867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27A0-EF56-40E1-A7B5-86840E43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7458B-E7D0-4A98-BE1C-0708FB922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869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380938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3178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801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36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740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21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021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84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85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515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7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23:39:57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@foofighters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https://scontent.xx.fbcdn.net/v/t51.12442-15/62232833_2395147037434331_9198593687611137120_n.jpg?_nc_cat=102&amp;_nc_oc=AQkTpsUP6mDLr0CjaNhnmv0ptcu_mH0QExPYDsKBmqevPG7YDFFo8VA6rjFp0tBmHC4&amp;_nc_ht=scontent.xx&amp;oh=e0c52a282971c8c3da1ab6657ca8e8de&amp;oe=5D7C4E8A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23:30:51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15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BA40-1801-4C43-92D3-6AC736722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40797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E2B7-C760-4833-9DC9-11A7231A5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BCFAD-26F7-41E9-86DC-C84C99961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60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34567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5158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935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522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165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797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716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411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915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113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53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22:58:55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🤘🏼🤘🏼🤘🏼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https://scontent.xx.fbcdn.net/v/t51.12442-15/62230193_463051897845251_6843691147978176721_n.jpg?_nc_cat=105&amp;_nc_oc=AQnue0R7OvuD2Jk8VfSUBzgECj67fE7DNbOdBW-8EBlLQcPlALcWq9udokRMrqB2fSE&amp;_nc_ht=scontent.xx&amp;oh=8861faab2508f77c98f1e0dc8675dfc7&amp;oe=5DC21E77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22:32:18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668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ECCE8-DABF-4EEC-AD22-0E64832CC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750014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A217-9196-4C33-A974-7CA74ECF2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995C5-0F1D-421C-AEF2-475F0A074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6794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324888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96501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06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941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09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526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134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147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2666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629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3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22:53:07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noch mal 
ALLES GEBEN! @foofighters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https://scontent.xx.fbcdn.net/v/t51.12442-15/62024411_2333533310202913_7978066603751574120_n.jpg?_nc_cat=100&amp;_nc_oc=AQkzkhFxIYeGv-dANHu-3EKanJcU99_MloSLNR-9rUO7FwrNOUCSHxZjOj1LeB3oPR4&amp;_nc_ht=scontent.xx&amp;oh=596a63c6303ec7d1f6c5baf108b946b3&amp;oe=5D88347B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22:32:18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325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A4D48-76E2-46F9-9225-A7AAA47AE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82826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F82C3-E6C2-4169-BFA1-AE4EFC07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A59FA-DC3A-41D9-9B51-B5CC4B851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02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61663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90647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6555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237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7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876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618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52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929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3898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20:18:17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https://scontent.xx.fbcdn.net/v/t51.12442-15/63742178_178481753168811_7359175299316967678_n.jpg?_nc_cat=101&amp;_nc_oc=AQksXG5PWlBTgxnX-PcoDWvbjLD8QRraBBKYdHyGQ7RqdcPp0sfNSLbsxdxIy26I6gw&amp;_nc_ht=scontent.xx&amp;oh=71bdfca5b297d8d62a4639776dd92fa7&amp;oe=5DC37C04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6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0691B-30E1-43AA-8957-28EDAE879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755143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6F452-A704-410E-B44B-B2D5BC1C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07B9A-33C5-451C-B978-C0719D23D5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579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12654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03614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620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253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680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4158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93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996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247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2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35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20:15:00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Einmal Hurricane von oben.  @thecure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https://scontent.xx.fbcdn.net/v/t51.12442-15/64827656_2240422472740146_46218830752552105_n.jpg?_nc_cat=111&amp;_nc_oc=AQnSbuWo9X5lt1-f5bV3EVDaflqcj92-boxisZtrZxq9gtJKYY3ksoq6tpO2oGFFPxs&amp;_nc_ht=scontent.xx&amp;oh=f0a0f35ac749f84f6f6184c33d16756e&amp;oe=5D7C83E9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088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7E75E-5CF6-4980-877D-EF16030F1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541987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D4ECF-99FC-4BA0-B9BF-A9CBB5A6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03AA32-11EC-4F51-9FF9-AC233F694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217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215133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9407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194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3509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83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973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899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587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876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37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42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https://scontent.xx.fbcdn.net/v/t51.12442-15/65114018_126826245204168_2396717800649884882_n.jpg?_nc_cat=111&amp;_nc_oc=AQnZLJoTTfxaNq1TAogNOMbNV3PUIiY7zbBZmvWndZEFZUxPyGGz1cbMFgDlx9kR_m0&amp;_nc_ht=scontent.xx&amp;oh=8ba34572c80fb92e21a26db7968816b7&amp;oe=5DC24C19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659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0426E-4040-44D9-876F-A7E8D97BA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091423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FBBCE-29A8-4CD9-BC71-1D14ABEB2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59AB80-5B20-41AF-9801-EE0B83C0B8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818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85522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83722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8388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754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5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109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426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295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810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143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73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https://scontent.xx.fbcdn.net/v/t51.12442-15/64560087_1966099056829779_3240650811792949580_n.jpg?_nc_cat=106&amp;_nc_oc=AQkb3EkA0wjFGk5nzaRQ6xAD6Uk1P8qF_cJ9DJ51H4pwXt83DKor1IyfTMzvuF5UfDI&amp;_nc_ht=scontent.xx&amp;oh=2506423e5595dfc635e1e58e1f2de4ff&amp;oe=5D820994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58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0184B-75BF-4DAA-99E3-4E240D5B7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764086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F33B7-9E50-4657-B7C9-A08C586C9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1BF61-E2F9-43A8-89CE-E5BBB374C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559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07152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6897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107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586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00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907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849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182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545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92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3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https://scontent.xx.fbcdn.net/v/t51.12442-15/62249411_2402610636674393_4848481315733403322_n.jpg?_nc_cat=103&amp;_nc_oc=AQl6Wf6Gm1AcpJAMTbWSaSoY2-71VATSEn6zurS6TBVrpAcxnreqBm-R7s14pHbNA5o&amp;_nc_ht=scontent.xx&amp;oh=95061492ace4e19c89e754e48b92b7e5&amp;oe=5D84C9F7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449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DF483-1A50-4682-AE6C-59846D1BD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674520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5ACF-5B62-4FDC-8E24-CE5B2F677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A23F2-DFB6-4951-AFD7-D0342CAB6F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54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20294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9393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95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119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956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7030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85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429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81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51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25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https://scontent.xx.fbcdn.net/v/t51.12442-15/62243752_144821073252864_8460000222454098006_n.jpg?_nc_cat=105&amp;_nc_oc=AQkIyjFu9BXEdr0p3qrlBCq5DVJG0udGbvjPCVDmwl5wU9x-IjTgcTcfxcVsmUioIVg&amp;_nc_ht=scontent.xx&amp;oh=305e9a5e82fa1eebe8691ca8a6c6f40d&amp;oe=5D79CE97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16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D9DE5-C7F0-4BE5-80E9-C59DCF742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567710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668DA-F94B-41DA-903B-13C8F9FB1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CE32B-C4BA-469C-8385-9E51A8B86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9172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709776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9546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4682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123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332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88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616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88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8067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27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1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19:28:44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https://scontent.xx.fbcdn.net/v/t51.12442-15/64668568_147902649662315_5011736295409290548_n.jpg?_nc_cat=101&amp;_nc_oc=AQluSb0WjzvHPBmOw-iOu2qmr_Xtf6PJbvAcWTu14P5gagRubdM22yGTb5mAXQXBrik&amp;_nc_ht=scontent.xx&amp;oh=43453d2d002abfe0fddbd1a46d23af0e&amp;oe=5DBAC1FE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19:00:57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613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53012-8D06-489B-ADB6-88A71EDBD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713549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B6BC-5AA2-41DF-B7A6-2B0A5813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8AA23-53DB-44A0-ABC8-7E65D01731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316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1335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0304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855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68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364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227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68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930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3592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18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09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18:48:20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für Lauv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https://scontent.xx.fbcdn.net/v/t51.12442-15/64840167_549737668765706_8089971846088640278_n.jpg?_nc_cat=106&amp;_nc_oc=AQnb5A7cWlynFZwOF1hhDztBLvjddAijCgJ7wgNvUAIjukhXCADqFi79DkmOr8vYa-4&amp;_nc_ht=scontent.xx&amp;oh=e8a95c93102244325c0f9c24001dcf90&amp;oe=5D817CF2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18:32:07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77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617DE-25E6-4F3C-819D-99C529827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834584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630C-FCE7-4050-81E8-F44B13DE9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5BA79-C0D9-4835-88C3-AF1CC8B457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11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223759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9465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602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035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86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449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058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18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223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255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49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17:16:11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https://scontent.xx.fbcdn.net/v/t51.12442-15/62133233_495010457906340_6942799234446664100_n.jpg?_nc_cat=110&amp;_nc_oc=AQlnQCJPAriu4dZ-7DqG3QqZgUENW2JzlJmSTbzJLq8Ib4y9ujt2cEjo00jhQ1QvY7c&amp;_nc_ht=scontent.xx&amp;oh=5334f9002646b97f6d5799d686cfb97a&amp;oe=5DBC8DE2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17:07:13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152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4DA5D-454D-404F-8C45-200054A10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844336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846A5-A22C-4338-8366-7E832DE4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EBACF-2EEA-4CAA-A85D-1DFEE33225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472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8570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289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96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591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976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843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2188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944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753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65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23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17:13:37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https://scontent.xx.fbcdn.net/v/t51.12442-15/64353864_448915315905386_5024775879103289304_n.jpg?_nc_cat=100&amp;_nc_oc=AQnWsGn5KgcdUKgdlcyxTkwxFAu3-ZpXz9GIhPRiH_jUrSL8k1hpJCEq4c5fZdvJGbU&amp;_nc_ht=scontent.xx&amp;oh=2c4716db5676efcd13c11f46701cb5cc&amp;oe=5DBE337F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17:07:13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19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57D56-0FA9-4D52-A525-BEFC55A35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410415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830F-2BFE-4D48-BF80-786F1AD77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11808-19F5-49D2-9E93-C22E9B9BB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645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573636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5252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718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061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125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741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249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168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092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159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13:41:24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Haltet eure Erinnerungen fest!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https://scontent.xx.fbcdn.net/v/t51.12442-15/62110845_171318240552881_3556845622777187934_n.jpg?_nc_cat=111&amp;_nc_oc=AQnmB9utAevGCSbpjnn0PR4pRE1uo-d3lzxGvm9etvNM9TAJhZjdw_kdNcACNPBEfts&amp;_nc_ht=scontent.xx&amp;oh=c2f505b3dfe41cfd3bca181447c2bf90&amp;oe=5D8F2DF6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8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2BC7B-6DF8-4C9A-9944-28BAF24FE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79042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E9B6-CC94-48AA-BAC0-079807FC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996D9-1754-4FD8-BB8C-271EC61B0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168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397444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873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27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587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190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265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452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623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48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755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8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13:41:23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geht‘s auch.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https://scontent.xx.fbcdn.net/v/t51.12442-15/62034901_386889735279368_7279351727554944849_n.jpg?_nc_cat=106&amp;_nc_oc=AQmVaLUk-s76gWn0Q8jdmBZEIrDDwtZQVFp39Y9ZYmXQ3bHWLq7vQlgeeXDlmWO_3N0&amp;_nc_ht=scontent.xx&amp;oh=e57490345a698a3c75ab059c947d9fd2&amp;oe=5D8FFDDF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67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BD7B5-1636-418E-831F-D40907BBC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734536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0BEE5-DAB3-42DC-A1D6-35D67F27F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DBB8F-C9B0-49DC-8D0C-001B9F3F6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77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60195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1950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503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76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03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96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661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075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993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95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66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13:41:22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Alternativ: spielen. Welches Tier wird imitiert?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https://scontent.xx.fbcdn.net/v/t51.12442-15/64788969_142649913476136_9088668835963634169_n.jpg?_nc_cat=107&amp;_nc_oc=AQnZSx8mk38lvZLwPaVUOyC7UaogvSfa22GOMPTWJvEXRpmxxb9Hi6DVwNAkr6hUDF0&amp;_nc_ht=scontent.xx&amp;oh=c638973d6d51193601249b1ef166a4a2&amp;oe=5D854DFC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69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40CAF-EC8D-4746-870E-A6E10E906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4876616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A0563-8448-4443-B1B4-40ACB0CC0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418B4-5A87-458A-971D-4975C01B1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72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073168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17888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168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064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992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233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11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631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205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77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0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13:17:56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auf jeden Fall tanzen.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https://scontent.xx.fbcdn.net/v/t51.12442-15/64675220_451030218794710_8372993795482762846_n.jpg?_nc_cat=102&amp;_nc_oc=AQl7KNg97dux1eP7rQadf8bHg48aKNA7OSYEnqs9_W1rrHkWCf2deHExLXAvyFBPnyg&amp;_nc_ht=scontent.xx&amp;oh=4a28c289a8fa8a2948705a3d84e1df94&amp;oe=5D8B357A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1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3CF50-8315-45B6-8A7E-49F1EDCEF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8018671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83AD1-CCF5-4965-A9DF-135D694E0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AF062-2503-4973-8FB8-31007CB76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223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99413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65440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425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445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78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791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469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853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573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900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02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13:17:55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tanzen.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https://scontent.xx.fbcdn.net/v/t51.12442-15/64891732_1546613685470106_7342752025990819336_n.jpg?_nc_cat=103&amp;_nc_oc=AQllI32k4NGajb--8F7ZVTSz_dtOBunHc52VsUq_9ay_XKhCxTrM6XpUooG-Qx5vejc&amp;_nc_ht=scontent.xx&amp;oh=dc3faa2f927523c970d8bd3791d7fed5&amp;oe=5D7A2402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90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8970A-B73A-4008-A49D-70C15243D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4206211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5D3FC-106E-471A-8D28-94289BE9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668DD-A689-4EFB-8821-7344227CB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167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94320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737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213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607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453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717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6954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184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314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002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90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13:17:54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Empfehlung für heute: tanzen.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https://scontent.xx.fbcdn.net/v/t51.12442-15/64669085_2241451385974157_890925424790297607_n.jpg?_nc_cat=106&amp;_nc_oc=AQkBf9yeIxLUukKidBv5AdEn5Fm8GEOgigUxpCS6lFDdL9PFayyOAhEpC03LcWi3q7s&amp;_nc_ht=scontent.xx&amp;oh=7d1705fb91c8a774b68aa46efb54e5b1&amp;oe=5D799742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13:01:01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04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7AE3B-2B71-4431-8F85-BCF0D6841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364617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25C11-3B20-4165-8753-9DB6B025F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B713B-CFBC-425E-978D-D151700A3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766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001050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1632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344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490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551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901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05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01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888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47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22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11:51:16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https://scontent.xx.fbcdn.net/v/t51.12442-15/62226502_2820319261317697_4613516500277639687_n.jpg?_nc_cat=102&amp;_nc_oc=AQnhSsyHkt-lu6-WwOaOH31kgRBD2SGh-FzGI9fKXhNYAd6rdb5uBpfv9VGmq384sJ4&amp;_nc_ht=scontent.xx&amp;oh=8c228b2fb433d77d6103216d8d087957&amp;oe=5DBA0421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11:31:21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62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F4EB1-C607-4BE4-9E40-1D0CD1906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1362175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8EED1-6C0B-4040-9DF7-7E37F08B9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4D993-3152-401D-9265-73A183737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402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90235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6657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044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530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034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920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49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26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512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22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85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11:37:01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letzter Tag!  Wer ist noch fit?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https://scontent.xx.fbcdn.net/v/t51.12442-15/65018353_202199773998698_3093959255691552405_n.jpg?_nc_cat=102&amp;_nc_oc=AQlE6D70DyuGgXLpXlObRLPNxj_22BohSiiMM8ePKK9fDYLcJK83JYL_CRLJdNOzlC8&amp;_nc_ht=scontent.xx&amp;oh=14ca8bfcfc64a3a927fe4f8c08a95edf&amp;oe=5DBD5BC8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11:31:21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963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DE394-1BD6-4E9E-BB58-7D0FFBE67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3895917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2E70C-5FC3-40C3-BC4A-61B695368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njoyde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92B66-DF8A-4271-91FF-347EB25F8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406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0980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0169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812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466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230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552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880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192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786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371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59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- 2019-06-23 00:33:35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für die Show!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https://scontent.xx.fbcdn.net/v/t51.12442-15/62471401_114383766495336_7090946573994786395_n.jpg?_nc_cat=110&amp;_nc_oc=AQkhF2hXK2FLI5th0DLuLra1PevH-4hgfVoqasWL8-uruSS3hR7kKWTVyDEVJSHg1oo&amp;_nc_ht=scontent.xx&amp;oh=5e6e761f191208d80d1f16714f8ffd85&amp;oe=5D795A46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24.06.2019 00:32:41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49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9CFE9-27B5-4BA5-A401-CBF61B33A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3879358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69C18-277E-49F8-ADE0-CDF9DE33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C0E3A-D115-4E77-BDB8-AC660ACD4C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0890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2AA5C-161C-468A-8764-B1D6F6F31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2BB3E-8A10-4B7B-B6C9-E198EDEE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069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D0A22-373C-47C6-9CA0-A0AB73DB4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8CE15C-B0FD-4552-A3D5-893CCEF542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235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A5DFF-373C-4232-AE79-6274E18CA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77656-160B-4937-97F9-E87E7281A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500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4E97-07DB-4FE4-851A-4AADBA43B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20A11-C6A7-469B-B394-C7DC5811B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3418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6CD3F-5C9C-4B5E-B1D2-BBB0D2531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40F1D-A621-4BF1-A16B-64F6E4E45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14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BB6F0-805E-4023-A5B0-1ACB97F36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Type Distribution | njoyde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46E01C-CBC4-44C3-AF0D-DE5FB4245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4588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D5C26-1720-40FE-885D-C65BAB342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60F9D-3588-47A3-9773-E12DA1565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21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609E-D150-4286-BE02-3C5D6284E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njoyde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5EC68-7C2F-4B60-890A-22F73F43F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966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657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752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110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92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898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324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813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848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3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55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500.47058823529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510.47058823529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32258.647058824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16526.764705882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36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#hurricane19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#hurricanefestival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78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31833.833333333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16573.833333333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8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#festivalsummer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34316.181818182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16799.727272727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27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#njoyfestival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6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2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#scheeßel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5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#konzert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19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AE5F7-473E-4AEA-894B-745F618EC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42242462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1E145-D8DE-4EE4-A326-1D4B3042F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njoyde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4F474-8B57-42DC-8C18-572928A53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306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70543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692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821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408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124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77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66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94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3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5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#konfetti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3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63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#gutenmorgen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93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#gutelaune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6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#hammerwetter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8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#sommersonnesonnenschein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7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15D73-3238-4D69-BB47-3FD94515C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20.06.2019 - 24.06.2019</a:t>
            </a:r>
          </a:p>
        </p:txBody>
      </p:sp>
    </p:spTree>
    <p:extLst>
      <p:ext uri="{BB962C8B-B14F-4D97-AF65-F5344CB8AC3E}">
        <p14:creationId xmlns:p14="http://schemas.microsoft.com/office/powerpoint/2010/main" val="2647058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3024</Words>
  <Application>Microsoft Office PowerPoint</Application>
  <PresentationFormat>On-screen Show (4:3)</PresentationFormat>
  <Paragraphs>1056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MeFo - Instagram</vt:lpstr>
      <vt:lpstr>Instagram Key Metrics Table | njoyde</vt:lpstr>
      <vt:lpstr>Instagram Reach | njoyde</vt:lpstr>
      <vt:lpstr>Instagram Impressions  | njoyde</vt:lpstr>
      <vt:lpstr>Instagram Posts Table | njoyde - 1 of 10</vt:lpstr>
      <vt:lpstr>Instagram Posts Table | njoyde - 2 of 10</vt:lpstr>
      <vt:lpstr>Instagram Posts Table | njoyde - 3 of 10</vt:lpstr>
      <vt:lpstr>Instagram Posts Table | njoyde - 4 of 10</vt:lpstr>
      <vt:lpstr>Instagram Posts Table | njoyde - 5 of 10</vt:lpstr>
      <vt:lpstr>Instagram Posts Table | njoyde - 6 of 10</vt:lpstr>
      <vt:lpstr>Instagram Posts Table | njoyde - 7 of 10</vt:lpstr>
      <vt:lpstr>Instagram Posts Table | njoyde - 8 of 10</vt:lpstr>
      <vt:lpstr>Instagram Posts Table | njoyde - 9 of 10</vt:lpstr>
      <vt:lpstr>Instagram Posts Table | njoyde - 10 of 10</vt:lpstr>
      <vt:lpstr>Instagram Stories Table  | njoyde - 1 of 25</vt:lpstr>
      <vt:lpstr>Instagram Stories Table  | njoyde - 2 of 25</vt:lpstr>
      <vt:lpstr>Instagram Stories Table  | njoyde - 3 of 25</vt:lpstr>
      <vt:lpstr>Instagram Stories Table  | njoyde - 4 of 25</vt:lpstr>
      <vt:lpstr>Instagram Stories Table  | njoyde - 5 of 25</vt:lpstr>
      <vt:lpstr>Instagram Stories Table  | njoyde - 6 of 25</vt:lpstr>
      <vt:lpstr>Instagram Stories Table  | njoyde - 7 of 25</vt:lpstr>
      <vt:lpstr>Instagram Stories Table  | njoyde - 8 of 25</vt:lpstr>
      <vt:lpstr>Instagram Stories Table  | njoyde - 9 of 25</vt:lpstr>
      <vt:lpstr>Instagram Stories Table  | njoyde - 10 of 25</vt:lpstr>
      <vt:lpstr>Instagram Stories Table  | njoyde - 11 of 25</vt:lpstr>
      <vt:lpstr>Instagram Stories Table  | njoyde - 12 of 25</vt:lpstr>
      <vt:lpstr>Instagram Stories Table  | njoyde - 13 of 25</vt:lpstr>
      <vt:lpstr>Instagram Stories Table  | njoyde - 14 of 25</vt:lpstr>
      <vt:lpstr>Instagram Stories Table  | njoyde - 15 of 25</vt:lpstr>
      <vt:lpstr>Instagram Stories Table  | njoyde - 16 of 25</vt:lpstr>
      <vt:lpstr>Instagram Stories Table  | njoyde - 17 of 25</vt:lpstr>
      <vt:lpstr>Instagram Stories Table  | njoyde - 18 of 25</vt:lpstr>
      <vt:lpstr>Instagram Stories Table  | njoyde - 19 of 25</vt:lpstr>
      <vt:lpstr>Instagram Stories Table  | njoyde - 20 of 25</vt:lpstr>
      <vt:lpstr>Instagram Stories Table  | njoyde - 21 of 25</vt:lpstr>
      <vt:lpstr>Instagram Stories Table  | njoyde - 22 of 25</vt:lpstr>
      <vt:lpstr>Instagram Stories Table  | njoyde - 23 of 25</vt:lpstr>
      <vt:lpstr>Instagram Stories Table  | njoyde - 24 of 25</vt:lpstr>
      <vt:lpstr>Instagram Stories Table  | njoyde - 25 of 25</vt:lpstr>
      <vt:lpstr>Instagram Organic Reach by Post Type  | njoyde</vt:lpstr>
      <vt:lpstr>Instagram Organic Reach By Weekday | njoyde</vt:lpstr>
      <vt:lpstr>Instagram Avg. Organic Engagement Distribution per post (by Post Type) | njoyde</vt:lpstr>
      <vt:lpstr>Instagram Story Type Distribution | njoyde</vt:lpstr>
      <vt:lpstr>Instagram Hashtag Detection | njoyde - 1 of 2</vt:lpstr>
      <vt:lpstr>Instagram Hashtag Detection | njoyde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Peiniger</dc:creator>
  <cp:lastModifiedBy>Frederik Peiniger</cp:lastModifiedBy>
  <cp:revision>1</cp:revision>
  <dcterms:created xsi:type="dcterms:W3CDTF">2019-06-26T14:37:22Z</dcterms:created>
  <dcterms:modified xsi:type="dcterms:W3CDTF">2019-06-26T14:39:31Z</dcterms:modified>
</cp:coreProperties>
</file>