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26A3-4C02-AA32-609B554FDB43}"/>
            </c:ext>
          </c:extLst>
        </c:ser>
        <c:dLbls>
          <c:showLegendKey val="0"/>
          <c:showVal val="0"/>
          <c:showCatName val="0"/>
          <c:showSerName val="0"/>
          <c:showPercent val="0"/>
          <c:showBubbleSize val="0"/>
        </c:dLbls>
        <c:smooth val="0"/>
        <c:axId val="306201984"/>
        <c:axId val="306202968"/>
      </c:lineChart>
      <c:catAx>
        <c:axId val="30620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02968"/>
        <c:crosses val="autoZero"/>
        <c:auto val="1"/>
        <c:lblAlgn val="ctr"/>
        <c:lblOffset val="100"/>
        <c:noMultiLvlLbl val="0"/>
      </c:catAx>
      <c:valAx>
        <c:axId val="30620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20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51FB-4CFF-A803-AE022A444ED2}"/>
            </c:ext>
          </c:extLst>
        </c:ser>
        <c:dLbls>
          <c:showLegendKey val="0"/>
          <c:showVal val="0"/>
          <c:showCatName val="0"/>
          <c:showSerName val="0"/>
          <c:showPercent val="0"/>
          <c:showBubbleSize val="0"/>
        </c:dLbls>
        <c:smooth val="0"/>
        <c:axId val="307925208"/>
        <c:axId val="307925536"/>
      </c:lineChart>
      <c:catAx>
        <c:axId val="30792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25536"/>
        <c:crosses val="autoZero"/>
        <c:auto val="1"/>
        <c:lblAlgn val="ctr"/>
        <c:lblOffset val="100"/>
        <c:noMultiLvlLbl val="0"/>
      </c:catAx>
      <c:valAx>
        <c:axId val="30792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92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3E99-4FB7-A359-CD662B49EAEA}"/>
            </c:ext>
          </c:extLst>
        </c:ser>
        <c:dLbls>
          <c:showLegendKey val="0"/>
          <c:showVal val="0"/>
          <c:showCatName val="0"/>
          <c:showSerName val="0"/>
          <c:showPercent val="0"/>
          <c:showBubbleSize val="0"/>
        </c:dLbls>
        <c:smooth val="0"/>
        <c:axId val="179737600"/>
        <c:axId val="179742848"/>
      </c:lineChart>
      <c:catAx>
        <c:axId val="17973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42848"/>
        <c:crosses val="autoZero"/>
        <c:auto val="1"/>
        <c:lblAlgn val="ctr"/>
        <c:lblOffset val="100"/>
        <c:noMultiLvlLbl val="0"/>
      </c:catAx>
      <c:valAx>
        <c:axId val="17974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3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DC29-4637-A59E-C9335322BB9C}"/>
            </c:ext>
          </c:extLst>
        </c:ser>
        <c:dLbls>
          <c:showLegendKey val="0"/>
          <c:showVal val="0"/>
          <c:showCatName val="0"/>
          <c:showSerName val="0"/>
          <c:showPercent val="0"/>
          <c:showBubbleSize val="0"/>
        </c:dLbls>
        <c:smooth val="0"/>
        <c:axId val="179738256"/>
        <c:axId val="179735632"/>
      </c:lineChart>
      <c:catAx>
        <c:axId val="17973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35632"/>
        <c:crosses val="autoZero"/>
        <c:auto val="1"/>
        <c:lblAlgn val="ctr"/>
        <c:lblOffset val="100"/>
        <c:noMultiLvlLbl val="0"/>
      </c:catAx>
      <c:valAx>
        <c:axId val="17973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73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0D2E-4EFF-897F-1C50224DE67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0D2E-4EFF-897F-1C50224DE67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0D2E-4EFF-897F-1C50224DE679}"/>
            </c:ext>
          </c:extLst>
        </c:ser>
        <c:dLbls>
          <c:showLegendKey val="0"/>
          <c:showVal val="0"/>
          <c:showCatName val="0"/>
          <c:showSerName val="0"/>
          <c:showPercent val="0"/>
          <c:showBubbleSize val="0"/>
        </c:dLbls>
        <c:gapWidth val="150"/>
        <c:overlap val="100"/>
        <c:axId val="309231904"/>
        <c:axId val="309235512"/>
      </c:barChart>
      <c:catAx>
        <c:axId val="30923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5512"/>
        <c:crosses val="autoZero"/>
        <c:auto val="1"/>
        <c:lblAlgn val="ctr"/>
        <c:lblOffset val="100"/>
        <c:noMultiLvlLbl val="0"/>
      </c:catAx>
      <c:valAx>
        <c:axId val="30923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23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F3D3B-95F7-4C87-ADA4-D97BD1CE2235}"/>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6E31F922-F40F-4E01-A046-68439C45BE1B}"/>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198346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093C-A5FF-41D3-A6EA-36A48B07AE59}"/>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A6246881-08CD-42EA-8F2F-09369F49AE91}"/>
              </a:ext>
            </a:extLst>
          </p:cNvPr>
          <p:cNvGraphicFramePr>
            <a:graphicFrameLocks noGrp="1"/>
          </p:cNvGraphicFramePr>
          <p:nvPr>
            <p:ph type="tbl" sz="quarter" idx="13"/>
            <p:extLst>
              <p:ext uri="{D42A27DB-BD31-4B8C-83A1-F6EECF244321}">
                <p14:modId xmlns:p14="http://schemas.microsoft.com/office/powerpoint/2010/main" val="242744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99008724"/>
                    </a:ext>
                  </a:extLst>
                </a:gridCol>
                <a:gridCol w="1645920">
                  <a:extLst>
                    <a:ext uri="{9D8B030D-6E8A-4147-A177-3AD203B41FA5}">
                      <a16:colId xmlns:a16="http://schemas.microsoft.com/office/drawing/2014/main" val="1405328644"/>
                    </a:ext>
                  </a:extLst>
                </a:gridCol>
                <a:gridCol w="1645920">
                  <a:extLst>
                    <a:ext uri="{9D8B030D-6E8A-4147-A177-3AD203B41FA5}">
                      <a16:colId xmlns:a16="http://schemas.microsoft.com/office/drawing/2014/main" val="1579555067"/>
                    </a:ext>
                  </a:extLst>
                </a:gridCol>
                <a:gridCol w="1234440">
                  <a:extLst>
                    <a:ext uri="{9D8B030D-6E8A-4147-A177-3AD203B41FA5}">
                      <a16:colId xmlns:a16="http://schemas.microsoft.com/office/drawing/2014/main" val="1739874447"/>
                    </a:ext>
                  </a:extLst>
                </a:gridCol>
                <a:gridCol w="1234440">
                  <a:extLst>
                    <a:ext uri="{9D8B030D-6E8A-4147-A177-3AD203B41FA5}">
                      <a16:colId xmlns:a16="http://schemas.microsoft.com/office/drawing/2014/main" val="891367801"/>
                    </a:ext>
                  </a:extLst>
                </a:gridCol>
                <a:gridCol w="822960">
                  <a:extLst>
                    <a:ext uri="{9D8B030D-6E8A-4147-A177-3AD203B41FA5}">
                      <a16:colId xmlns:a16="http://schemas.microsoft.com/office/drawing/2014/main" val="1892250556"/>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813306236"/>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227341454"/>
                  </a:ext>
                </a:extLst>
              </a:tr>
            </a:tbl>
          </a:graphicData>
        </a:graphic>
      </p:graphicFrame>
      <p:sp>
        <p:nvSpPr>
          <p:cNvPr id="4" name="Text Placeholder 3">
            <a:extLst>
              <a:ext uri="{FF2B5EF4-FFF2-40B4-BE49-F238E27FC236}">
                <a16:creationId xmlns:a16="http://schemas.microsoft.com/office/drawing/2014/main" id="{7EBB00B5-42EE-41AC-82FF-9B99DBC8CF1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51033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95B7A-2F8A-4014-8638-798BBBA1BC9F}"/>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FBC32285-52CE-41EE-8591-B94FB14AC6BA}"/>
              </a:ext>
            </a:extLst>
          </p:cNvPr>
          <p:cNvGraphicFramePr>
            <a:graphicFrameLocks noGrp="1"/>
          </p:cNvGraphicFramePr>
          <p:nvPr>
            <p:ph type="tbl" sz="quarter" idx="13"/>
            <p:extLst>
              <p:ext uri="{D42A27DB-BD31-4B8C-83A1-F6EECF244321}">
                <p14:modId xmlns:p14="http://schemas.microsoft.com/office/powerpoint/2010/main" val="2306338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00470439"/>
                    </a:ext>
                  </a:extLst>
                </a:gridCol>
                <a:gridCol w="1234440">
                  <a:extLst>
                    <a:ext uri="{9D8B030D-6E8A-4147-A177-3AD203B41FA5}">
                      <a16:colId xmlns:a16="http://schemas.microsoft.com/office/drawing/2014/main" val="1986970184"/>
                    </a:ext>
                  </a:extLst>
                </a:gridCol>
                <a:gridCol w="1234440">
                  <a:extLst>
                    <a:ext uri="{9D8B030D-6E8A-4147-A177-3AD203B41FA5}">
                      <a16:colId xmlns:a16="http://schemas.microsoft.com/office/drawing/2014/main" val="2897081068"/>
                    </a:ext>
                  </a:extLst>
                </a:gridCol>
                <a:gridCol w="1234440">
                  <a:extLst>
                    <a:ext uri="{9D8B030D-6E8A-4147-A177-3AD203B41FA5}">
                      <a16:colId xmlns:a16="http://schemas.microsoft.com/office/drawing/2014/main" val="1474395064"/>
                    </a:ext>
                  </a:extLst>
                </a:gridCol>
                <a:gridCol w="1234440">
                  <a:extLst>
                    <a:ext uri="{9D8B030D-6E8A-4147-A177-3AD203B41FA5}">
                      <a16:colId xmlns:a16="http://schemas.microsoft.com/office/drawing/2014/main" val="1160884663"/>
                    </a:ext>
                  </a:extLst>
                </a:gridCol>
                <a:gridCol w="1234440">
                  <a:extLst>
                    <a:ext uri="{9D8B030D-6E8A-4147-A177-3AD203B41FA5}">
                      <a16:colId xmlns:a16="http://schemas.microsoft.com/office/drawing/2014/main" val="3397394699"/>
                    </a:ext>
                  </a:extLst>
                </a:gridCol>
                <a:gridCol w="822960">
                  <a:extLst>
                    <a:ext uri="{9D8B030D-6E8A-4147-A177-3AD203B41FA5}">
                      <a16:colId xmlns:a16="http://schemas.microsoft.com/office/drawing/2014/main" val="7338144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1192502717"/>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2129617361"/>
                  </a:ext>
                </a:extLst>
              </a:tr>
            </a:tbl>
          </a:graphicData>
        </a:graphic>
      </p:graphicFrame>
      <p:sp>
        <p:nvSpPr>
          <p:cNvPr id="4" name="Text Placeholder 3">
            <a:extLst>
              <a:ext uri="{FF2B5EF4-FFF2-40B4-BE49-F238E27FC236}">
                <a16:creationId xmlns:a16="http://schemas.microsoft.com/office/drawing/2014/main" id="{24A8C62B-39E1-44E7-B39E-5446DA3FE2F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7406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DC41A-372E-4693-B6AB-916F1EFE4DF5}"/>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31336ECD-DE80-4AF7-ABAD-EE424B091308}"/>
              </a:ext>
            </a:extLst>
          </p:cNvPr>
          <p:cNvGraphicFramePr>
            <a:graphicFrameLocks noGrp="1"/>
          </p:cNvGraphicFramePr>
          <p:nvPr>
            <p:ph type="chart" sz="quarter" idx="13"/>
            <p:extLst>
              <p:ext uri="{D42A27DB-BD31-4B8C-83A1-F6EECF244321}">
                <p14:modId xmlns:p14="http://schemas.microsoft.com/office/powerpoint/2010/main" val="1705899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DBA83C-B93A-414F-BCAF-8AC318D3666E}"/>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3D7390FF-8F1C-4E97-AFB8-6EEFC00EE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5224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F7B0F-F778-4D9B-ABF0-A3F3804F97E7}"/>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B3A4B430-0693-42DD-B492-CDF6E1C52E96}"/>
              </a:ext>
            </a:extLst>
          </p:cNvPr>
          <p:cNvGraphicFramePr>
            <a:graphicFrameLocks noGrp="1"/>
          </p:cNvGraphicFramePr>
          <p:nvPr>
            <p:ph type="chart" sz="quarter" idx="13"/>
            <p:extLst>
              <p:ext uri="{D42A27DB-BD31-4B8C-83A1-F6EECF244321}">
                <p14:modId xmlns:p14="http://schemas.microsoft.com/office/powerpoint/2010/main" val="2177365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7C57F8-DC3A-4DE5-9805-EDD968AA8067}"/>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5EABD952-D1BC-4C98-AC4C-E0694F8E82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57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DB88B-211A-4AF1-AC1F-25C79AE51CE7}"/>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10822962-AC97-49BD-ABA0-152014D9D3B8}"/>
              </a:ext>
            </a:extLst>
          </p:cNvPr>
          <p:cNvGraphicFramePr>
            <a:graphicFrameLocks noGrp="1"/>
          </p:cNvGraphicFramePr>
          <p:nvPr>
            <p:ph type="chart" sz="quarter" idx="13"/>
            <p:extLst>
              <p:ext uri="{D42A27DB-BD31-4B8C-83A1-F6EECF244321}">
                <p14:modId xmlns:p14="http://schemas.microsoft.com/office/powerpoint/2010/main" val="3062168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860D5-489D-4315-8E42-1D61407F2BA5}"/>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5BA1DA55-6E61-42C1-82DD-86D857320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964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B587-0CCA-413C-8911-5A40829B44DC}"/>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C95FBABE-2013-4EB8-BC8F-FAEED3B42D68}"/>
              </a:ext>
            </a:extLst>
          </p:cNvPr>
          <p:cNvGraphicFramePr>
            <a:graphicFrameLocks noGrp="1"/>
          </p:cNvGraphicFramePr>
          <p:nvPr>
            <p:ph type="chart" sz="quarter" idx="13"/>
            <p:extLst>
              <p:ext uri="{D42A27DB-BD31-4B8C-83A1-F6EECF244321}">
                <p14:modId xmlns:p14="http://schemas.microsoft.com/office/powerpoint/2010/main" val="2279322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2E7551-0E88-43B9-ADC9-58170E7863D6}"/>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5DD7A04F-48E8-4CC1-9CC4-6899A93A9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225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64C74-ABD5-4421-A064-7345FEAA8BD7}"/>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A98827D1-EC54-4413-9D9F-85BA3B003B6B}"/>
              </a:ext>
            </a:extLst>
          </p:cNvPr>
          <p:cNvGraphicFramePr>
            <a:graphicFrameLocks noGrp="1"/>
          </p:cNvGraphicFramePr>
          <p:nvPr>
            <p:ph type="tbl" sz="quarter" idx="13"/>
            <p:extLst>
              <p:ext uri="{D42A27DB-BD31-4B8C-83A1-F6EECF244321}">
                <p14:modId xmlns:p14="http://schemas.microsoft.com/office/powerpoint/2010/main" val="1120900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9672108"/>
                    </a:ext>
                  </a:extLst>
                </a:gridCol>
                <a:gridCol w="1645920">
                  <a:extLst>
                    <a:ext uri="{9D8B030D-6E8A-4147-A177-3AD203B41FA5}">
                      <a16:colId xmlns:a16="http://schemas.microsoft.com/office/drawing/2014/main" val="19372860"/>
                    </a:ext>
                  </a:extLst>
                </a:gridCol>
                <a:gridCol w="1234440">
                  <a:extLst>
                    <a:ext uri="{9D8B030D-6E8A-4147-A177-3AD203B41FA5}">
                      <a16:colId xmlns:a16="http://schemas.microsoft.com/office/drawing/2014/main" val="1978175316"/>
                    </a:ext>
                  </a:extLst>
                </a:gridCol>
                <a:gridCol w="1234440">
                  <a:extLst>
                    <a:ext uri="{9D8B030D-6E8A-4147-A177-3AD203B41FA5}">
                      <a16:colId xmlns:a16="http://schemas.microsoft.com/office/drawing/2014/main" val="3409276926"/>
                    </a:ext>
                  </a:extLst>
                </a:gridCol>
                <a:gridCol w="1234440">
                  <a:extLst>
                    <a:ext uri="{9D8B030D-6E8A-4147-A177-3AD203B41FA5}">
                      <a16:colId xmlns:a16="http://schemas.microsoft.com/office/drawing/2014/main" val="22810997"/>
                    </a:ext>
                  </a:extLst>
                </a:gridCol>
                <a:gridCol w="1234440">
                  <a:extLst>
                    <a:ext uri="{9D8B030D-6E8A-4147-A177-3AD203B41FA5}">
                      <a16:colId xmlns:a16="http://schemas.microsoft.com/office/drawing/2014/main" val="180988307"/>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486037951"/>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1763065870"/>
                  </a:ext>
                </a:extLst>
              </a:tr>
            </a:tbl>
          </a:graphicData>
        </a:graphic>
      </p:graphicFrame>
      <p:sp>
        <p:nvSpPr>
          <p:cNvPr id="4" name="Text Placeholder 3">
            <a:extLst>
              <a:ext uri="{FF2B5EF4-FFF2-40B4-BE49-F238E27FC236}">
                <a16:creationId xmlns:a16="http://schemas.microsoft.com/office/drawing/2014/main" id="{1EF91F36-C1B3-48AC-9609-F442E2361F7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80239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D400-203A-40A1-8F1C-60B3548AED92}"/>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35411290-B31F-47BD-81B2-F9C3804066B0}"/>
              </a:ext>
            </a:extLst>
          </p:cNvPr>
          <p:cNvGraphicFramePr>
            <a:graphicFrameLocks noGrp="1"/>
          </p:cNvGraphicFramePr>
          <p:nvPr>
            <p:ph type="chart" sz="quarter" idx="13"/>
            <p:extLst>
              <p:ext uri="{D42A27DB-BD31-4B8C-83A1-F6EECF244321}">
                <p14:modId xmlns:p14="http://schemas.microsoft.com/office/powerpoint/2010/main" val="2439423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3A414-2F35-4453-B33D-1DA0F504B688}"/>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E9C08FB-B6AB-4892-8BB1-7F93CE4A2A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2739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48A2-A67D-413F-B906-6E39B8C829CE}"/>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F59C676B-9444-4582-A1FD-502DF8436B1D}"/>
              </a:ext>
            </a:extLst>
          </p:cNvPr>
          <p:cNvGraphicFramePr>
            <a:graphicFrameLocks noGrp="1"/>
          </p:cNvGraphicFramePr>
          <p:nvPr>
            <p:ph type="tbl" sz="quarter" idx="13"/>
            <p:extLst>
              <p:ext uri="{D42A27DB-BD31-4B8C-83A1-F6EECF244321}">
                <p14:modId xmlns:p14="http://schemas.microsoft.com/office/powerpoint/2010/main" val="229474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6135740"/>
                    </a:ext>
                  </a:extLst>
                </a:gridCol>
                <a:gridCol w="1234440">
                  <a:extLst>
                    <a:ext uri="{9D8B030D-6E8A-4147-A177-3AD203B41FA5}">
                      <a16:colId xmlns:a16="http://schemas.microsoft.com/office/drawing/2014/main" val="845559713"/>
                    </a:ext>
                  </a:extLst>
                </a:gridCol>
                <a:gridCol w="822960">
                  <a:extLst>
                    <a:ext uri="{9D8B030D-6E8A-4147-A177-3AD203B41FA5}">
                      <a16:colId xmlns:a16="http://schemas.microsoft.com/office/drawing/2014/main" val="475412969"/>
                    </a:ext>
                  </a:extLst>
                </a:gridCol>
                <a:gridCol w="822960">
                  <a:extLst>
                    <a:ext uri="{9D8B030D-6E8A-4147-A177-3AD203B41FA5}">
                      <a16:colId xmlns:a16="http://schemas.microsoft.com/office/drawing/2014/main" val="3209683975"/>
                    </a:ext>
                  </a:extLst>
                </a:gridCol>
                <a:gridCol w="822960">
                  <a:extLst>
                    <a:ext uri="{9D8B030D-6E8A-4147-A177-3AD203B41FA5}">
                      <a16:colId xmlns:a16="http://schemas.microsoft.com/office/drawing/2014/main" val="2964343514"/>
                    </a:ext>
                  </a:extLst>
                </a:gridCol>
                <a:gridCol w="822960">
                  <a:extLst>
                    <a:ext uri="{9D8B030D-6E8A-4147-A177-3AD203B41FA5}">
                      <a16:colId xmlns:a16="http://schemas.microsoft.com/office/drawing/2014/main" val="1964068429"/>
                    </a:ext>
                  </a:extLst>
                </a:gridCol>
                <a:gridCol w="822960">
                  <a:extLst>
                    <a:ext uri="{9D8B030D-6E8A-4147-A177-3AD203B41FA5}">
                      <a16:colId xmlns:a16="http://schemas.microsoft.com/office/drawing/2014/main" val="250372525"/>
                    </a:ext>
                  </a:extLst>
                </a:gridCol>
                <a:gridCol w="822960">
                  <a:extLst>
                    <a:ext uri="{9D8B030D-6E8A-4147-A177-3AD203B41FA5}">
                      <a16:colId xmlns:a16="http://schemas.microsoft.com/office/drawing/2014/main" val="46059476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678860605"/>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26395677"/>
                  </a:ext>
                </a:extLst>
              </a:tr>
            </a:tbl>
          </a:graphicData>
        </a:graphic>
      </p:graphicFrame>
      <p:sp>
        <p:nvSpPr>
          <p:cNvPr id="4" name="Text Placeholder 3">
            <a:extLst>
              <a:ext uri="{FF2B5EF4-FFF2-40B4-BE49-F238E27FC236}">
                <a16:creationId xmlns:a16="http://schemas.microsoft.com/office/drawing/2014/main" id="{146A3013-A97B-4CCE-ABB2-893485D422F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9892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AAE74-DCAD-478B-ADD2-476D8EBEC716}"/>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2EE09F3D-D86B-4EEB-B54D-97AC8207649C}"/>
              </a:ext>
            </a:extLst>
          </p:cNvPr>
          <p:cNvGraphicFramePr>
            <a:graphicFrameLocks noGrp="1"/>
          </p:cNvGraphicFramePr>
          <p:nvPr>
            <p:ph type="tbl" sz="quarter" idx="13"/>
            <p:extLst>
              <p:ext uri="{D42A27DB-BD31-4B8C-83A1-F6EECF244321}">
                <p14:modId xmlns:p14="http://schemas.microsoft.com/office/powerpoint/2010/main" val="273943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4607064"/>
                    </a:ext>
                  </a:extLst>
                </a:gridCol>
                <a:gridCol w="822960">
                  <a:extLst>
                    <a:ext uri="{9D8B030D-6E8A-4147-A177-3AD203B41FA5}">
                      <a16:colId xmlns:a16="http://schemas.microsoft.com/office/drawing/2014/main" val="255040094"/>
                    </a:ext>
                  </a:extLst>
                </a:gridCol>
                <a:gridCol w="822960">
                  <a:extLst>
                    <a:ext uri="{9D8B030D-6E8A-4147-A177-3AD203B41FA5}">
                      <a16:colId xmlns:a16="http://schemas.microsoft.com/office/drawing/2014/main" val="1509308080"/>
                    </a:ext>
                  </a:extLst>
                </a:gridCol>
                <a:gridCol w="822960">
                  <a:extLst>
                    <a:ext uri="{9D8B030D-6E8A-4147-A177-3AD203B41FA5}">
                      <a16:colId xmlns:a16="http://schemas.microsoft.com/office/drawing/2014/main" val="2559392604"/>
                    </a:ext>
                  </a:extLst>
                </a:gridCol>
                <a:gridCol w="822960">
                  <a:extLst>
                    <a:ext uri="{9D8B030D-6E8A-4147-A177-3AD203B41FA5}">
                      <a16:colId xmlns:a16="http://schemas.microsoft.com/office/drawing/2014/main" val="4081493500"/>
                    </a:ext>
                  </a:extLst>
                </a:gridCol>
                <a:gridCol w="822960">
                  <a:extLst>
                    <a:ext uri="{9D8B030D-6E8A-4147-A177-3AD203B41FA5}">
                      <a16:colId xmlns:a16="http://schemas.microsoft.com/office/drawing/2014/main" val="4220973553"/>
                    </a:ext>
                  </a:extLst>
                </a:gridCol>
                <a:gridCol w="822960">
                  <a:extLst>
                    <a:ext uri="{9D8B030D-6E8A-4147-A177-3AD203B41FA5}">
                      <a16:colId xmlns:a16="http://schemas.microsoft.com/office/drawing/2014/main" val="1446650736"/>
                    </a:ext>
                  </a:extLst>
                </a:gridCol>
                <a:gridCol w="822960">
                  <a:extLst>
                    <a:ext uri="{9D8B030D-6E8A-4147-A177-3AD203B41FA5}">
                      <a16:colId xmlns:a16="http://schemas.microsoft.com/office/drawing/2014/main" val="129787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825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661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142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0675193"/>
                  </a:ext>
                </a:extLst>
              </a:tr>
            </a:tbl>
          </a:graphicData>
        </a:graphic>
      </p:graphicFrame>
      <p:sp>
        <p:nvSpPr>
          <p:cNvPr id="4" name="Text Placeholder 3">
            <a:extLst>
              <a:ext uri="{FF2B5EF4-FFF2-40B4-BE49-F238E27FC236}">
                <a16:creationId xmlns:a16="http://schemas.microsoft.com/office/drawing/2014/main" id="{EF14E446-528E-4D70-A538-09A72F457C7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71225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64D9-64B6-43A2-839D-301E3A2418BA}"/>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15204C9F-CF74-4162-A945-F986A11AC3F7}"/>
              </a:ext>
            </a:extLst>
          </p:cNvPr>
          <p:cNvGraphicFramePr>
            <a:graphicFrameLocks noGrp="1"/>
          </p:cNvGraphicFramePr>
          <p:nvPr>
            <p:ph type="tbl" sz="quarter" idx="13"/>
            <p:extLst>
              <p:ext uri="{D42A27DB-BD31-4B8C-83A1-F6EECF244321}">
                <p14:modId xmlns:p14="http://schemas.microsoft.com/office/powerpoint/2010/main" val="1142486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22050149"/>
                    </a:ext>
                  </a:extLst>
                </a:gridCol>
                <a:gridCol w="822960">
                  <a:extLst>
                    <a:ext uri="{9D8B030D-6E8A-4147-A177-3AD203B41FA5}">
                      <a16:colId xmlns:a16="http://schemas.microsoft.com/office/drawing/2014/main" val="2086917100"/>
                    </a:ext>
                  </a:extLst>
                </a:gridCol>
                <a:gridCol w="822960">
                  <a:extLst>
                    <a:ext uri="{9D8B030D-6E8A-4147-A177-3AD203B41FA5}">
                      <a16:colId xmlns:a16="http://schemas.microsoft.com/office/drawing/2014/main" val="2807599506"/>
                    </a:ext>
                  </a:extLst>
                </a:gridCol>
                <a:gridCol w="822960">
                  <a:extLst>
                    <a:ext uri="{9D8B030D-6E8A-4147-A177-3AD203B41FA5}">
                      <a16:colId xmlns:a16="http://schemas.microsoft.com/office/drawing/2014/main" val="1222756172"/>
                    </a:ext>
                  </a:extLst>
                </a:gridCol>
                <a:gridCol w="822960">
                  <a:extLst>
                    <a:ext uri="{9D8B030D-6E8A-4147-A177-3AD203B41FA5}">
                      <a16:colId xmlns:a16="http://schemas.microsoft.com/office/drawing/2014/main" val="1535024872"/>
                    </a:ext>
                  </a:extLst>
                </a:gridCol>
                <a:gridCol w="822960">
                  <a:extLst>
                    <a:ext uri="{9D8B030D-6E8A-4147-A177-3AD203B41FA5}">
                      <a16:colId xmlns:a16="http://schemas.microsoft.com/office/drawing/2014/main" val="3461041735"/>
                    </a:ext>
                  </a:extLst>
                </a:gridCol>
                <a:gridCol w="822960">
                  <a:extLst>
                    <a:ext uri="{9D8B030D-6E8A-4147-A177-3AD203B41FA5}">
                      <a16:colId xmlns:a16="http://schemas.microsoft.com/office/drawing/2014/main" val="3467244131"/>
                    </a:ext>
                  </a:extLst>
                </a:gridCol>
                <a:gridCol w="822960">
                  <a:extLst>
                    <a:ext uri="{9D8B030D-6E8A-4147-A177-3AD203B41FA5}">
                      <a16:colId xmlns:a16="http://schemas.microsoft.com/office/drawing/2014/main" val="359284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8592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06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5350163"/>
                  </a:ext>
                </a:extLst>
              </a:tr>
            </a:tbl>
          </a:graphicData>
        </a:graphic>
      </p:graphicFrame>
      <p:sp>
        <p:nvSpPr>
          <p:cNvPr id="4" name="Text Placeholder 3">
            <a:extLst>
              <a:ext uri="{FF2B5EF4-FFF2-40B4-BE49-F238E27FC236}">
                <a16:creationId xmlns:a16="http://schemas.microsoft.com/office/drawing/2014/main" id="{CAAFE65B-9AFE-4EAA-B7C3-7783CCCFD48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11065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D3074-04CF-4CCC-94C3-DEC04D0B3836}"/>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021FCB63-8120-4660-8609-1FF9FEF794D5}"/>
              </a:ext>
            </a:extLst>
          </p:cNvPr>
          <p:cNvGraphicFramePr>
            <a:graphicFrameLocks noGrp="1"/>
          </p:cNvGraphicFramePr>
          <p:nvPr>
            <p:ph type="tbl" sz="quarter" idx="13"/>
            <p:extLst>
              <p:ext uri="{D42A27DB-BD31-4B8C-83A1-F6EECF244321}">
                <p14:modId xmlns:p14="http://schemas.microsoft.com/office/powerpoint/2010/main" val="296064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0361839"/>
                    </a:ext>
                  </a:extLst>
                </a:gridCol>
                <a:gridCol w="822960">
                  <a:extLst>
                    <a:ext uri="{9D8B030D-6E8A-4147-A177-3AD203B41FA5}">
                      <a16:colId xmlns:a16="http://schemas.microsoft.com/office/drawing/2014/main" val="182042823"/>
                    </a:ext>
                  </a:extLst>
                </a:gridCol>
                <a:gridCol w="822960">
                  <a:extLst>
                    <a:ext uri="{9D8B030D-6E8A-4147-A177-3AD203B41FA5}">
                      <a16:colId xmlns:a16="http://schemas.microsoft.com/office/drawing/2014/main" val="1139977396"/>
                    </a:ext>
                  </a:extLst>
                </a:gridCol>
                <a:gridCol w="822960">
                  <a:extLst>
                    <a:ext uri="{9D8B030D-6E8A-4147-A177-3AD203B41FA5}">
                      <a16:colId xmlns:a16="http://schemas.microsoft.com/office/drawing/2014/main" val="2218299926"/>
                    </a:ext>
                  </a:extLst>
                </a:gridCol>
                <a:gridCol w="822960">
                  <a:extLst>
                    <a:ext uri="{9D8B030D-6E8A-4147-A177-3AD203B41FA5}">
                      <a16:colId xmlns:a16="http://schemas.microsoft.com/office/drawing/2014/main" val="1454168156"/>
                    </a:ext>
                  </a:extLst>
                </a:gridCol>
                <a:gridCol w="822960">
                  <a:extLst>
                    <a:ext uri="{9D8B030D-6E8A-4147-A177-3AD203B41FA5}">
                      <a16:colId xmlns:a16="http://schemas.microsoft.com/office/drawing/2014/main" val="1869597785"/>
                    </a:ext>
                  </a:extLst>
                </a:gridCol>
                <a:gridCol w="822960">
                  <a:extLst>
                    <a:ext uri="{9D8B030D-6E8A-4147-A177-3AD203B41FA5}">
                      <a16:colId xmlns:a16="http://schemas.microsoft.com/office/drawing/2014/main" val="1969328800"/>
                    </a:ext>
                  </a:extLst>
                </a:gridCol>
                <a:gridCol w="822960">
                  <a:extLst>
                    <a:ext uri="{9D8B030D-6E8A-4147-A177-3AD203B41FA5}">
                      <a16:colId xmlns:a16="http://schemas.microsoft.com/office/drawing/2014/main" val="1228308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337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530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869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082355"/>
                  </a:ext>
                </a:extLst>
              </a:tr>
            </a:tbl>
          </a:graphicData>
        </a:graphic>
      </p:graphicFrame>
      <p:sp>
        <p:nvSpPr>
          <p:cNvPr id="4" name="Text Placeholder 3">
            <a:extLst>
              <a:ext uri="{FF2B5EF4-FFF2-40B4-BE49-F238E27FC236}">
                <a16:creationId xmlns:a16="http://schemas.microsoft.com/office/drawing/2014/main" id="{3F9D68D1-574A-4F27-8309-D9A9490B7EB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067887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A079-80A2-4F04-A877-F769C830CC27}"/>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71FEEF60-F6CE-46C2-9C6C-D6344739E259}"/>
              </a:ext>
            </a:extLst>
          </p:cNvPr>
          <p:cNvGraphicFramePr>
            <a:graphicFrameLocks noGrp="1"/>
          </p:cNvGraphicFramePr>
          <p:nvPr>
            <p:ph type="tbl" sz="quarter" idx="13"/>
            <p:extLst>
              <p:ext uri="{D42A27DB-BD31-4B8C-83A1-F6EECF244321}">
                <p14:modId xmlns:p14="http://schemas.microsoft.com/office/powerpoint/2010/main" val="109947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5115124"/>
                    </a:ext>
                  </a:extLst>
                </a:gridCol>
                <a:gridCol w="822960">
                  <a:extLst>
                    <a:ext uri="{9D8B030D-6E8A-4147-A177-3AD203B41FA5}">
                      <a16:colId xmlns:a16="http://schemas.microsoft.com/office/drawing/2014/main" val="3351210779"/>
                    </a:ext>
                  </a:extLst>
                </a:gridCol>
                <a:gridCol w="822960">
                  <a:extLst>
                    <a:ext uri="{9D8B030D-6E8A-4147-A177-3AD203B41FA5}">
                      <a16:colId xmlns:a16="http://schemas.microsoft.com/office/drawing/2014/main" val="1310215072"/>
                    </a:ext>
                  </a:extLst>
                </a:gridCol>
                <a:gridCol w="822960">
                  <a:extLst>
                    <a:ext uri="{9D8B030D-6E8A-4147-A177-3AD203B41FA5}">
                      <a16:colId xmlns:a16="http://schemas.microsoft.com/office/drawing/2014/main" val="743702128"/>
                    </a:ext>
                  </a:extLst>
                </a:gridCol>
                <a:gridCol w="822960">
                  <a:extLst>
                    <a:ext uri="{9D8B030D-6E8A-4147-A177-3AD203B41FA5}">
                      <a16:colId xmlns:a16="http://schemas.microsoft.com/office/drawing/2014/main" val="227858177"/>
                    </a:ext>
                  </a:extLst>
                </a:gridCol>
                <a:gridCol w="822960">
                  <a:extLst>
                    <a:ext uri="{9D8B030D-6E8A-4147-A177-3AD203B41FA5}">
                      <a16:colId xmlns:a16="http://schemas.microsoft.com/office/drawing/2014/main" val="4187153460"/>
                    </a:ext>
                  </a:extLst>
                </a:gridCol>
                <a:gridCol w="822960">
                  <a:extLst>
                    <a:ext uri="{9D8B030D-6E8A-4147-A177-3AD203B41FA5}">
                      <a16:colId xmlns:a16="http://schemas.microsoft.com/office/drawing/2014/main" val="1861153668"/>
                    </a:ext>
                  </a:extLst>
                </a:gridCol>
                <a:gridCol w="822960">
                  <a:extLst>
                    <a:ext uri="{9D8B030D-6E8A-4147-A177-3AD203B41FA5}">
                      <a16:colId xmlns:a16="http://schemas.microsoft.com/office/drawing/2014/main" val="3738584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1328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11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5031460"/>
                  </a:ext>
                </a:extLst>
              </a:tr>
            </a:tbl>
          </a:graphicData>
        </a:graphic>
      </p:graphicFrame>
      <p:sp>
        <p:nvSpPr>
          <p:cNvPr id="4" name="Text Placeholder 3">
            <a:extLst>
              <a:ext uri="{FF2B5EF4-FFF2-40B4-BE49-F238E27FC236}">
                <a16:creationId xmlns:a16="http://schemas.microsoft.com/office/drawing/2014/main" id="{60479C24-0B01-4ACC-BD11-45D128CE7C9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25589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48900-9D34-4DF1-9A19-0214E758A5D6}"/>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4C02CDD5-9E02-43DE-BD7E-26E85841C280}"/>
              </a:ext>
            </a:extLst>
          </p:cNvPr>
          <p:cNvGraphicFramePr>
            <a:graphicFrameLocks noGrp="1"/>
          </p:cNvGraphicFramePr>
          <p:nvPr>
            <p:ph type="tbl" sz="quarter" idx="13"/>
            <p:extLst>
              <p:ext uri="{D42A27DB-BD31-4B8C-83A1-F6EECF244321}">
                <p14:modId xmlns:p14="http://schemas.microsoft.com/office/powerpoint/2010/main" val="300083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0928406"/>
                    </a:ext>
                  </a:extLst>
                </a:gridCol>
                <a:gridCol w="1234440">
                  <a:extLst>
                    <a:ext uri="{9D8B030D-6E8A-4147-A177-3AD203B41FA5}">
                      <a16:colId xmlns:a16="http://schemas.microsoft.com/office/drawing/2014/main" val="2081962162"/>
                    </a:ext>
                  </a:extLst>
                </a:gridCol>
                <a:gridCol w="822960">
                  <a:extLst>
                    <a:ext uri="{9D8B030D-6E8A-4147-A177-3AD203B41FA5}">
                      <a16:colId xmlns:a16="http://schemas.microsoft.com/office/drawing/2014/main" val="2468094411"/>
                    </a:ext>
                  </a:extLst>
                </a:gridCol>
                <a:gridCol w="1234440">
                  <a:extLst>
                    <a:ext uri="{9D8B030D-6E8A-4147-A177-3AD203B41FA5}">
                      <a16:colId xmlns:a16="http://schemas.microsoft.com/office/drawing/2014/main" val="1145469805"/>
                    </a:ext>
                  </a:extLst>
                </a:gridCol>
                <a:gridCol w="658368">
                  <a:extLst>
                    <a:ext uri="{9D8B030D-6E8A-4147-A177-3AD203B41FA5}">
                      <a16:colId xmlns:a16="http://schemas.microsoft.com/office/drawing/2014/main" val="1439018317"/>
                    </a:ext>
                  </a:extLst>
                </a:gridCol>
                <a:gridCol w="1234440">
                  <a:extLst>
                    <a:ext uri="{9D8B030D-6E8A-4147-A177-3AD203B41FA5}">
                      <a16:colId xmlns:a16="http://schemas.microsoft.com/office/drawing/2014/main" val="3210179757"/>
                    </a:ext>
                  </a:extLst>
                </a:gridCol>
                <a:gridCol w="411480">
                  <a:extLst>
                    <a:ext uri="{9D8B030D-6E8A-4147-A177-3AD203B41FA5}">
                      <a16:colId xmlns:a16="http://schemas.microsoft.com/office/drawing/2014/main" val="4102543809"/>
                    </a:ext>
                  </a:extLst>
                </a:gridCol>
                <a:gridCol w="822960">
                  <a:extLst>
                    <a:ext uri="{9D8B030D-6E8A-4147-A177-3AD203B41FA5}">
                      <a16:colId xmlns:a16="http://schemas.microsoft.com/office/drawing/2014/main" val="530613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5377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65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7791439"/>
                  </a:ext>
                </a:extLst>
              </a:tr>
            </a:tbl>
          </a:graphicData>
        </a:graphic>
      </p:graphicFrame>
      <p:sp>
        <p:nvSpPr>
          <p:cNvPr id="4" name="Text Placeholder 3">
            <a:extLst>
              <a:ext uri="{FF2B5EF4-FFF2-40B4-BE49-F238E27FC236}">
                <a16:creationId xmlns:a16="http://schemas.microsoft.com/office/drawing/2014/main" id="{9A49CF8C-1373-4382-95DA-E049514ADE1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55677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08136-3CE2-42B5-A947-E1A81B698471}"/>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39D98F94-B8DE-4A53-AE1D-3417351A4C5B}"/>
              </a:ext>
            </a:extLst>
          </p:cNvPr>
          <p:cNvGraphicFramePr>
            <a:graphicFrameLocks noGrp="1"/>
          </p:cNvGraphicFramePr>
          <p:nvPr>
            <p:ph type="tbl" sz="quarter" idx="13"/>
            <p:extLst>
              <p:ext uri="{D42A27DB-BD31-4B8C-83A1-F6EECF244321}">
                <p14:modId xmlns:p14="http://schemas.microsoft.com/office/powerpoint/2010/main" val="3277342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8994241"/>
                    </a:ext>
                  </a:extLst>
                </a:gridCol>
                <a:gridCol w="1234440">
                  <a:extLst>
                    <a:ext uri="{9D8B030D-6E8A-4147-A177-3AD203B41FA5}">
                      <a16:colId xmlns:a16="http://schemas.microsoft.com/office/drawing/2014/main" val="4293746258"/>
                    </a:ext>
                  </a:extLst>
                </a:gridCol>
                <a:gridCol w="822960">
                  <a:extLst>
                    <a:ext uri="{9D8B030D-6E8A-4147-A177-3AD203B41FA5}">
                      <a16:colId xmlns:a16="http://schemas.microsoft.com/office/drawing/2014/main" val="4003658000"/>
                    </a:ext>
                  </a:extLst>
                </a:gridCol>
                <a:gridCol w="1234440">
                  <a:extLst>
                    <a:ext uri="{9D8B030D-6E8A-4147-A177-3AD203B41FA5}">
                      <a16:colId xmlns:a16="http://schemas.microsoft.com/office/drawing/2014/main" val="936572886"/>
                    </a:ext>
                  </a:extLst>
                </a:gridCol>
                <a:gridCol w="658368">
                  <a:extLst>
                    <a:ext uri="{9D8B030D-6E8A-4147-A177-3AD203B41FA5}">
                      <a16:colId xmlns:a16="http://schemas.microsoft.com/office/drawing/2014/main" val="1179611731"/>
                    </a:ext>
                  </a:extLst>
                </a:gridCol>
                <a:gridCol w="1234440">
                  <a:extLst>
                    <a:ext uri="{9D8B030D-6E8A-4147-A177-3AD203B41FA5}">
                      <a16:colId xmlns:a16="http://schemas.microsoft.com/office/drawing/2014/main" val="3380126081"/>
                    </a:ext>
                  </a:extLst>
                </a:gridCol>
                <a:gridCol w="411480">
                  <a:extLst>
                    <a:ext uri="{9D8B030D-6E8A-4147-A177-3AD203B41FA5}">
                      <a16:colId xmlns:a16="http://schemas.microsoft.com/office/drawing/2014/main" val="2435062541"/>
                    </a:ext>
                  </a:extLst>
                </a:gridCol>
                <a:gridCol w="822960">
                  <a:extLst>
                    <a:ext uri="{9D8B030D-6E8A-4147-A177-3AD203B41FA5}">
                      <a16:colId xmlns:a16="http://schemas.microsoft.com/office/drawing/2014/main" val="389371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311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407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8287820"/>
                  </a:ext>
                </a:extLst>
              </a:tr>
            </a:tbl>
          </a:graphicData>
        </a:graphic>
      </p:graphicFrame>
      <p:sp>
        <p:nvSpPr>
          <p:cNvPr id="4" name="Text Placeholder 3">
            <a:extLst>
              <a:ext uri="{FF2B5EF4-FFF2-40B4-BE49-F238E27FC236}">
                <a16:creationId xmlns:a16="http://schemas.microsoft.com/office/drawing/2014/main" id="{CDDD7AC5-1746-4CC7-BADE-4FE893C1DF3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320990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BFAE-E680-4578-BE8B-A0D2C35D88D4}"/>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A510D50F-D675-4DB9-9845-98DEDBB39D16}"/>
              </a:ext>
            </a:extLst>
          </p:cNvPr>
          <p:cNvGraphicFramePr>
            <a:graphicFrameLocks noGrp="1"/>
          </p:cNvGraphicFramePr>
          <p:nvPr>
            <p:ph type="tbl" sz="quarter" idx="13"/>
            <p:extLst>
              <p:ext uri="{D42A27DB-BD31-4B8C-83A1-F6EECF244321}">
                <p14:modId xmlns:p14="http://schemas.microsoft.com/office/powerpoint/2010/main" val="175398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1522348"/>
                    </a:ext>
                  </a:extLst>
                </a:gridCol>
                <a:gridCol w="1234440">
                  <a:extLst>
                    <a:ext uri="{9D8B030D-6E8A-4147-A177-3AD203B41FA5}">
                      <a16:colId xmlns:a16="http://schemas.microsoft.com/office/drawing/2014/main" val="2251361000"/>
                    </a:ext>
                  </a:extLst>
                </a:gridCol>
                <a:gridCol w="822960">
                  <a:extLst>
                    <a:ext uri="{9D8B030D-6E8A-4147-A177-3AD203B41FA5}">
                      <a16:colId xmlns:a16="http://schemas.microsoft.com/office/drawing/2014/main" val="3769181766"/>
                    </a:ext>
                  </a:extLst>
                </a:gridCol>
                <a:gridCol w="1234440">
                  <a:extLst>
                    <a:ext uri="{9D8B030D-6E8A-4147-A177-3AD203B41FA5}">
                      <a16:colId xmlns:a16="http://schemas.microsoft.com/office/drawing/2014/main" val="1526674923"/>
                    </a:ext>
                  </a:extLst>
                </a:gridCol>
                <a:gridCol w="658368">
                  <a:extLst>
                    <a:ext uri="{9D8B030D-6E8A-4147-A177-3AD203B41FA5}">
                      <a16:colId xmlns:a16="http://schemas.microsoft.com/office/drawing/2014/main" val="3117974775"/>
                    </a:ext>
                  </a:extLst>
                </a:gridCol>
                <a:gridCol w="1234440">
                  <a:extLst>
                    <a:ext uri="{9D8B030D-6E8A-4147-A177-3AD203B41FA5}">
                      <a16:colId xmlns:a16="http://schemas.microsoft.com/office/drawing/2014/main" val="2448877424"/>
                    </a:ext>
                  </a:extLst>
                </a:gridCol>
                <a:gridCol w="411480">
                  <a:extLst>
                    <a:ext uri="{9D8B030D-6E8A-4147-A177-3AD203B41FA5}">
                      <a16:colId xmlns:a16="http://schemas.microsoft.com/office/drawing/2014/main" val="2894987010"/>
                    </a:ext>
                  </a:extLst>
                </a:gridCol>
                <a:gridCol w="822960">
                  <a:extLst>
                    <a:ext uri="{9D8B030D-6E8A-4147-A177-3AD203B41FA5}">
                      <a16:colId xmlns:a16="http://schemas.microsoft.com/office/drawing/2014/main" val="304516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7406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2266394"/>
                  </a:ext>
                </a:extLst>
              </a:tr>
            </a:tbl>
          </a:graphicData>
        </a:graphic>
      </p:graphicFrame>
      <p:sp>
        <p:nvSpPr>
          <p:cNvPr id="4" name="Text Placeholder 3">
            <a:extLst>
              <a:ext uri="{FF2B5EF4-FFF2-40B4-BE49-F238E27FC236}">
                <a16:creationId xmlns:a16="http://schemas.microsoft.com/office/drawing/2014/main" id="{972A6155-B0F6-4AB9-A240-A4DCE2BDE4A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708540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E77C8-A9ED-4C64-B18D-B6446569D0BA}"/>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988E98BC-3796-4BF5-B10B-082E6AEB16C5}"/>
              </a:ext>
            </a:extLst>
          </p:cNvPr>
          <p:cNvGraphicFramePr>
            <a:graphicFrameLocks noGrp="1"/>
          </p:cNvGraphicFramePr>
          <p:nvPr>
            <p:ph type="tbl" sz="quarter" idx="13"/>
            <p:extLst>
              <p:ext uri="{D42A27DB-BD31-4B8C-83A1-F6EECF244321}">
                <p14:modId xmlns:p14="http://schemas.microsoft.com/office/powerpoint/2010/main" val="413629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1467342"/>
                    </a:ext>
                  </a:extLst>
                </a:gridCol>
                <a:gridCol w="822960">
                  <a:extLst>
                    <a:ext uri="{9D8B030D-6E8A-4147-A177-3AD203B41FA5}">
                      <a16:colId xmlns:a16="http://schemas.microsoft.com/office/drawing/2014/main" val="4068353551"/>
                    </a:ext>
                  </a:extLst>
                </a:gridCol>
                <a:gridCol w="822960">
                  <a:extLst>
                    <a:ext uri="{9D8B030D-6E8A-4147-A177-3AD203B41FA5}">
                      <a16:colId xmlns:a16="http://schemas.microsoft.com/office/drawing/2014/main" val="1189316434"/>
                    </a:ext>
                  </a:extLst>
                </a:gridCol>
                <a:gridCol w="822960">
                  <a:extLst>
                    <a:ext uri="{9D8B030D-6E8A-4147-A177-3AD203B41FA5}">
                      <a16:colId xmlns:a16="http://schemas.microsoft.com/office/drawing/2014/main" val="2490090627"/>
                    </a:ext>
                  </a:extLst>
                </a:gridCol>
                <a:gridCol w="822960">
                  <a:extLst>
                    <a:ext uri="{9D8B030D-6E8A-4147-A177-3AD203B41FA5}">
                      <a16:colId xmlns:a16="http://schemas.microsoft.com/office/drawing/2014/main" val="1414247084"/>
                    </a:ext>
                  </a:extLst>
                </a:gridCol>
                <a:gridCol w="822960">
                  <a:extLst>
                    <a:ext uri="{9D8B030D-6E8A-4147-A177-3AD203B41FA5}">
                      <a16:colId xmlns:a16="http://schemas.microsoft.com/office/drawing/2014/main" val="1216107677"/>
                    </a:ext>
                  </a:extLst>
                </a:gridCol>
                <a:gridCol w="822960">
                  <a:extLst>
                    <a:ext uri="{9D8B030D-6E8A-4147-A177-3AD203B41FA5}">
                      <a16:colId xmlns:a16="http://schemas.microsoft.com/office/drawing/2014/main" val="374698881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62132385"/>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162905"/>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03556723"/>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884808"/>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90078578"/>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2366501"/>
                  </a:ext>
                </a:extLst>
              </a:tr>
            </a:tbl>
          </a:graphicData>
        </a:graphic>
      </p:graphicFrame>
      <p:sp>
        <p:nvSpPr>
          <p:cNvPr id="4" name="Text Placeholder 3">
            <a:extLst>
              <a:ext uri="{FF2B5EF4-FFF2-40B4-BE49-F238E27FC236}">
                <a16:creationId xmlns:a16="http://schemas.microsoft.com/office/drawing/2014/main" id="{DF449DCE-0B30-49D8-A3A8-E429B5C8C2B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83112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6A798-86D9-4D55-9352-CF74A6FF7A6D}"/>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00BD3DAC-43F7-42AD-9D8D-91AF27FAE35A}"/>
              </a:ext>
            </a:extLst>
          </p:cNvPr>
          <p:cNvGraphicFramePr>
            <a:graphicFrameLocks noGrp="1"/>
          </p:cNvGraphicFramePr>
          <p:nvPr>
            <p:ph type="tbl" sz="quarter" idx="13"/>
            <p:extLst>
              <p:ext uri="{D42A27DB-BD31-4B8C-83A1-F6EECF244321}">
                <p14:modId xmlns:p14="http://schemas.microsoft.com/office/powerpoint/2010/main" val="227442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9571961"/>
                    </a:ext>
                  </a:extLst>
                </a:gridCol>
                <a:gridCol w="822960">
                  <a:extLst>
                    <a:ext uri="{9D8B030D-6E8A-4147-A177-3AD203B41FA5}">
                      <a16:colId xmlns:a16="http://schemas.microsoft.com/office/drawing/2014/main" val="3457691640"/>
                    </a:ext>
                  </a:extLst>
                </a:gridCol>
                <a:gridCol w="822960">
                  <a:extLst>
                    <a:ext uri="{9D8B030D-6E8A-4147-A177-3AD203B41FA5}">
                      <a16:colId xmlns:a16="http://schemas.microsoft.com/office/drawing/2014/main" val="3914204077"/>
                    </a:ext>
                  </a:extLst>
                </a:gridCol>
                <a:gridCol w="822960">
                  <a:extLst>
                    <a:ext uri="{9D8B030D-6E8A-4147-A177-3AD203B41FA5}">
                      <a16:colId xmlns:a16="http://schemas.microsoft.com/office/drawing/2014/main" val="187949116"/>
                    </a:ext>
                  </a:extLst>
                </a:gridCol>
                <a:gridCol w="822960">
                  <a:extLst>
                    <a:ext uri="{9D8B030D-6E8A-4147-A177-3AD203B41FA5}">
                      <a16:colId xmlns:a16="http://schemas.microsoft.com/office/drawing/2014/main" val="3949931754"/>
                    </a:ext>
                  </a:extLst>
                </a:gridCol>
                <a:gridCol w="822960">
                  <a:extLst>
                    <a:ext uri="{9D8B030D-6E8A-4147-A177-3AD203B41FA5}">
                      <a16:colId xmlns:a16="http://schemas.microsoft.com/office/drawing/2014/main" val="2382119743"/>
                    </a:ext>
                  </a:extLst>
                </a:gridCol>
                <a:gridCol w="822960">
                  <a:extLst>
                    <a:ext uri="{9D8B030D-6E8A-4147-A177-3AD203B41FA5}">
                      <a16:colId xmlns:a16="http://schemas.microsoft.com/office/drawing/2014/main" val="170973526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62278848"/>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5635608"/>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17588122"/>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7852634"/>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3378259"/>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021378"/>
                  </a:ext>
                </a:extLst>
              </a:tr>
            </a:tbl>
          </a:graphicData>
        </a:graphic>
      </p:graphicFrame>
      <p:sp>
        <p:nvSpPr>
          <p:cNvPr id="4" name="Text Placeholder 3">
            <a:extLst>
              <a:ext uri="{FF2B5EF4-FFF2-40B4-BE49-F238E27FC236}">
                <a16:creationId xmlns:a16="http://schemas.microsoft.com/office/drawing/2014/main" id="{90F187F2-F6DD-4C30-AAD9-3689D37DEE8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155673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592C-E921-44D3-BD4F-BA6376FB0131}"/>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5F4696EF-750D-45C8-985A-A3E66D46CA78}"/>
              </a:ext>
            </a:extLst>
          </p:cNvPr>
          <p:cNvGraphicFramePr>
            <a:graphicFrameLocks noGrp="1"/>
          </p:cNvGraphicFramePr>
          <p:nvPr>
            <p:ph type="tbl" sz="quarter" idx="13"/>
            <p:extLst>
              <p:ext uri="{D42A27DB-BD31-4B8C-83A1-F6EECF244321}">
                <p14:modId xmlns:p14="http://schemas.microsoft.com/office/powerpoint/2010/main" val="887543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728004"/>
                    </a:ext>
                  </a:extLst>
                </a:gridCol>
                <a:gridCol w="822960">
                  <a:extLst>
                    <a:ext uri="{9D8B030D-6E8A-4147-A177-3AD203B41FA5}">
                      <a16:colId xmlns:a16="http://schemas.microsoft.com/office/drawing/2014/main" val="1219607889"/>
                    </a:ext>
                  </a:extLst>
                </a:gridCol>
                <a:gridCol w="822960">
                  <a:extLst>
                    <a:ext uri="{9D8B030D-6E8A-4147-A177-3AD203B41FA5}">
                      <a16:colId xmlns:a16="http://schemas.microsoft.com/office/drawing/2014/main" val="2959699577"/>
                    </a:ext>
                  </a:extLst>
                </a:gridCol>
                <a:gridCol w="822960">
                  <a:extLst>
                    <a:ext uri="{9D8B030D-6E8A-4147-A177-3AD203B41FA5}">
                      <a16:colId xmlns:a16="http://schemas.microsoft.com/office/drawing/2014/main" val="3308147100"/>
                    </a:ext>
                  </a:extLst>
                </a:gridCol>
                <a:gridCol w="822960">
                  <a:extLst>
                    <a:ext uri="{9D8B030D-6E8A-4147-A177-3AD203B41FA5}">
                      <a16:colId xmlns:a16="http://schemas.microsoft.com/office/drawing/2014/main" val="3222024145"/>
                    </a:ext>
                  </a:extLst>
                </a:gridCol>
                <a:gridCol w="822960">
                  <a:extLst>
                    <a:ext uri="{9D8B030D-6E8A-4147-A177-3AD203B41FA5}">
                      <a16:colId xmlns:a16="http://schemas.microsoft.com/office/drawing/2014/main" val="290766692"/>
                    </a:ext>
                  </a:extLst>
                </a:gridCol>
                <a:gridCol w="411480">
                  <a:extLst>
                    <a:ext uri="{9D8B030D-6E8A-4147-A177-3AD203B41FA5}">
                      <a16:colId xmlns:a16="http://schemas.microsoft.com/office/drawing/2014/main" val="669276202"/>
                    </a:ext>
                  </a:extLst>
                </a:gridCol>
                <a:gridCol w="822960">
                  <a:extLst>
                    <a:ext uri="{9D8B030D-6E8A-4147-A177-3AD203B41FA5}">
                      <a16:colId xmlns:a16="http://schemas.microsoft.com/office/drawing/2014/main" val="585598699"/>
                    </a:ext>
                  </a:extLst>
                </a:gridCol>
                <a:gridCol w="822960">
                  <a:extLst>
                    <a:ext uri="{9D8B030D-6E8A-4147-A177-3AD203B41FA5}">
                      <a16:colId xmlns:a16="http://schemas.microsoft.com/office/drawing/2014/main" val="162888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6455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91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1005327"/>
                  </a:ext>
                </a:extLst>
              </a:tr>
            </a:tbl>
          </a:graphicData>
        </a:graphic>
      </p:graphicFrame>
      <p:sp>
        <p:nvSpPr>
          <p:cNvPr id="4" name="Text Placeholder 3">
            <a:extLst>
              <a:ext uri="{FF2B5EF4-FFF2-40B4-BE49-F238E27FC236}">
                <a16:creationId xmlns:a16="http://schemas.microsoft.com/office/drawing/2014/main" id="{FAE74EB4-C750-4FE8-B11E-80F762292C0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417761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94CB-7D7E-41D8-B528-F1DA7B25A1FF}"/>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CA4E40D9-1B62-48EF-91AB-E685E5F58A8A}"/>
              </a:ext>
            </a:extLst>
          </p:cNvPr>
          <p:cNvGraphicFramePr>
            <a:graphicFrameLocks noGrp="1"/>
          </p:cNvGraphicFramePr>
          <p:nvPr>
            <p:ph type="tbl" sz="quarter" idx="13"/>
            <p:extLst>
              <p:ext uri="{D42A27DB-BD31-4B8C-83A1-F6EECF244321}">
                <p14:modId xmlns:p14="http://schemas.microsoft.com/office/powerpoint/2010/main" val="264790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6293222"/>
                    </a:ext>
                  </a:extLst>
                </a:gridCol>
                <a:gridCol w="822960">
                  <a:extLst>
                    <a:ext uri="{9D8B030D-6E8A-4147-A177-3AD203B41FA5}">
                      <a16:colId xmlns:a16="http://schemas.microsoft.com/office/drawing/2014/main" val="2380310856"/>
                    </a:ext>
                  </a:extLst>
                </a:gridCol>
                <a:gridCol w="822960">
                  <a:extLst>
                    <a:ext uri="{9D8B030D-6E8A-4147-A177-3AD203B41FA5}">
                      <a16:colId xmlns:a16="http://schemas.microsoft.com/office/drawing/2014/main" val="3768973653"/>
                    </a:ext>
                  </a:extLst>
                </a:gridCol>
                <a:gridCol w="822960">
                  <a:extLst>
                    <a:ext uri="{9D8B030D-6E8A-4147-A177-3AD203B41FA5}">
                      <a16:colId xmlns:a16="http://schemas.microsoft.com/office/drawing/2014/main" val="2373127536"/>
                    </a:ext>
                  </a:extLst>
                </a:gridCol>
                <a:gridCol w="822960">
                  <a:extLst>
                    <a:ext uri="{9D8B030D-6E8A-4147-A177-3AD203B41FA5}">
                      <a16:colId xmlns:a16="http://schemas.microsoft.com/office/drawing/2014/main" val="3202525244"/>
                    </a:ext>
                  </a:extLst>
                </a:gridCol>
                <a:gridCol w="822960">
                  <a:extLst>
                    <a:ext uri="{9D8B030D-6E8A-4147-A177-3AD203B41FA5}">
                      <a16:colId xmlns:a16="http://schemas.microsoft.com/office/drawing/2014/main" val="2747489166"/>
                    </a:ext>
                  </a:extLst>
                </a:gridCol>
                <a:gridCol w="411480">
                  <a:extLst>
                    <a:ext uri="{9D8B030D-6E8A-4147-A177-3AD203B41FA5}">
                      <a16:colId xmlns:a16="http://schemas.microsoft.com/office/drawing/2014/main" val="3987753906"/>
                    </a:ext>
                  </a:extLst>
                </a:gridCol>
                <a:gridCol w="822960">
                  <a:extLst>
                    <a:ext uri="{9D8B030D-6E8A-4147-A177-3AD203B41FA5}">
                      <a16:colId xmlns:a16="http://schemas.microsoft.com/office/drawing/2014/main" val="546925150"/>
                    </a:ext>
                  </a:extLst>
                </a:gridCol>
                <a:gridCol w="822960">
                  <a:extLst>
                    <a:ext uri="{9D8B030D-6E8A-4147-A177-3AD203B41FA5}">
                      <a16:colId xmlns:a16="http://schemas.microsoft.com/office/drawing/2014/main" val="117499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526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914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775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8936313"/>
                  </a:ext>
                </a:extLst>
              </a:tr>
            </a:tbl>
          </a:graphicData>
        </a:graphic>
      </p:graphicFrame>
      <p:sp>
        <p:nvSpPr>
          <p:cNvPr id="4" name="Text Placeholder 3">
            <a:extLst>
              <a:ext uri="{FF2B5EF4-FFF2-40B4-BE49-F238E27FC236}">
                <a16:creationId xmlns:a16="http://schemas.microsoft.com/office/drawing/2014/main" id="{6686EF52-070F-4236-A250-6D6BE3FEF09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61372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AFDAC-8B03-4771-95B4-C9D3AE84B852}"/>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35489BDB-2049-4F2D-A463-3060808A0D76}"/>
              </a:ext>
            </a:extLst>
          </p:cNvPr>
          <p:cNvGraphicFramePr>
            <a:graphicFrameLocks noGrp="1"/>
          </p:cNvGraphicFramePr>
          <p:nvPr>
            <p:ph type="tbl" sz="quarter" idx="13"/>
            <p:extLst>
              <p:ext uri="{D42A27DB-BD31-4B8C-83A1-F6EECF244321}">
                <p14:modId xmlns:p14="http://schemas.microsoft.com/office/powerpoint/2010/main" val="352195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21072122"/>
                    </a:ext>
                  </a:extLst>
                </a:gridCol>
                <a:gridCol w="822960">
                  <a:extLst>
                    <a:ext uri="{9D8B030D-6E8A-4147-A177-3AD203B41FA5}">
                      <a16:colId xmlns:a16="http://schemas.microsoft.com/office/drawing/2014/main" val="4253995504"/>
                    </a:ext>
                  </a:extLst>
                </a:gridCol>
                <a:gridCol w="822960">
                  <a:extLst>
                    <a:ext uri="{9D8B030D-6E8A-4147-A177-3AD203B41FA5}">
                      <a16:colId xmlns:a16="http://schemas.microsoft.com/office/drawing/2014/main" val="932687676"/>
                    </a:ext>
                  </a:extLst>
                </a:gridCol>
                <a:gridCol w="822960">
                  <a:extLst>
                    <a:ext uri="{9D8B030D-6E8A-4147-A177-3AD203B41FA5}">
                      <a16:colId xmlns:a16="http://schemas.microsoft.com/office/drawing/2014/main" val="1397499595"/>
                    </a:ext>
                  </a:extLst>
                </a:gridCol>
                <a:gridCol w="822960">
                  <a:extLst>
                    <a:ext uri="{9D8B030D-6E8A-4147-A177-3AD203B41FA5}">
                      <a16:colId xmlns:a16="http://schemas.microsoft.com/office/drawing/2014/main" val="3990796698"/>
                    </a:ext>
                  </a:extLst>
                </a:gridCol>
                <a:gridCol w="493776">
                  <a:extLst>
                    <a:ext uri="{9D8B030D-6E8A-4147-A177-3AD203B41FA5}">
                      <a16:colId xmlns:a16="http://schemas.microsoft.com/office/drawing/2014/main" val="1341756755"/>
                    </a:ext>
                  </a:extLst>
                </a:gridCol>
                <a:gridCol w="493776">
                  <a:extLst>
                    <a:ext uri="{9D8B030D-6E8A-4147-A177-3AD203B41FA5}">
                      <a16:colId xmlns:a16="http://schemas.microsoft.com/office/drawing/2014/main" val="1732449417"/>
                    </a:ext>
                  </a:extLst>
                </a:gridCol>
                <a:gridCol w="493776">
                  <a:extLst>
                    <a:ext uri="{9D8B030D-6E8A-4147-A177-3AD203B41FA5}">
                      <a16:colId xmlns:a16="http://schemas.microsoft.com/office/drawing/2014/main" val="1432263315"/>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839904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5631131"/>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68796452"/>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71391191"/>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9686511"/>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7599122"/>
                  </a:ext>
                </a:extLst>
              </a:tr>
            </a:tbl>
          </a:graphicData>
        </a:graphic>
      </p:graphicFrame>
      <p:sp>
        <p:nvSpPr>
          <p:cNvPr id="4" name="Text Placeholder 3">
            <a:extLst>
              <a:ext uri="{FF2B5EF4-FFF2-40B4-BE49-F238E27FC236}">
                <a16:creationId xmlns:a16="http://schemas.microsoft.com/office/drawing/2014/main" id="{E1A2C5F4-5F28-40B5-8F93-ABA7F43E585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149177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0F09-85E5-43E4-B991-F8B02D12F48E}"/>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FD4B83CE-1581-4C87-B39A-36E9BB853A81}"/>
              </a:ext>
            </a:extLst>
          </p:cNvPr>
          <p:cNvGraphicFramePr>
            <a:graphicFrameLocks noGrp="1"/>
          </p:cNvGraphicFramePr>
          <p:nvPr>
            <p:ph type="tbl" sz="quarter" idx="13"/>
            <p:extLst>
              <p:ext uri="{D42A27DB-BD31-4B8C-83A1-F6EECF244321}">
                <p14:modId xmlns:p14="http://schemas.microsoft.com/office/powerpoint/2010/main" val="426861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34243196"/>
                    </a:ext>
                  </a:extLst>
                </a:gridCol>
                <a:gridCol w="822960">
                  <a:extLst>
                    <a:ext uri="{9D8B030D-6E8A-4147-A177-3AD203B41FA5}">
                      <a16:colId xmlns:a16="http://schemas.microsoft.com/office/drawing/2014/main" val="2885218596"/>
                    </a:ext>
                  </a:extLst>
                </a:gridCol>
                <a:gridCol w="822960">
                  <a:extLst>
                    <a:ext uri="{9D8B030D-6E8A-4147-A177-3AD203B41FA5}">
                      <a16:colId xmlns:a16="http://schemas.microsoft.com/office/drawing/2014/main" val="2988437605"/>
                    </a:ext>
                  </a:extLst>
                </a:gridCol>
                <a:gridCol w="822960">
                  <a:extLst>
                    <a:ext uri="{9D8B030D-6E8A-4147-A177-3AD203B41FA5}">
                      <a16:colId xmlns:a16="http://schemas.microsoft.com/office/drawing/2014/main" val="591134832"/>
                    </a:ext>
                  </a:extLst>
                </a:gridCol>
                <a:gridCol w="822960">
                  <a:extLst>
                    <a:ext uri="{9D8B030D-6E8A-4147-A177-3AD203B41FA5}">
                      <a16:colId xmlns:a16="http://schemas.microsoft.com/office/drawing/2014/main" val="2782721582"/>
                    </a:ext>
                  </a:extLst>
                </a:gridCol>
                <a:gridCol w="822960">
                  <a:extLst>
                    <a:ext uri="{9D8B030D-6E8A-4147-A177-3AD203B41FA5}">
                      <a16:colId xmlns:a16="http://schemas.microsoft.com/office/drawing/2014/main" val="3706368395"/>
                    </a:ext>
                  </a:extLst>
                </a:gridCol>
                <a:gridCol w="822960">
                  <a:extLst>
                    <a:ext uri="{9D8B030D-6E8A-4147-A177-3AD203B41FA5}">
                      <a16:colId xmlns:a16="http://schemas.microsoft.com/office/drawing/2014/main" val="474685116"/>
                    </a:ext>
                  </a:extLst>
                </a:gridCol>
                <a:gridCol w="822960">
                  <a:extLst>
                    <a:ext uri="{9D8B030D-6E8A-4147-A177-3AD203B41FA5}">
                      <a16:colId xmlns:a16="http://schemas.microsoft.com/office/drawing/2014/main" val="4260755110"/>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08906898"/>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11839289"/>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33912051"/>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4530498"/>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2125886"/>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56475117"/>
                  </a:ext>
                </a:extLst>
              </a:tr>
            </a:tbl>
          </a:graphicData>
        </a:graphic>
      </p:graphicFrame>
      <p:sp>
        <p:nvSpPr>
          <p:cNvPr id="4" name="Text Placeholder 3">
            <a:extLst>
              <a:ext uri="{FF2B5EF4-FFF2-40B4-BE49-F238E27FC236}">
                <a16:creationId xmlns:a16="http://schemas.microsoft.com/office/drawing/2014/main" id="{EA3E1C4E-FB48-46D9-9588-14B1F5C651B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31159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84D1D-77F4-454B-95D8-EB4297291033}"/>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27F68545-A144-4290-ADBE-A9DA89B09CF3}"/>
              </a:ext>
            </a:extLst>
          </p:cNvPr>
          <p:cNvGraphicFramePr>
            <a:graphicFrameLocks noGrp="1"/>
          </p:cNvGraphicFramePr>
          <p:nvPr>
            <p:ph type="tbl" sz="quarter" idx="13"/>
            <p:extLst>
              <p:ext uri="{D42A27DB-BD31-4B8C-83A1-F6EECF244321}">
                <p14:modId xmlns:p14="http://schemas.microsoft.com/office/powerpoint/2010/main" val="1449477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30455348"/>
                    </a:ext>
                  </a:extLst>
                </a:gridCol>
                <a:gridCol w="822960">
                  <a:extLst>
                    <a:ext uri="{9D8B030D-6E8A-4147-A177-3AD203B41FA5}">
                      <a16:colId xmlns:a16="http://schemas.microsoft.com/office/drawing/2014/main" val="3911447967"/>
                    </a:ext>
                  </a:extLst>
                </a:gridCol>
                <a:gridCol w="822960">
                  <a:extLst>
                    <a:ext uri="{9D8B030D-6E8A-4147-A177-3AD203B41FA5}">
                      <a16:colId xmlns:a16="http://schemas.microsoft.com/office/drawing/2014/main" val="3493428246"/>
                    </a:ext>
                  </a:extLst>
                </a:gridCol>
                <a:gridCol w="822960">
                  <a:extLst>
                    <a:ext uri="{9D8B030D-6E8A-4147-A177-3AD203B41FA5}">
                      <a16:colId xmlns:a16="http://schemas.microsoft.com/office/drawing/2014/main" val="1262854561"/>
                    </a:ext>
                  </a:extLst>
                </a:gridCol>
                <a:gridCol w="822960">
                  <a:extLst>
                    <a:ext uri="{9D8B030D-6E8A-4147-A177-3AD203B41FA5}">
                      <a16:colId xmlns:a16="http://schemas.microsoft.com/office/drawing/2014/main" val="1261873190"/>
                    </a:ext>
                  </a:extLst>
                </a:gridCol>
                <a:gridCol w="822960">
                  <a:extLst>
                    <a:ext uri="{9D8B030D-6E8A-4147-A177-3AD203B41FA5}">
                      <a16:colId xmlns:a16="http://schemas.microsoft.com/office/drawing/2014/main" val="3796560275"/>
                    </a:ext>
                  </a:extLst>
                </a:gridCol>
                <a:gridCol w="822960">
                  <a:extLst>
                    <a:ext uri="{9D8B030D-6E8A-4147-A177-3AD203B41FA5}">
                      <a16:colId xmlns:a16="http://schemas.microsoft.com/office/drawing/2014/main" val="3885838502"/>
                    </a:ext>
                  </a:extLst>
                </a:gridCol>
                <a:gridCol w="822960">
                  <a:extLst>
                    <a:ext uri="{9D8B030D-6E8A-4147-A177-3AD203B41FA5}">
                      <a16:colId xmlns:a16="http://schemas.microsoft.com/office/drawing/2014/main" val="1448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9096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99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704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4545208"/>
                  </a:ext>
                </a:extLst>
              </a:tr>
            </a:tbl>
          </a:graphicData>
        </a:graphic>
      </p:graphicFrame>
      <p:sp>
        <p:nvSpPr>
          <p:cNvPr id="4" name="Text Placeholder 3">
            <a:extLst>
              <a:ext uri="{FF2B5EF4-FFF2-40B4-BE49-F238E27FC236}">
                <a16:creationId xmlns:a16="http://schemas.microsoft.com/office/drawing/2014/main" id="{7DEE9128-385B-4619-A909-2153AA1A356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11175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19C1-D5DE-41EF-9B1B-32FDEC172EB7}"/>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0EEE4334-1BA5-4B81-B972-F51395F4447A}"/>
              </a:ext>
            </a:extLst>
          </p:cNvPr>
          <p:cNvGraphicFramePr>
            <a:graphicFrameLocks noGrp="1"/>
          </p:cNvGraphicFramePr>
          <p:nvPr>
            <p:ph type="tbl" sz="quarter" idx="13"/>
            <p:extLst>
              <p:ext uri="{D42A27DB-BD31-4B8C-83A1-F6EECF244321}">
                <p14:modId xmlns:p14="http://schemas.microsoft.com/office/powerpoint/2010/main" val="350297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3318164"/>
                    </a:ext>
                  </a:extLst>
                </a:gridCol>
                <a:gridCol w="822960">
                  <a:extLst>
                    <a:ext uri="{9D8B030D-6E8A-4147-A177-3AD203B41FA5}">
                      <a16:colId xmlns:a16="http://schemas.microsoft.com/office/drawing/2014/main" val="2874053868"/>
                    </a:ext>
                  </a:extLst>
                </a:gridCol>
                <a:gridCol w="822960">
                  <a:extLst>
                    <a:ext uri="{9D8B030D-6E8A-4147-A177-3AD203B41FA5}">
                      <a16:colId xmlns:a16="http://schemas.microsoft.com/office/drawing/2014/main" val="2524740723"/>
                    </a:ext>
                  </a:extLst>
                </a:gridCol>
                <a:gridCol w="822960">
                  <a:extLst>
                    <a:ext uri="{9D8B030D-6E8A-4147-A177-3AD203B41FA5}">
                      <a16:colId xmlns:a16="http://schemas.microsoft.com/office/drawing/2014/main" val="4098834434"/>
                    </a:ext>
                  </a:extLst>
                </a:gridCol>
                <a:gridCol w="822960">
                  <a:extLst>
                    <a:ext uri="{9D8B030D-6E8A-4147-A177-3AD203B41FA5}">
                      <a16:colId xmlns:a16="http://schemas.microsoft.com/office/drawing/2014/main" val="3690178289"/>
                    </a:ext>
                  </a:extLst>
                </a:gridCol>
                <a:gridCol w="822960">
                  <a:extLst>
                    <a:ext uri="{9D8B030D-6E8A-4147-A177-3AD203B41FA5}">
                      <a16:colId xmlns:a16="http://schemas.microsoft.com/office/drawing/2014/main" val="2139000872"/>
                    </a:ext>
                  </a:extLst>
                </a:gridCol>
                <a:gridCol w="822960">
                  <a:extLst>
                    <a:ext uri="{9D8B030D-6E8A-4147-A177-3AD203B41FA5}">
                      <a16:colId xmlns:a16="http://schemas.microsoft.com/office/drawing/2014/main" val="2252401558"/>
                    </a:ext>
                  </a:extLst>
                </a:gridCol>
                <a:gridCol w="822960">
                  <a:extLst>
                    <a:ext uri="{9D8B030D-6E8A-4147-A177-3AD203B41FA5}">
                      <a16:colId xmlns:a16="http://schemas.microsoft.com/office/drawing/2014/main" val="388031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1701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954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9068625"/>
                  </a:ext>
                </a:extLst>
              </a:tr>
            </a:tbl>
          </a:graphicData>
        </a:graphic>
      </p:graphicFrame>
      <p:sp>
        <p:nvSpPr>
          <p:cNvPr id="4" name="Text Placeholder 3">
            <a:extLst>
              <a:ext uri="{FF2B5EF4-FFF2-40B4-BE49-F238E27FC236}">
                <a16:creationId xmlns:a16="http://schemas.microsoft.com/office/drawing/2014/main" id="{C0DC0828-0475-42DE-A6FA-A8CAC22534E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8755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8115B-3874-44A9-B9F8-2C4F361968D8}"/>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F44625BD-1058-4D60-9ECF-508B10A99D7C}"/>
              </a:ext>
            </a:extLst>
          </p:cNvPr>
          <p:cNvGraphicFramePr>
            <a:graphicFrameLocks noGrp="1"/>
          </p:cNvGraphicFramePr>
          <p:nvPr>
            <p:ph type="tbl" sz="quarter" idx="13"/>
            <p:extLst>
              <p:ext uri="{D42A27DB-BD31-4B8C-83A1-F6EECF244321}">
                <p14:modId xmlns:p14="http://schemas.microsoft.com/office/powerpoint/2010/main" val="3360790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3347084"/>
                    </a:ext>
                  </a:extLst>
                </a:gridCol>
                <a:gridCol w="822960">
                  <a:extLst>
                    <a:ext uri="{9D8B030D-6E8A-4147-A177-3AD203B41FA5}">
                      <a16:colId xmlns:a16="http://schemas.microsoft.com/office/drawing/2014/main" val="640839867"/>
                    </a:ext>
                  </a:extLst>
                </a:gridCol>
                <a:gridCol w="822960">
                  <a:extLst>
                    <a:ext uri="{9D8B030D-6E8A-4147-A177-3AD203B41FA5}">
                      <a16:colId xmlns:a16="http://schemas.microsoft.com/office/drawing/2014/main" val="1035367388"/>
                    </a:ext>
                  </a:extLst>
                </a:gridCol>
                <a:gridCol w="822960">
                  <a:extLst>
                    <a:ext uri="{9D8B030D-6E8A-4147-A177-3AD203B41FA5}">
                      <a16:colId xmlns:a16="http://schemas.microsoft.com/office/drawing/2014/main" val="2042372990"/>
                    </a:ext>
                  </a:extLst>
                </a:gridCol>
                <a:gridCol w="822960">
                  <a:extLst>
                    <a:ext uri="{9D8B030D-6E8A-4147-A177-3AD203B41FA5}">
                      <a16:colId xmlns:a16="http://schemas.microsoft.com/office/drawing/2014/main" val="57794074"/>
                    </a:ext>
                  </a:extLst>
                </a:gridCol>
                <a:gridCol w="822960">
                  <a:extLst>
                    <a:ext uri="{9D8B030D-6E8A-4147-A177-3AD203B41FA5}">
                      <a16:colId xmlns:a16="http://schemas.microsoft.com/office/drawing/2014/main" val="3680163234"/>
                    </a:ext>
                  </a:extLst>
                </a:gridCol>
                <a:gridCol w="822960">
                  <a:extLst>
                    <a:ext uri="{9D8B030D-6E8A-4147-A177-3AD203B41FA5}">
                      <a16:colId xmlns:a16="http://schemas.microsoft.com/office/drawing/2014/main" val="2165836275"/>
                    </a:ext>
                  </a:extLst>
                </a:gridCol>
                <a:gridCol w="822960">
                  <a:extLst>
                    <a:ext uri="{9D8B030D-6E8A-4147-A177-3AD203B41FA5}">
                      <a16:colId xmlns:a16="http://schemas.microsoft.com/office/drawing/2014/main" val="1722719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610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483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437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6978692"/>
                  </a:ext>
                </a:extLst>
              </a:tr>
            </a:tbl>
          </a:graphicData>
        </a:graphic>
      </p:graphicFrame>
      <p:sp>
        <p:nvSpPr>
          <p:cNvPr id="4" name="Text Placeholder 3">
            <a:extLst>
              <a:ext uri="{FF2B5EF4-FFF2-40B4-BE49-F238E27FC236}">
                <a16:creationId xmlns:a16="http://schemas.microsoft.com/office/drawing/2014/main" id="{7D997596-FFB7-4FE1-87C7-E022CC5AA9B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64933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7857-53C1-4037-99B4-F2CD25704029}"/>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DF206A2E-26ED-4388-81CD-A64D203DA734}"/>
              </a:ext>
            </a:extLst>
          </p:cNvPr>
          <p:cNvGraphicFramePr>
            <a:graphicFrameLocks noGrp="1"/>
          </p:cNvGraphicFramePr>
          <p:nvPr>
            <p:ph type="tbl" sz="quarter" idx="13"/>
            <p:extLst>
              <p:ext uri="{D42A27DB-BD31-4B8C-83A1-F6EECF244321}">
                <p14:modId xmlns:p14="http://schemas.microsoft.com/office/powerpoint/2010/main" val="348498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9061791"/>
                    </a:ext>
                  </a:extLst>
                </a:gridCol>
                <a:gridCol w="822960">
                  <a:extLst>
                    <a:ext uri="{9D8B030D-6E8A-4147-A177-3AD203B41FA5}">
                      <a16:colId xmlns:a16="http://schemas.microsoft.com/office/drawing/2014/main" val="3816847777"/>
                    </a:ext>
                  </a:extLst>
                </a:gridCol>
                <a:gridCol w="822960">
                  <a:extLst>
                    <a:ext uri="{9D8B030D-6E8A-4147-A177-3AD203B41FA5}">
                      <a16:colId xmlns:a16="http://schemas.microsoft.com/office/drawing/2014/main" val="2983657969"/>
                    </a:ext>
                  </a:extLst>
                </a:gridCol>
                <a:gridCol w="822960">
                  <a:extLst>
                    <a:ext uri="{9D8B030D-6E8A-4147-A177-3AD203B41FA5}">
                      <a16:colId xmlns:a16="http://schemas.microsoft.com/office/drawing/2014/main" val="2621300842"/>
                    </a:ext>
                  </a:extLst>
                </a:gridCol>
                <a:gridCol w="822960">
                  <a:extLst>
                    <a:ext uri="{9D8B030D-6E8A-4147-A177-3AD203B41FA5}">
                      <a16:colId xmlns:a16="http://schemas.microsoft.com/office/drawing/2014/main" val="1696348575"/>
                    </a:ext>
                  </a:extLst>
                </a:gridCol>
                <a:gridCol w="822960">
                  <a:extLst>
                    <a:ext uri="{9D8B030D-6E8A-4147-A177-3AD203B41FA5}">
                      <a16:colId xmlns:a16="http://schemas.microsoft.com/office/drawing/2014/main" val="1890417264"/>
                    </a:ext>
                  </a:extLst>
                </a:gridCol>
                <a:gridCol w="822960">
                  <a:extLst>
                    <a:ext uri="{9D8B030D-6E8A-4147-A177-3AD203B41FA5}">
                      <a16:colId xmlns:a16="http://schemas.microsoft.com/office/drawing/2014/main" val="1722696305"/>
                    </a:ext>
                  </a:extLst>
                </a:gridCol>
                <a:gridCol w="822960">
                  <a:extLst>
                    <a:ext uri="{9D8B030D-6E8A-4147-A177-3AD203B41FA5}">
                      <a16:colId xmlns:a16="http://schemas.microsoft.com/office/drawing/2014/main" val="163297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1752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186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8040646"/>
                  </a:ext>
                </a:extLst>
              </a:tr>
            </a:tbl>
          </a:graphicData>
        </a:graphic>
      </p:graphicFrame>
      <p:sp>
        <p:nvSpPr>
          <p:cNvPr id="4" name="Text Placeholder 3">
            <a:extLst>
              <a:ext uri="{FF2B5EF4-FFF2-40B4-BE49-F238E27FC236}">
                <a16:creationId xmlns:a16="http://schemas.microsoft.com/office/drawing/2014/main" id="{C632F9D8-A988-46AD-AB5E-7FF584DB44D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2775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D165B-E810-4206-BA05-C0D02DE97959}"/>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29C29A49-9102-4473-9461-1CF3D5299D65}"/>
              </a:ext>
            </a:extLst>
          </p:cNvPr>
          <p:cNvGraphicFramePr>
            <a:graphicFrameLocks noGrp="1"/>
          </p:cNvGraphicFramePr>
          <p:nvPr>
            <p:ph type="tbl" sz="quarter" idx="13"/>
            <p:extLst>
              <p:ext uri="{D42A27DB-BD31-4B8C-83A1-F6EECF244321}">
                <p14:modId xmlns:p14="http://schemas.microsoft.com/office/powerpoint/2010/main" val="245035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99694078"/>
                    </a:ext>
                  </a:extLst>
                </a:gridCol>
                <a:gridCol w="822960">
                  <a:extLst>
                    <a:ext uri="{9D8B030D-6E8A-4147-A177-3AD203B41FA5}">
                      <a16:colId xmlns:a16="http://schemas.microsoft.com/office/drawing/2014/main" val="1726613909"/>
                    </a:ext>
                  </a:extLst>
                </a:gridCol>
                <a:gridCol w="493776">
                  <a:extLst>
                    <a:ext uri="{9D8B030D-6E8A-4147-A177-3AD203B41FA5}">
                      <a16:colId xmlns:a16="http://schemas.microsoft.com/office/drawing/2014/main" val="2403159217"/>
                    </a:ext>
                  </a:extLst>
                </a:gridCol>
                <a:gridCol w="493776">
                  <a:extLst>
                    <a:ext uri="{9D8B030D-6E8A-4147-A177-3AD203B41FA5}">
                      <a16:colId xmlns:a16="http://schemas.microsoft.com/office/drawing/2014/main" val="1003286527"/>
                    </a:ext>
                  </a:extLst>
                </a:gridCol>
                <a:gridCol w="493776">
                  <a:extLst>
                    <a:ext uri="{9D8B030D-6E8A-4147-A177-3AD203B41FA5}">
                      <a16:colId xmlns:a16="http://schemas.microsoft.com/office/drawing/2014/main" val="3523684247"/>
                    </a:ext>
                  </a:extLst>
                </a:gridCol>
                <a:gridCol w="493776">
                  <a:extLst>
                    <a:ext uri="{9D8B030D-6E8A-4147-A177-3AD203B41FA5}">
                      <a16:colId xmlns:a16="http://schemas.microsoft.com/office/drawing/2014/main" val="3721088870"/>
                    </a:ext>
                  </a:extLst>
                </a:gridCol>
                <a:gridCol w="493776">
                  <a:extLst>
                    <a:ext uri="{9D8B030D-6E8A-4147-A177-3AD203B41FA5}">
                      <a16:colId xmlns:a16="http://schemas.microsoft.com/office/drawing/2014/main" val="1957188941"/>
                    </a:ext>
                  </a:extLst>
                </a:gridCol>
                <a:gridCol w="493776">
                  <a:extLst>
                    <a:ext uri="{9D8B030D-6E8A-4147-A177-3AD203B41FA5}">
                      <a16:colId xmlns:a16="http://schemas.microsoft.com/office/drawing/2014/main" val="2457613001"/>
                    </a:ext>
                  </a:extLst>
                </a:gridCol>
                <a:gridCol w="493776">
                  <a:extLst>
                    <a:ext uri="{9D8B030D-6E8A-4147-A177-3AD203B41FA5}">
                      <a16:colId xmlns:a16="http://schemas.microsoft.com/office/drawing/2014/main" val="3346763606"/>
                    </a:ext>
                  </a:extLst>
                </a:gridCol>
                <a:gridCol w="493776">
                  <a:extLst>
                    <a:ext uri="{9D8B030D-6E8A-4147-A177-3AD203B41FA5}">
                      <a16:colId xmlns:a16="http://schemas.microsoft.com/office/drawing/2014/main" val="3123089894"/>
                    </a:ext>
                  </a:extLst>
                </a:gridCol>
                <a:gridCol w="493776">
                  <a:extLst>
                    <a:ext uri="{9D8B030D-6E8A-4147-A177-3AD203B41FA5}">
                      <a16:colId xmlns:a16="http://schemas.microsoft.com/office/drawing/2014/main" val="356793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2030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936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7950041"/>
                  </a:ext>
                </a:extLst>
              </a:tr>
            </a:tbl>
          </a:graphicData>
        </a:graphic>
      </p:graphicFrame>
      <p:sp>
        <p:nvSpPr>
          <p:cNvPr id="4" name="Text Placeholder 3">
            <a:extLst>
              <a:ext uri="{FF2B5EF4-FFF2-40B4-BE49-F238E27FC236}">
                <a16:creationId xmlns:a16="http://schemas.microsoft.com/office/drawing/2014/main" id="{EA624F76-40C3-4462-A7D2-79553EE258C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86498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846F9-82FC-4C3C-BAEB-7E1BE57DC30A}"/>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8C45FE17-095D-4885-AD65-EC7A662A29B3}"/>
              </a:ext>
            </a:extLst>
          </p:cNvPr>
          <p:cNvGraphicFramePr>
            <a:graphicFrameLocks noGrp="1"/>
          </p:cNvGraphicFramePr>
          <p:nvPr>
            <p:ph type="tbl" sz="quarter" idx="13"/>
            <p:extLst>
              <p:ext uri="{D42A27DB-BD31-4B8C-83A1-F6EECF244321}">
                <p14:modId xmlns:p14="http://schemas.microsoft.com/office/powerpoint/2010/main" val="302933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5546094"/>
                    </a:ext>
                  </a:extLst>
                </a:gridCol>
                <a:gridCol w="822960">
                  <a:extLst>
                    <a:ext uri="{9D8B030D-6E8A-4147-A177-3AD203B41FA5}">
                      <a16:colId xmlns:a16="http://schemas.microsoft.com/office/drawing/2014/main" val="4255697188"/>
                    </a:ext>
                  </a:extLst>
                </a:gridCol>
                <a:gridCol w="493776">
                  <a:extLst>
                    <a:ext uri="{9D8B030D-6E8A-4147-A177-3AD203B41FA5}">
                      <a16:colId xmlns:a16="http://schemas.microsoft.com/office/drawing/2014/main" val="256166662"/>
                    </a:ext>
                  </a:extLst>
                </a:gridCol>
                <a:gridCol w="493776">
                  <a:extLst>
                    <a:ext uri="{9D8B030D-6E8A-4147-A177-3AD203B41FA5}">
                      <a16:colId xmlns:a16="http://schemas.microsoft.com/office/drawing/2014/main" val="4140473165"/>
                    </a:ext>
                  </a:extLst>
                </a:gridCol>
                <a:gridCol w="493776">
                  <a:extLst>
                    <a:ext uri="{9D8B030D-6E8A-4147-A177-3AD203B41FA5}">
                      <a16:colId xmlns:a16="http://schemas.microsoft.com/office/drawing/2014/main" val="1186143784"/>
                    </a:ext>
                  </a:extLst>
                </a:gridCol>
                <a:gridCol w="493776">
                  <a:extLst>
                    <a:ext uri="{9D8B030D-6E8A-4147-A177-3AD203B41FA5}">
                      <a16:colId xmlns:a16="http://schemas.microsoft.com/office/drawing/2014/main" val="1719253464"/>
                    </a:ext>
                  </a:extLst>
                </a:gridCol>
                <a:gridCol w="493776">
                  <a:extLst>
                    <a:ext uri="{9D8B030D-6E8A-4147-A177-3AD203B41FA5}">
                      <a16:colId xmlns:a16="http://schemas.microsoft.com/office/drawing/2014/main" val="1595248315"/>
                    </a:ext>
                  </a:extLst>
                </a:gridCol>
                <a:gridCol w="493776">
                  <a:extLst>
                    <a:ext uri="{9D8B030D-6E8A-4147-A177-3AD203B41FA5}">
                      <a16:colId xmlns:a16="http://schemas.microsoft.com/office/drawing/2014/main" val="2642302516"/>
                    </a:ext>
                  </a:extLst>
                </a:gridCol>
                <a:gridCol w="493776">
                  <a:extLst>
                    <a:ext uri="{9D8B030D-6E8A-4147-A177-3AD203B41FA5}">
                      <a16:colId xmlns:a16="http://schemas.microsoft.com/office/drawing/2014/main" val="1699209454"/>
                    </a:ext>
                  </a:extLst>
                </a:gridCol>
                <a:gridCol w="493776">
                  <a:extLst>
                    <a:ext uri="{9D8B030D-6E8A-4147-A177-3AD203B41FA5}">
                      <a16:colId xmlns:a16="http://schemas.microsoft.com/office/drawing/2014/main" val="1616960270"/>
                    </a:ext>
                  </a:extLst>
                </a:gridCol>
                <a:gridCol w="493776">
                  <a:extLst>
                    <a:ext uri="{9D8B030D-6E8A-4147-A177-3AD203B41FA5}">
                      <a16:colId xmlns:a16="http://schemas.microsoft.com/office/drawing/2014/main" val="384586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7654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7654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3850647"/>
                  </a:ext>
                </a:extLst>
              </a:tr>
            </a:tbl>
          </a:graphicData>
        </a:graphic>
      </p:graphicFrame>
      <p:sp>
        <p:nvSpPr>
          <p:cNvPr id="4" name="Text Placeholder 3">
            <a:extLst>
              <a:ext uri="{FF2B5EF4-FFF2-40B4-BE49-F238E27FC236}">
                <a16:creationId xmlns:a16="http://schemas.microsoft.com/office/drawing/2014/main" id="{D8259FDA-AA50-4981-944E-6AA1940B00A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382357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4C8D-3902-4880-8D3D-C774E4FC58EE}"/>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B7402F65-529C-4264-BDD1-EC3CDC97766B}"/>
              </a:ext>
            </a:extLst>
          </p:cNvPr>
          <p:cNvGraphicFramePr>
            <a:graphicFrameLocks noGrp="1"/>
          </p:cNvGraphicFramePr>
          <p:nvPr>
            <p:ph type="tbl" sz="quarter" idx="13"/>
            <p:extLst>
              <p:ext uri="{D42A27DB-BD31-4B8C-83A1-F6EECF244321}">
                <p14:modId xmlns:p14="http://schemas.microsoft.com/office/powerpoint/2010/main" val="794885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782935051"/>
                    </a:ext>
                  </a:extLst>
                </a:gridCol>
                <a:gridCol w="822960">
                  <a:extLst>
                    <a:ext uri="{9D8B030D-6E8A-4147-A177-3AD203B41FA5}">
                      <a16:colId xmlns:a16="http://schemas.microsoft.com/office/drawing/2014/main" val="3594543302"/>
                    </a:ext>
                  </a:extLst>
                </a:gridCol>
                <a:gridCol w="493776">
                  <a:extLst>
                    <a:ext uri="{9D8B030D-6E8A-4147-A177-3AD203B41FA5}">
                      <a16:colId xmlns:a16="http://schemas.microsoft.com/office/drawing/2014/main" val="3438772649"/>
                    </a:ext>
                  </a:extLst>
                </a:gridCol>
                <a:gridCol w="493776">
                  <a:extLst>
                    <a:ext uri="{9D8B030D-6E8A-4147-A177-3AD203B41FA5}">
                      <a16:colId xmlns:a16="http://schemas.microsoft.com/office/drawing/2014/main" val="4109961919"/>
                    </a:ext>
                  </a:extLst>
                </a:gridCol>
                <a:gridCol w="493776">
                  <a:extLst>
                    <a:ext uri="{9D8B030D-6E8A-4147-A177-3AD203B41FA5}">
                      <a16:colId xmlns:a16="http://schemas.microsoft.com/office/drawing/2014/main" val="3366784172"/>
                    </a:ext>
                  </a:extLst>
                </a:gridCol>
                <a:gridCol w="493776">
                  <a:extLst>
                    <a:ext uri="{9D8B030D-6E8A-4147-A177-3AD203B41FA5}">
                      <a16:colId xmlns:a16="http://schemas.microsoft.com/office/drawing/2014/main" val="4044527498"/>
                    </a:ext>
                  </a:extLst>
                </a:gridCol>
                <a:gridCol w="493776">
                  <a:extLst>
                    <a:ext uri="{9D8B030D-6E8A-4147-A177-3AD203B41FA5}">
                      <a16:colId xmlns:a16="http://schemas.microsoft.com/office/drawing/2014/main" val="4129489222"/>
                    </a:ext>
                  </a:extLst>
                </a:gridCol>
                <a:gridCol w="493776">
                  <a:extLst>
                    <a:ext uri="{9D8B030D-6E8A-4147-A177-3AD203B41FA5}">
                      <a16:colId xmlns:a16="http://schemas.microsoft.com/office/drawing/2014/main" val="1821588083"/>
                    </a:ext>
                  </a:extLst>
                </a:gridCol>
                <a:gridCol w="493776">
                  <a:extLst>
                    <a:ext uri="{9D8B030D-6E8A-4147-A177-3AD203B41FA5}">
                      <a16:colId xmlns:a16="http://schemas.microsoft.com/office/drawing/2014/main" val="2884061552"/>
                    </a:ext>
                  </a:extLst>
                </a:gridCol>
                <a:gridCol w="493776">
                  <a:extLst>
                    <a:ext uri="{9D8B030D-6E8A-4147-A177-3AD203B41FA5}">
                      <a16:colId xmlns:a16="http://schemas.microsoft.com/office/drawing/2014/main" val="258565094"/>
                    </a:ext>
                  </a:extLst>
                </a:gridCol>
                <a:gridCol w="493776">
                  <a:extLst>
                    <a:ext uri="{9D8B030D-6E8A-4147-A177-3AD203B41FA5}">
                      <a16:colId xmlns:a16="http://schemas.microsoft.com/office/drawing/2014/main" val="101089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913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6226912"/>
                  </a:ext>
                </a:extLst>
              </a:tr>
            </a:tbl>
          </a:graphicData>
        </a:graphic>
      </p:graphicFrame>
      <p:sp>
        <p:nvSpPr>
          <p:cNvPr id="4" name="Text Placeholder 3">
            <a:extLst>
              <a:ext uri="{FF2B5EF4-FFF2-40B4-BE49-F238E27FC236}">
                <a16:creationId xmlns:a16="http://schemas.microsoft.com/office/drawing/2014/main" id="{61D364AA-1807-4DAD-8F75-836EC414AF1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0271560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75B5-9719-4A62-981F-9E3D37E1FC46}"/>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6A5A47B8-EA52-4061-8B1D-117DE3A06665}"/>
              </a:ext>
            </a:extLst>
          </p:cNvPr>
          <p:cNvGraphicFramePr>
            <a:graphicFrameLocks noGrp="1"/>
          </p:cNvGraphicFramePr>
          <p:nvPr>
            <p:ph type="tbl" sz="quarter" idx="13"/>
            <p:extLst>
              <p:ext uri="{D42A27DB-BD31-4B8C-83A1-F6EECF244321}">
                <p14:modId xmlns:p14="http://schemas.microsoft.com/office/powerpoint/2010/main" val="168943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9287970"/>
                    </a:ext>
                  </a:extLst>
                </a:gridCol>
                <a:gridCol w="822960">
                  <a:extLst>
                    <a:ext uri="{9D8B030D-6E8A-4147-A177-3AD203B41FA5}">
                      <a16:colId xmlns:a16="http://schemas.microsoft.com/office/drawing/2014/main" val="2499818833"/>
                    </a:ext>
                  </a:extLst>
                </a:gridCol>
                <a:gridCol w="822960">
                  <a:extLst>
                    <a:ext uri="{9D8B030D-6E8A-4147-A177-3AD203B41FA5}">
                      <a16:colId xmlns:a16="http://schemas.microsoft.com/office/drawing/2014/main" val="3799543487"/>
                    </a:ext>
                  </a:extLst>
                </a:gridCol>
                <a:gridCol w="822960">
                  <a:extLst>
                    <a:ext uri="{9D8B030D-6E8A-4147-A177-3AD203B41FA5}">
                      <a16:colId xmlns:a16="http://schemas.microsoft.com/office/drawing/2014/main" val="3476197646"/>
                    </a:ext>
                  </a:extLst>
                </a:gridCol>
                <a:gridCol w="822960">
                  <a:extLst>
                    <a:ext uri="{9D8B030D-6E8A-4147-A177-3AD203B41FA5}">
                      <a16:colId xmlns:a16="http://schemas.microsoft.com/office/drawing/2014/main" val="2345289398"/>
                    </a:ext>
                  </a:extLst>
                </a:gridCol>
                <a:gridCol w="822960">
                  <a:extLst>
                    <a:ext uri="{9D8B030D-6E8A-4147-A177-3AD203B41FA5}">
                      <a16:colId xmlns:a16="http://schemas.microsoft.com/office/drawing/2014/main" val="3637090858"/>
                    </a:ext>
                  </a:extLst>
                </a:gridCol>
                <a:gridCol w="822960">
                  <a:extLst>
                    <a:ext uri="{9D8B030D-6E8A-4147-A177-3AD203B41FA5}">
                      <a16:colId xmlns:a16="http://schemas.microsoft.com/office/drawing/2014/main" val="3077225709"/>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664241364"/>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722948277"/>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770302621"/>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225275617"/>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72484415"/>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59343800"/>
                  </a:ext>
                </a:extLst>
              </a:tr>
            </a:tbl>
          </a:graphicData>
        </a:graphic>
      </p:graphicFrame>
      <p:sp>
        <p:nvSpPr>
          <p:cNvPr id="4" name="Text Placeholder 3">
            <a:extLst>
              <a:ext uri="{FF2B5EF4-FFF2-40B4-BE49-F238E27FC236}">
                <a16:creationId xmlns:a16="http://schemas.microsoft.com/office/drawing/2014/main" id="{5D042961-9C64-412E-BC1E-F59AB51C151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04414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D63F0-8762-4A3C-8FEC-206B603334AD}"/>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B73468E4-2CB9-4B86-8785-57B52242DF37}"/>
              </a:ext>
            </a:extLst>
          </p:cNvPr>
          <p:cNvGraphicFramePr>
            <a:graphicFrameLocks noGrp="1"/>
          </p:cNvGraphicFramePr>
          <p:nvPr>
            <p:ph type="tbl" sz="quarter" idx="13"/>
            <p:extLst>
              <p:ext uri="{D42A27DB-BD31-4B8C-83A1-F6EECF244321}">
                <p14:modId xmlns:p14="http://schemas.microsoft.com/office/powerpoint/2010/main" val="209907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58679850"/>
                    </a:ext>
                  </a:extLst>
                </a:gridCol>
                <a:gridCol w="493776">
                  <a:extLst>
                    <a:ext uri="{9D8B030D-6E8A-4147-A177-3AD203B41FA5}">
                      <a16:colId xmlns:a16="http://schemas.microsoft.com/office/drawing/2014/main" val="769601172"/>
                    </a:ext>
                  </a:extLst>
                </a:gridCol>
                <a:gridCol w="411480">
                  <a:extLst>
                    <a:ext uri="{9D8B030D-6E8A-4147-A177-3AD203B41FA5}">
                      <a16:colId xmlns:a16="http://schemas.microsoft.com/office/drawing/2014/main" val="2360259484"/>
                    </a:ext>
                  </a:extLst>
                </a:gridCol>
                <a:gridCol w="411480">
                  <a:extLst>
                    <a:ext uri="{9D8B030D-6E8A-4147-A177-3AD203B41FA5}">
                      <a16:colId xmlns:a16="http://schemas.microsoft.com/office/drawing/2014/main" val="682648766"/>
                    </a:ext>
                  </a:extLst>
                </a:gridCol>
                <a:gridCol w="246888">
                  <a:extLst>
                    <a:ext uri="{9D8B030D-6E8A-4147-A177-3AD203B41FA5}">
                      <a16:colId xmlns:a16="http://schemas.microsoft.com/office/drawing/2014/main" val="3776076050"/>
                    </a:ext>
                  </a:extLst>
                </a:gridCol>
                <a:gridCol w="658368">
                  <a:extLst>
                    <a:ext uri="{9D8B030D-6E8A-4147-A177-3AD203B41FA5}">
                      <a16:colId xmlns:a16="http://schemas.microsoft.com/office/drawing/2014/main" val="3420231784"/>
                    </a:ext>
                  </a:extLst>
                </a:gridCol>
                <a:gridCol w="576072">
                  <a:extLst>
                    <a:ext uri="{9D8B030D-6E8A-4147-A177-3AD203B41FA5}">
                      <a16:colId xmlns:a16="http://schemas.microsoft.com/office/drawing/2014/main" val="2932676809"/>
                    </a:ext>
                  </a:extLst>
                </a:gridCol>
                <a:gridCol w="576072">
                  <a:extLst>
                    <a:ext uri="{9D8B030D-6E8A-4147-A177-3AD203B41FA5}">
                      <a16:colId xmlns:a16="http://schemas.microsoft.com/office/drawing/2014/main" val="4280720428"/>
                    </a:ext>
                  </a:extLst>
                </a:gridCol>
                <a:gridCol w="411480">
                  <a:extLst>
                    <a:ext uri="{9D8B030D-6E8A-4147-A177-3AD203B41FA5}">
                      <a16:colId xmlns:a16="http://schemas.microsoft.com/office/drawing/2014/main" val="217739051"/>
                    </a:ext>
                  </a:extLst>
                </a:gridCol>
                <a:gridCol w="658368">
                  <a:extLst>
                    <a:ext uri="{9D8B030D-6E8A-4147-A177-3AD203B41FA5}">
                      <a16:colId xmlns:a16="http://schemas.microsoft.com/office/drawing/2014/main" val="507778351"/>
                    </a:ext>
                  </a:extLst>
                </a:gridCol>
                <a:gridCol w="329184">
                  <a:extLst>
                    <a:ext uri="{9D8B030D-6E8A-4147-A177-3AD203B41FA5}">
                      <a16:colId xmlns:a16="http://schemas.microsoft.com/office/drawing/2014/main" val="2990827449"/>
                    </a:ext>
                  </a:extLst>
                </a:gridCol>
                <a:gridCol w="493776">
                  <a:extLst>
                    <a:ext uri="{9D8B030D-6E8A-4147-A177-3AD203B41FA5}">
                      <a16:colId xmlns:a16="http://schemas.microsoft.com/office/drawing/2014/main" val="699025839"/>
                    </a:ext>
                  </a:extLst>
                </a:gridCol>
                <a:gridCol w="329184">
                  <a:extLst>
                    <a:ext uri="{9D8B030D-6E8A-4147-A177-3AD203B41FA5}">
                      <a16:colId xmlns:a16="http://schemas.microsoft.com/office/drawing/2014/main" val="297342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8908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232389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3632466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3667509230"/>
                  </a:ext>
                </a:extLst>
              </a:tr>
            </a:tbl>
          </a:graphicData>
        </a:graphic>
      </p:graphicFrame>
      <p:sp>
        <p:nvSpPr>
          <p:cNvPr id="4" name="Text Placeholder 3">
            <a:extLst>
              <a:ext uri="{FF2B5EF4-FFF2-40B4-BE49-F238E27FC236}">
                <a16:creationId xmlns:a16="http://schemas.microsoft.com/office/drawing/2014/main" id="{5F11BF52-7D3F-46A0-8C64-868FF0BB488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258389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F0E6-D61D-4E78-A0CD-BA3F06FBE7BA}"/>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028D7B43-1F47-4D3D-A8E0-CD3599281AAC}"/>
              </a:ext>
            </a:extLst>
          </p:cNvPr>
          <p:cNvGraphicFramePr>
            <a:graphicFrameLocks noGrp="1"/>
          </p:cNvGraphicFramePr>
          <p:nvPr>
            <p:ph type="tbl" sz="quarter" idx="13"/>
            <p:extLst>
              <p:ext uri="{D42A27DB-BD31-4B8C-83A1-F6EECF244321}">
                <p14:modId xmlns:p14="http://schemas.microsoft.com/office/powerpoint/2010/main" val="243880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05502277"/>
                    </a:ext>
                  </a:extLst>
                </a:gridCol>
                <a:gridCol w="493776">
                  <a:extLst>
                    <a:ext uri="{9D8B030D-6E8A-4147-A177-3AD203B41FA5}">
                      <a16:colId xmlns:a16="http://schemas.microsoft.com/office/drawing/2014/main" val="2998600558"/>
                    </a:ext>
                  </a:extLst>
                </a:gridCol>
                <a:gridCol w="411480">
                  <a:extLst>
                    <a:ext uri="{9D8B030D-6E8A-4147-A177-3AD203B41FA5}">
                      <a16:colId xmlns:a16="http://schemas.microsoft.com/office/drawing/2014/main" val="3674691138"/>
                    </a:ext>
                  </a:extLst>
                </a:gridCol>
                <a:gridCol w="411480">
                  <a:extLst>
                    <a:ext uri="{9D8B030D-6E8A-4147-A177-3AD203B41FA5}">
                      <a16:colId xmlns:a16="http://schemas.microsoft.com/office/drawing/2014/main" val="4244264938"/>
                    </a:ext>
                  </a:extLst>
                </a:gridCol>
                <a:gridCol w="246888">
                  <a:extLst>
                    <a:ext uri="{9D8B030D-6E8A-4147-A177-3AD203B41FA5}">
                      <a16:colId xmlns:a16="http://schemas.microsoft.com/office/drawing/2014/main" val="140460982"/>
                    </a:ext>
                  </a:extLst>
                </a:gridCol>
                <a:gridCol w="658368">
                  <a:extLst>
                    <a:ext uri="{9D8B030D-6E8A-4147-A177-3AD203B41FA5}">
                      <a16:colId xmlns:a16="http://schemas.microsoft.com/office/drawing/2014/main" val="3464828104"/>
                    </a:ext>
                  </a:extLst>
                </a:gridCol>
                <a:gridCol w="576072">
                  <a:extLst>
                    <a:ext uri="{9D8B030D-6E8A-4147-A177-3AD203B41FA5}">
                      <a16:colId xmlns:a16="http://schemas.microsoft.com/office/drawing/2014/main" val="1170715099"/>
                    </a:ext>
                  </a:extLst>
                </a:gridCol>
                <a:gridCol w="576072">
                  <a:extLst>
                    <a:ext uri="{9D8B030D-6E8A-4147-A177-3AD203B41FA5}">
                      <a16:colId xmlns:a16="http://schemas.microsoft.com/office/drawing/2014/main" val="2922888362"/>
                    </a:ext>
                  </a:extLst>
                </a:gridCol>
                <a:gridCol w="411480">
                  <a:extLst>
                    <a:ext uri="{9D8B030D-6E8A-4147-A177-3AD203B41FA5}">
                      <a16:colId xmlns:a16="http://schemas.microsoft.com/office/drawing/2014/main" val="2278705586"/>
                    </a:ext>
                  </a:extLst>
                </a:gridCol>
                <a:gridCol w="658368">
                  <a:extLst>
                    <a:ext uri="{9D8B030D-6E8A-4147-A177-3AD203B41FA5}">
                      <a16:colId xmlns:a16="http://schemas.microsoft.com/office/drawing/2014/main" val="1089249872"/>
                    </a:ext>
                  </a:extLst>
                </a:gridCol>
                <a:gridCol w="329184">
                  <a:extLst>
                    <a:ext uri="{9D8B030D-6E8A-4147-A177-3AD203B41FA5}">
                      <a16:colId xmlns:a16="http://schemas.microsoft.com/office/drawing/2014/main" val="4049743768"/>
                    </a:ext>
                  </a:extLst>
                </a:gridCol>
                <a:gridCol w="493776">
                  <a:extLst>
                    <a:ext uri="{9D8B030D-6E8A-4147-A177-3AD203B41FA5}">
                      <a16:colId xmlns:a16="http://schemas.microsoft.com/office/drawing/2014/main" val="2223480343"/>
                    </a:ext>
                  </a:extLst>
                </a:gridCol>
                <a:gridCol w="329184">
                  <a:extLst>
                    <a:ext uri="{9D8B030D-6E8A-4147-A177-3AD203B41FA5}">
                      <a16:colId xmlns:a16="http://schemas.microsoft.com/office/drawing/2014/main" val="143806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6601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219888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4228313740"/>
                  </a:ext>
                </a:extLst>
              </a:tr>
            </a:tbl>
          </a:graphicData>
        </a:graphic>
      </p:graphicFrame>
      <p:sp>
        <p:nvSpPr>
          <p:cNvPr id="4" name="Text Placeholder 3">
            <a:extLst>
              <a:ext uri="{FF2B5EF4-FFF2-40B4-BE49-F238E27FC236}">
                <a16:creationId xmlns:a16="http://schemas.microsoft.com/office/drawing/2014/main" id="{D73D2AF6-1FE6-4034-AF2C-302F0059C74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78511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18E18-4701-4119-9DAD-6B646C58F483}"/>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6D9C8CE2-CA40-4E7E-B8F8-0E87108EBD2A}"/>
              </a:ext>
            </a:extLst>
          </p:cNvPr>
          <p:cNvGraphicFramePr>
            <a:graphicFrameLocks noGrp="1"/>
          </p:cNvGraphicFramePr>
          <p:nvPr>
            <p:ph type="tbl" sz="quarter" idx="13"/>
            <p:extLst>
              <p:ext uri="{D42A27DB-BD31-4B8C-83A1-F6EECF244321}">
                <p14:modId xmlns:p14="http://schemas.microsoft.com/office/powerpoint/2010/main" val="90088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21978037"/>
                    </a:ext>
                  </a:extLst>
                </a:gridCol>
                <a:gridCol w="493776">
                  <a:extLst>
                    <a:ext uri="{9D8B030D-6E8A-4147-A177-3AD203B41FA5}">
                      <a16:colId xmlns:a16="http://schemas.microsoft.com/office/drawing/2014/main" val="1062568990"/>
                    </a:ext>
                  </a:extLst>
                </a:gridCol>
                <a:gridCol w="411480">
                  <a:extLst>
                    <a:ext uri="{9D8B030D-6E8A-4147-A177-3AD203B41FA5}">
                      <a16:colId xmlns:a16="http://schemas.microsoft.com/office/drawing/2014/main" val="2143938714"/>
                    </a:ext>
                  </a:extLst>
                </a:gridCol>
                <a:gridCol w="411480">
                  <a:extLst>
                    <a:ext uri="{9D8B030D-6E8A-4147-A177-3AD203B41FA5}">
                      <a16:colId xmlns:a16="http://schemas.microsoft.com/office/drawing/2014/main" val="1587348386"/>
                    </a:ext>
                  </a:extLst>
                </a:gridCol>
                <a:gridCol w="246888">
                  <a:extLst>
                    <a:ext uri="{9D8B030D-6E8A-4147-A177-3AD203B41FA5}">
                      <a16:colId xmlns:a16="http://schemas.microsoft.com/office/drawing/2014/main" val="613894229"/>
                    </a:ext>
                  </a:extLst>
                </a:gridCol>
                <a:gridCol w="658368">
                  <a:extLst>
                    <a:ext uri="{9D8B030D-6E8A-4147-A177-3AD203B41FA5}">
                      <a16:colId xmlns:a16="http://schemas.microsoft.com/office/drawing/2014/main" val="1932478141"/>
                    </a:ext>
                  </a:extLst>
                </a:gridCol>
                <a:gridCol w="576072">
                  <a:extLst>
                    <a:ext uri="{9D8B030D-6E8A-4147-A177-3AD203B41FA5}">
                      <a16:colId xmlns:a16="http://schemas.microsoft.com/office/drawing/2014/main" val="199564268"/>
                    </a:ext>
                  </a:extLst>
                </a:gridCol>
                <a:gridCol w="576072">
                  <a:extLst>
                    <a:ext uri="{9D8B030D-6E8A-4147-A177-3AD203B41FA5}">
                      <a16:colId xmlns:a16="http://schemas.microsoft.com/office/drawing/2014/main" val="1412639039"/>
                    </a:ext>
                  </a:extLst>
                </a:gridCol>
                <a:gridCol w="411480">
                  <a:extLst>
                    <a:ext uri="{9D8B030D-6E8A-4147-A177-3AD203B41FA5}">
                      <a16:colId xmlns:a16="http://schemas.microsoft.com/office/drawing/2014/main" val="1483643518"/>
                    </a:ext>
                  </a:extLst>
                </a:gridCol>
                <a:gridCol w="658368">
                  <a:extLst>
                    <a:ext uri="{9D8B030D-6E8A-4147-A177-3AD203B41FA5}">
                      <a16:colId xmlns:a16="http://schemas.microsoft.com/office/drawing/2014/main" val="2354979147"/>
                    </a:ext>
                  </a:extLst>
                </a:gridCol>
                <a:gridCol w="329184">
                  <a:extLst>
                    <a:ext uri="{9D8B030D-6E8A-4147-A177-3AD203B41FA5}">
                      <a16:colId xmlns:a16="http://schemas.microsoft.com/office/drawing/2014/main" val="1659379535"/>
                    </a:ext>
                  </a:extLst>
                </a:gridCol>
                <a:gridCol w="493776">
                  <a:extLst>
                    <a:ext uri="{9D8B030D-6E8A-4147-A177-3AD203B41FA5}">
                      <a16:colId xmlns:a16="http://schemas.microsoft.com/office/drawing/2014/main" val="2517162172"/>
                    </a:ext>
                  </a:extLst>
                </a:gridCol>
                <a:gridCol w="329184">
                  <a:extLst>
                    <a:ext uri="{9D8B030D-6E8A-4147-A177-3AD203B41FA5}">
                      <a16:colId xmlns:a16="http://schemas.microsoft.com/office/drawing/2014/main" val="283704354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682798619"/>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3343700039"/>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3303439386"/>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3568291484"/>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3525754557"/>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3420533218"/>
                  </a:ext>
                </a:extLst>
              </a:tr>
            </a:tbl>
          </a:graphicData>
        </a:graphic>
      </p:graphicFrame>
      <p:sp>
        <p:nvSpPr>
          <p:cNvPr id="4" name="Text Placeholder 3">
            <a:extLst>
              <a:ext uri="{FF2B5EF4-FFF2-40B4-BE49-F238E27FC236}">
                <a16:creationId xmlns:a16="http://schemas.microsoft.com/office/drawing/2014/main" id="{215A7E4C-0C50-4C6C-9F35-8894CF1B936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326481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2019-06-21T13:35:29Z</dcterms:created>
  <dcterms:modified xsi:type="dcterms:W3CDTF">2019-06-21T13:38:25Z</dcterms:modified>
</cp:coreProperties>
</file>