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2F11-4E26-B0AE-A29D75181496}"/>
            </c:ext>
          </c:extLst>
        </c:ser>
        <c:dLbls>
          <c:showLegendKey val="0"/>
          <c:showVal val="0"/>
          <c:showCatName val="0"/>
          <c:showSerName val="0"/>
          <c:showPercent val="0"/>
          <c:showBubbleSize val="0"/>
        </c:dLbls>
        <c:smooth val="0"/>
        <c:axId val="302997232"/>
        <c:axId val="302997560"/>
      </c:lineChart>
      <c:catAx>
        <c:axId val="30299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97560"/>
        <c:crosses val="autoZero"/>
        <c:auto val="1"/>
        <c:lblAlgn val="ctr"/>
        <c:lblOffset val="100"/>
        <c:noMultiLvlLbl val="0"/>
      </c:catAx>
      <c:valAx>
        <c:axId val="30299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DA8E-405A-BD0E-C2F8D738D560}"/>
            </c:ext>
          </c:extLst>
        </c:ser>
        <c:dLbls>
          <c:showLegendKey val="0"/>
          <c:showVal val="0"/>
          <c:showCatName val="0"/>
          <c:showSerName val="0"/>
          <c:showPercent val="0"/>
          <c:showBubbleSize val="0"/>
        </c:dLbls>
        <c:smooth val="0"/>
        <c:axId val="304130376"/>
        <c:axId val="302993624"/>
      </c:lineChart>
      <c:catAx>
        <c:axId val="30413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93624"/>
        <c:crosses val="autoZero"/>
        <c:auto val="1"/>
        <c:lblAlgn val="ctr"/>
        <c:lblOffset val="100"/>
        <c:noMultiLvlLbl val="0"/>
      </c:catAx>
      <c:valAx>
        <c:axId val="30299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3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1F74-4932-8F36-B30812C5FA2C}"/>
            </c:ext>
          </c:extLst>
        </c:ser>
        <c:dLbls>
          <c:showLegendKey val="0"/>
          <c:showVal val="0"/>
          <c:showCatName val="0"/>
          <c:showSerName val="0"/>
          <c:showPercent val="0"/>
          <c:showBubbleSize val="0"/>
        </c:dLbls>
        <c:smooth val="0"/>
        <c:axId val="253853704"/>
        <c:axId val="253853048"/>
      </c:lineChart>
      <c:catAx>
        <c:axId val="25385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53048"/>
        <c:crosses val="autoZero"/>
        <c:auto val="1"/>
        <c:lblAlgn val="ctr"/>
        <c:lblOffset val="100"/>
        <c:noMultiLvlLbl val="0"/>
      </c:catAx>
      <c:valAx>
        <c:axId val="25385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5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46A2-40B8-823E-E6B991AFBF84}"/>
            </c:ext>
          </c:extLst>
        </c:ser>
        <c:dLbls>
          <c:showLegendKey val="0"/>
          <c:showVal val="0"/>
          <c:showCatName val="0"/>
          <c:showSerName val="0"/>
          <c:showPercent val="0"/>
          <c:showBubbleSize val="0"/>
        </c:dLbls>
        <c:smooth val="0"/>
        <c:axId val="253852720"/>
        <c:axId val="253849112"/>
      </c:lineChart>
      <c:catAx>
        <c:axId val="25385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49112"/>
        <c:crosses val="autoZero"/>
        <c:auto val="1"/>
        <c:lblAlgn val="ctr"/>
        <c:lblOffset val="100"/>
        <c:noMultiLvlLbl val="0"/>
      </c:catAx>
      <c:valAx>
        <c:axId val="25384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5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1133-40B6-9C27-0D68BEAD4D3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1133-40B6-9C27-0D68BEAD4D3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1133-40B6-9C27-0D68BEAD4D3B}"/>
            </c:ext>
          </c:extLst>
        </c:ser>
        <c:dLbls>
          <c:showLegendKey val="0"/>
          <c:showVal val="0"/>
          <c:showCatName val="0"/>
          <c:showSerName val="0"/>
          <c:showPercent val="0"/>
          <c:showBubbleSize val="0"/>
        </c:dLbls>
        <c:gapWidth val="150"/>
        <c:overlap val="100"/>
        <c:axId val="303078376"/>
        <c:axId val="303078704"/>
      </c:barChart>
      <c:catAx>
        <c:axId val="30307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78704"/>
        <c:crosses val="autoZero"/>
        <c:auto val="1"/>
        <c:lblAlgn val="ctr"/>
        <c:lblOffset val="100"/>
        <c:noMultiLvlLbl val="0"/>
      </c:catAx>
      <c:valAx>
        <c:axId val="30307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7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D33F1-F47C-40B6-9D83-58D070244CD3}"/>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96A07BE1-9A94-425C-80E8-12437EC74B7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148145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7DB7-6F17-4078-959B-31701815CD72}"/>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8FA70702-FD95-45A1-AD19-0122EC0A3CBD}"/>
              </a:ext>
            </a:extLst>
          </p:cNvPr>
          <p:cNvGraphicFramePr>
            <a:graphicFrameLocks noGrp="1"/>
          </p:cNvGraphicFramePr>
          <p:nvPr>
            <p:ph type="tbl" sz="quarter" idx="13"/>
            <p:extLst>
              <p:ext uri="{D42A27DB-BD31-4B8C-83A1-F6EECF244321}">
                <p14:modId xmlns:p14="http://schemas.microsoft.com/office/powerpoint/2010/main" val="110094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51481074"/>
                    </a:ext>
                  </a:extLst>
                </a:gridCol>
                <a:gridCol w="1645920">
                  <a:extLst>
                    <a:ext uri="{9D8B030D-6E8A-4147-A177-3AD203B41FA5}">
                      <a16:colId xmlns:a16="http://schemas.microsoft.com/office/drawing/2014/main" val="880688449"/>
                    </a:ext>
                  </a:extLst>
                </a:gridCol>
                <a:gridCol w="1645920">
                  <a:extLst>
                    <a:ext uri="{9D8B030D-6E8A-4147-A177-3AD203B41FA5}">
                      <a16:colId xmlns:a16="http://schemas.microsoft.com/office/drawing/2014/main" val="3374379690"/>
                    </a:ext>
                  </a:extLst>
                </a:gridCol>
                <a:gridCol w="1234440">
                  <a:extLst>
                    <a:ext uri="{9D8B030D-6E8A-4147-A177-3AD203B41FA5}">
                      <a16:colId xmlns:a16="http://schemas.microsoft.com/office/drawing/2014/main" val="3113526716"/>
                    </a:ext>
                  </a:extLst>
                </a:gridCol>
                <a:gridCol w="1234440">
                  <a:extLst>
                    <a:ext uri="{9D8B030D-6E8A-4147-A177-3AD203B41FA5}">
                      <a16:colId xmlns:a16="http://schemas.microsoft.com/office/drawing/2014/main" val="2743824980"/>
                    </a:ext>
                  </a:extLst>
                </a:gridCol>
                <a:gridCol w="822960">
                  <a:extLst>
                    <a:ext uri="{9D8B030D-6E8A-4147-A177-3AD203B41FA5}">
                      <a16:colId xmlns:a16="http://schemas.microsoft.com/office/drawing/2014/main" val="1931714606"/>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049923157"/>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3259640181"/>
                  </a:ext>
                </a:extLst>
              </a:tr>
            </a:tbl>
          </a:graphicData>
        </a:graphic>
      </p:graphicFrame>
      <p:sp>
        <p:nvSpPr>
          <p:cNvPr id="4" name="Text Placeholder 3">
            <a:extLst>
              <a:ext uri="{FF2B5EF4-FFF2-40B4-BE49-F238E27FC236}">
                <a16:creationId xmlns:a16="http://schemas.microsoft.com/office/drawing/2014/main" id="{9786BB1D-1952-40AD-BF6B-33BB584E1CA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780690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25D4-8018-44C5-82B4-AB61633ABE75}"/>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E9997A91-BEEE-4CAE-8442-87E209D0B9C1}"/>
              </a:ext>
            </a:extLst>
          </p:cNvPr>
          <p:cNvGraphicFramePr>
            <a:graphicFrameLocks noGrp="1"/>
          </p:cNvGraphicFramePr>
          <p:nvPr>
            <p:ph type="tbl" sz="quarter" idx="13"/>
            <p:extLst>
              <p:ext uri="{D42A27DB-BD31-4B8C-83A1-F6EECF244321}">
                <p14:modId xmlns:p14="http://schemas.microsoft.com/office/powerpoint/2010/main" val="153484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34496572"/>
                    </a:ext>
                  </a:extLst>
                </a:gridCol>
                <a:gridCol w="1234440">
                  <a:extLst>
                    <a:ext uri="{9D8B030D-6E8A-4147-A177-3AD203B41FA5}">
                      <a16:colId xmlns:a16="http://schemas.microsoft.com/office/drawing/2014/main" val="753787645"/>
                    </a:ext>
                  </a:extLst>
                </a:gridCol>
                <a:gridCol w="1234440">
                  <a:extLst>
                    <a:ext uri="{9D8B030D-6E8A-4147-A177-3AD203B41FA5}">
                      <a16:colId xmlns:a16="http://schemas.microsoft.com/office/drawing/2014/main" val="1434701597"/>
                    </a:ext>
                  </a:extLst>
                </a:gridCol>
                <a:gridCol w="1234440">
                  <a:extLst>
                    <a:ext uri="{9D8B030D-6E8A-4147-A177-3AD203B41FA5}">
                      <a16:colId xmlns:a16="http://schemas.microsoft.com/office/drawing/2014/main" val="4002452542"/>
                    </a:ext>
                  </a:extLst>
                </a:gridCol>
                <a:gridCol w="1234440">
                  <a:extLst>
                    <a:ext uri="{9D8B030D-6E8A-4147-A177-3AD203B41FA5}">
                      <a16:colId xmlns:a16="http://schemas.microsoft.com/office/drawing/2014/main" val="2169630032"/>
                    </a:ext>
                  </a:extLst>
                </a:gridCol>
                <a:gridCol w="1234440">
                  <a:extLst>
                    <a:ext uri="{9D8B030D-6E8A-4147-A177-3AD203B41FA5}">
                      <a16:colId xmlns:a16="http://schemas.microsoft.com/office/drawing/2014/main" val="3396350823"/>
                    </a:ext>
                  </a:extLst>
                </a:gridCol>
                <a:gridCol w="822960">
                  <a:extLst>
                    <a:ext uri="{9D8B030D-6E8A-4147-A177-3AD203B41FA5}">
                      <a16:colId xmlns:a16="http://schemas.microsoft.com/office/drawing/2014/main" val="994403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4193183846"/>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3575659571"/>
                  </a:ext>
                </a:extLst>
              </a:tr>
            </a:tbl>
          </a:graphicData>
        </a:graphic>
      </p:graphicFrame>
      <p:sp>
        <p:nvSpPr>
          <p:cNvPr id="4" name="Text Placeholder 3">
            <a:extLst>
              <a:ext uri="{FF2B5EF4-FFF2-40B4-BE49-F238E27FC236}">
                <a16:creationId xmlns:a16="http://schemas.microsoft.com/office/drawing/2014/main" id="{94E8D90B-4F5B-47A9-8402-E3CE243F87A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84785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0463-D9DF-49A5-B288-B266936073EB}"/>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015FD083-FF27-4D56-A3DF-CDB0189D0B98}"/>
              </a:ext>
            </a:extLst>
          </p:cNvPr>
          <p:cNvGraphicFramePr>
            <a:graphicFrameLocks noGrp="1"/>
          </p:cNvGraphicFramePr>
          <p:nvPr>
            <p:ph type="chart" sz="quarter" idx="13"/>
            <p:extLst>
              <p:ext uri="{D42A27DB-BD31-4B8C-83A1-F6EECF244321}">
                <p14:modId xmlns:p14="http://schemas.microsoft.com/office/powerpoint/2010/main" val="1412738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600AD2-762F-4F62-8294-94480B913BDA}"/>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6F10213-899F-4401-AEED-B968F0A2A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781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5158B-77C6-44DB-AC0A-46463FD19B76}"/>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5E77E78C-2801-4A79-8E86-32D4B470BABB}"/>
              </a:ext>
            </a:extLst>
          </p:cNvPr>
          <p:cNvGraphicFramePr>
            <a:graphicFrameLocks noGrp="1"/>
          </p:cNvGraphicFramePr>
          <p:nvPr>
            <p:ph type="chart" sz="quarter" idx="13"/>
            <p:extLst>
              <p:ext uri="{D42A27DB-BD31-4B8C-83A1-F6EECF244321}">
                <p14:modId xmlns:p14="http://schemas.microsoft.com/office/powerpoint/2010/main" val="3918472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317528-0D77-44BE-9A93-814AF38AC282}"/>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8B3D1A4F-48E4-494F-9663-66B7FE4BB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651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BBA2-9170-40DB-A434-E1AE141E4023}"/>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1FE637FB-2765-4973-A2A2-AD60D853D3D7}"/>
              </a:ext>
            </a:extLst>
          </p:cNvPr>
          <p:cNvGraphicFramePr>
            <a:graphicFrameLocks noGrp="1"/>
          </p:cNvGraphicFramePr>
          <p:nvPr>
            <p:ph type="chart" sz="quarter" idx="13"/>
            <p:extLst>
              <p:ext uri="{D42A27DB-BD31-4B8C-83A1-F6EECF244321}">
                <p14:modId xmlns:p14="http://schemas.microsoft.com/office/powerpoint/2010/main" val="4074014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B52FA-25D3-470C-A0DB-FFBA413AE500}"/>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2105DB3-DA5E-4855-B15D-F40133FEB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547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5CE1-10CF-44A0-8A84-B48DD559A3F4}"/>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7DCE6F52-9256-4864-9787-97ED0BB4F704}"/>
              </a:ext>
            </a:extLst>
          </p:cNvPr>
          <p:cNvGraphicFramePr>
            <a:graphicFrameLocks noGrp="1"/>
          </p:cNvGraphicFramePr>
          <p:nvPr>
            <p:ph type="chart" sz="quarter" idx="13"/>
            <p:extLst>
              <p:ext uri="{D42A27DB-BD31-4B8C-83A1-F6EECF244321}">
                <p14:modId xmlns:p14="http://schemas.microsoft.com/office/powerpoint/2010/main" val="3587196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F7F91-DF6C-4905-8035-D5A5F9A8BE1A}"/>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272B4802-C60B-4580-8CFA-C28E460B31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473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F570-505F-4BDC-AA40-792A027DEAFF}"/>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194B3971-ACEC-4752-8280-A76DF079088C}"/>
              </a:ext>
            </a:extLst>
          </p:cNvPr>
          <p:cNvGraphicFramePr>
            <a:graphicFrameLocks noGrp="1"/>
          </p:cNvGraphicFramePr>
          <p:nvPr>
            <p:ph type="tbl" sz="quarter" idx="13"/>
            <p:extLst>
              <p:ext uri="{D42A27DB-BD31-4B8C-83A1-F6EECF244321}">
                <p14:modId xmlns:p14="http://schemas.microsoft.com/office/powerpoint/2010/main" val="228655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4017110"/>
                    </a:ext>
                  </a:extLst>
                </a:gridCol>
                <a:gridCol w="1645920">
                  <a:extLst>
                    <a:ext uri="{9D8B030D-6E8A-4147-A177-3AD203B41FA5}">
                      <a16:colId xmlns:a16="http://schemas.microsoft.com/office/drawing/2014/main" val="36077873"/>
                    </a:ext>
                  </a:extLst>
                </a:gridCol>
                <a:gridCol w="1234440">
                  <a:extLst>
                    <a:ext uri="{9D8B030D-6E8A-4147-A177-3AD203B41FA5}">
                      <a16:colId xmlns:a16="http://schemas.microsoft.com/office/drawing/2014/main" val="3339936105"/>
                    </a:ext>
                  </a:extLst>
                </a:gridCol>
                <a:gridCol w="1234440">
                  <a:extLst>
                    <a:ext uri="{9D8B030D-6E8A-4147-A177-3AD203B41FA5}">
                      <a16:colId xmlns:a16="http://schemas.microsoft.com/office/drawing/2014/main" val="567429959"/>
                    </a:ext>
                  </a:extLst>
                </a:gridCol>
                <a:gridCol w="1234440">
                  <a:extLst>
                    <a:ext uri="{9D8B030D-6E8A-4147-A177-3AD203B41FA5}">
                      <a16:colId xmlns:a16="http://schemas.microsoft.com/office/drawing/2014/main" val="388052662"/>
                    </a:ext>
                  </a:extLst>
                </a:gridCol>
                <a:gridCol w="1234440">
                  <a:extLst>
                    <a:ext uri="{9D8B030D-6E8A-4147-A177-3AD203B41FA5}">
                      <a16:colId xmlns:a16="http://schemas.microsoft.com/office/drawing/2014/main" val="146694017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986881449"/>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444314705"/>
                  </a:ext>
                </a:extLst>
              </a:tr>
            </a:tbl>
          </a:graphicData>
        </a:graphic>
      </p:graphicFrame>
      <p:sp>
        <p:nvSpPr>
          <p:cNvPr id="4" name="Text Placeholder 3">
            <a:extLst>
              <a:ext uri="{FF2B5EF4-FFF2-40B4-BE49-F238E27FC236}">
                <a16:creationId xmlns:a16="http://schemas.microsoft.com/office/drawing/2014/main" id="{B7CD64BA-5395-4189-86E2-B81DE4F18E0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4691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4CE03-F84F-4107-8815-9CA6A952C31F}"/>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61507862-AD7C-4E5E-8BAA-23C34F7EC0C4}"/>
              </a:ext>
            </a:extLst>
          </p:cNvPr>
          <p:cNvGraphicFramePr>
            <a:graphicFrameLocks noGrp="1"/>
          </p:cNvGraphicFramePr>
          <p:nvPr>
            <p:ph type="chart" sz="quarter" idx="13"/>
            <p:extLst>
              <p:ext uri="{D42A27DB-BD31-4B8C-83A1-F6EECF244321}">
                <p14:modId xmlns:p14="http://schemas.microsoft.com/office/powerpoint/2010/main" val="3572728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F0587E-15ED-48FA-91A6-F258AE8BF2E9}"/>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EC73F90B-850F-4CD5-9046-B0138D606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879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60FF-D421-4D77-9A9E-CD23AC4A5447}"/>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9A95B08B-536A-47B6-B37F-6BA4E454390F}"/>
              </a:ext>
            </a:extLst>
          </p:cNvPr>
          <p:cNvGraphicFramePr>
            <a:graphicFrameLocks noGrp="1"/>
          </p:cNvGraphicFramePr>
          <p:nvPr>
            <p:ph type="tbl" sz="quarter" idx="13"/>
            <p:extLst>
              <p:ext uri="{D42A27DB-BD31-4B8C-83A1-F6EECF244321}">
                <p14:modId xmlns:p14="http://schemas.microsoft.com/office/powerpoint/2010/main" val="49026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1626000"/>
                    </a:ext>
                  </a:extLst>
                </a:gridCol>
                <a:gridCol w="1234440">
                  <a:extLst>
                    <a:ext uri="{9D8B030D-6E8A-4147-A177-3AD203B41FA5}">
                      <a16:colId xmlns:a16="http://schemas.microsoft.com/office/drawing/2014/main" val="806964128"/>
                    </a:ext>
                  </a:extLst>
                </a:gridCol>
                <a:gridCol w="822960">
                  <a:extLst>
                    <a:ext uri="{9D8B030D-6E8A-4147-A177-3AD203B41FA5}">
                      <a16:colId xmlns:a16="http://schemas.microsoft.com/office/drawing/2014/main" val="1049167667"/>
                    </a:ext>
                  </a:extLst>
                </a:gridCol>
                <a:gridCol w="822960">
                  <a:extLst>
                    <a:ext uri="{9D8B030D-6E8A-4147-A177-3AD203B41FA5}">
                      <a16:colId xmlns:a16="http://schemas.microsoft.com/office/drawing/2014/main" val="2051476084"/>
                    </a:ext>
                  </a:extLst>
                </a:gridCol>
                <a:gridCol w="822960">
                  <a:extLst>
                    <a:ext uri="{9D8B030D-6E8A-4147-A177-3AD203B41FA5}">
                      <a16:colId xmlns:a16="http://schemas.microsoft.com/office/drawing/2014/main" val="514639640"/>
                    </a:ext>
                  </a:extLst>
                </a:gridCol>
                <a:gridCol w="822960">
                  <a:extLst>
                    <a:ext uri="{9D8B030D-6E8A-4147-A177-3AD203B41FA5}">
                      <a16:colId xmlns:a16="http://schemas.microsoft.com/office/drawing/2014/main" val="2044695914"/>
                    </a:ext>
                  </a:extLst>
                </a:gridCol>
                <a:gridCol w="822960">
                  <a:extLst>
                    <a:ext uri="{9D8B030D-6E8A-4147-A177-3AD203B41FA5}">
                      <a16:colId xmlns:a16="http://schemas.microsoft.com/office/drawing/2014/main" val="2341412556"/>
                    </a:ext>
                  </a:extLst>
                </a:gridCol>
                <a:gridCol w="822960">
                  <a:extLst>
                    <a:ext uri="{9D8B030D-6E8A-4147-A177-3AD203B41FA5}">
                      <a16:colId xmlns:a16="http://schemas.microsoft.com/office/drawing/2014/main" val="3137560787"/>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242148994"/>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07794130"/>
                  </a:ext>
                </a:extLst>
              </a:tr>
            </a:tbl>
          </a:graphicData>
        </a:graphic>
      </p:graphicFrame>
      <p:sp>
        <p:nvSpPr>
          <p:cNvPr id="4" name="Text Placeholder 3">
            <a:extLst>
              <a:ext uri="{FF2B5EF4-FFF2-40B4-BE49-F238E27FC236}">
                <a16:creationId xmlns:a16="http://schemas.microsoft.com/office/drawing/2014/main" id="{28980A3E-7E31-4899-8382-E4DFF9BF573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81125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11F1-5F8E-4EE5-8A06-F26FC432F7E7}"/>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C22C5024-E77C-44AA-90EF-A60F197B63ED}"/>
              </a:ext>
            </a:extLst>
          </p:cNvPr>
          <p:cNvGraphicFramePr>
            <a:graphicFrameLocks noGrp="1"/>
          </p:cNvGraphicFramePr>
          <p:nvPr>
            <p:ph type="tbl" sz="quarter" idx="13"/>
            <p:extLst>
              <p:ext uri="{D42A27DB-BD31-4B8C-83A1-F6EECF244321}">
                <p14:modId xmlns:p14="http://schemas.microsoft.com/office/powerpoint/2010/main" val="2160299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1129921"/>
                    </a:ext>
                  </a:extLst>
                </a:gridCol>
                <a:gridCol w="822960">
                  <a:extLst>
                    <a:ext uri="{9D8B030D-6E8A-4147-A177-3AD203B41FA5}">
                      <a16:colId xmlns:a16="http://schemas.microsoft.com/office/drawing/2014/main" val="2899787531"/>
                    </a:ext>
                  </a:extLst>
                </a:gridCol>
                <a:gridCol w="822960">
                  <a:extLst>
                    <a:ext uri="{9D8B030D-6E8A-4147-A177-3AD203B41FA5}">
                      <a16:colId xmlns:a16="http://schemas.microsoft.com/office/drawing/2014/main" val="1265023492"/>
                    </a:ext>
                  </a:extLst>
                </a:gridCol>
                <a:gridCol w="822960">
                  <a:extLst>
                    <a:ext uri="{9D8B030D-6E8A-4147-A177-3AD203B41FA5}">
                      <a16:colId xmlns:a16="http://schemas.microsoft.com/office/drawing/2014/main" val="141525037"/>
                    </a:ext>
                  </a:extLst>
                </a:gridCol>
                <a:gridCol w="822960">
                  <a:extLst>
                    <a:ext uri="{9D8B030D-6E8A-4147-A177-3AD203B41FA5}">
                      <a16:colId xmlns:a16="http://schemas.microsoft.com/office/drawing/2014/main" val="3404028132"/>
                    </a:ext>
                  </a:extLst>
                </a:gridCol>
                <a:gridCol w="822960">
                  <a:extLst>
                    <a:ext uri="{9D8B030D-6E8A-4147-A177-3AD203B41FA5}">
                      <a16:colId xmlns:a16="http://schemas.microsoft.com/office/drawing/2014/main" val="2666479587"/>
                    </a:ext>
                  </a:extLst>
                </a:gridCol>
                <a:gridCol w="822960">
                  <a:extLst>
                    <a:ext uri="{9D8B030D-6E8A-4147-A177-3AD203B41FA5}">
                      <a16:colId xmlns:a16="http://schemas.microsoft.com/office/drawing/2014/main" val="4179870200"/>
                    </a:ext>
                  </a:extLst>
                </a:gridCol>
                <a:gridCol w="822960">
                  <a:extLst>
                    <a:ext uri="{9D8B030D-6E8A-4147-A177-3AD203B41FA5}">
                      <a16:colId xmlns:a16="http://schemas.microsoft.com/office/drawing/2014/main" val="29063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672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008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963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0655900"/>
                  </a:ext>
                </a:extLst>
              </a:tr>
            </a:tbl>
          </a:graphicData>
        </a:graphic>
      </p:graphicFrame>
      <p:sp>
        <p:nvSpPr>
          <p:cNvPr id="4" name="Text Placeholder 3">
            <a:extLst>
              <a:ext uri="{FF2B5EF4-FFF2-40B4-BE49-F238E27FC236}">
                <a16:creationId xmlns:a16="http://schemas.microsoft.com/office/drawing/2014/main" id="{93843D4D-25D2-44C4-A39F-8725CB39490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73617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11417-1EA3-4A29-997D-A30E555447B1}"/>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A23F1217-7249-4C3B-BA20-FA00E8BC0342}"/>
              </a:ext>
            </a:extLst>
          </p:cNvPr>
          <p:cNvGraphicFramePr>
            <a:graphicFrameLocks noGrp="1"/>
          </p:cNvGraphicFramePr>
          <p:nvPr>
            <p:ph type="tbl" sz="quarter" idx="13"/>
            <p:extLst>
              <p:ext uri="{D42A27DB-BD31-4B8C-83A1-F6EECF244321}">
                <p14:modId xmlns:p14="http://schemas.microsoft.com/office/powerpoint/2010/main" val="330500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0319575"/>
                    </a:ext>
                  </a:extLst>
                </a:gridCol>
                <a:gridCol w="822960">
                  <a:extLst>
                    <a:ext uri="{9D8B030D-6E8A-4147-A177-3AD203B41FA5}">
                      <a16:colId xmlns:a16="http://schemas.microsoft.com/office/drawing/2014/main" val="2455719990"/>
                    </a:ext>
                  </a:extLst>
                </a:gridCol>
                <a:gridCol w="822960">
                  <a:extLst>
                    <a:ext uri="{9D8B030D-6E8A-4147-A177-3AD203B41FA5}">
                      <a16:colId xmlns:a16="http://schemas.microsoft.com/office/drawing/2014/main" val="1055302973"/>
                    </a:ext>
                  </a:extLst>
                </a:gridCol>
                <a:gridCol w="822960">
                  <a:extLst>
                    <a:ext uri="{9D8B030D-6E8A-4147-A177-3AD203B41FA5}">
                      <a16:colId xmlns:a16="http://schemas.microsoft.com/office/drawing/2014/main" val="1892356046"/>
                    </a:ext>
                  </a:extLst>
                </a:gridCol>
                <a:gridCol w="822960">
                  <a:extLst>
                    <a:ext uri="{9D8B030D-6E8A-4147-A177-3AD203B41FA5}">
                      <a16:colId xmlns:a16="http://schemas.microsoft.com/office/drawing/2014/main" val="2011507485"/>
                    </a:ext>
                  </a:extLst>
                </a:gridCol>
                <a:gridCol w="822960">
                  <a:extLst>
                    <a:ext uri="{9D8B030D-6E8A-4147-A177-3AD203B41FA5}">
                      <a16:colId xmlns:a16="http://schemas.microsoft.com/office/drawing/2014/main" val="1198222011"/>
                    </a:ext>
                  </a:extLst>
                </a:gridCol>
                <a:gridCol w="822960">
                  <a:extLst>
                    <a:ext uri="{9D8B030D-6E8A-4147-A177-3AD203B41FA5}">
                      <a16:colId xmlns:a16="http://schemas.microsoft.com/office/drawing/2014/main" val="696387060"/>
                    </a:ext>
                  </a:extLst>
                </a:gridCol>
                <a:gridCol w="822960">
                  <a:extLst>
                    <a:ext uri="{9D8B030D-6E8A-4147-A177-3AD203B41FA5}">
                      <a16:colId xmlns:a16="http://schemas.microsoft.com/office/drawing/2014/main" val="3342815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730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391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9972391"/>
                  </a:ext>
                </a:extLst>
              </a:tr>
            </a:tbl>
          </a:graphicData>
        </a:graphic>
      </p:graphicFrame>
      <p:sp>
        <p:nvSpPr>
          <p:cNvPr id="4" name="Text Placeholder 3">
            <a:extLst>
              <a:ext uri="{FF2B5EF4-FFF2-40B4-BE49-F238E27FC236}">
                <a16:creationId xmlns:a16="http://schemas.microsoft.com/office/drawing/2014/main" id="{140C240D-0504-4D61-B13C-36B31635BDF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78960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02E4-CD63-4453-9037-3E5EFEE926E5}"/>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A9FBF426-0BC2-40C3-9547-B842E4D7BA42}"/>
              </a:ext>
            </a:extLst>
          </p:cNvPr>
          <p:cNvGraphicFramePr>
            <a:graphicFrameLocks noGrp="1"/>
          </p:cNvGraphicFramePr>
          <p:nvPr>
            <p:ph type="tbl" sz="quarter" idx="13"/>
            <p:extLst>
              <p:ext uri="{D42A27DB-BD31-4B8C-83A1-F6EECF244321}">
                <p14:modId xmlns:p14="http://schemas.microsoft.com/office/powerpoint/2010/main" val="484133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2685176"/>
                    </a:ext>
                  </a:extLst>
                </a:gridCol>
                <a:gridCol w="822960">
                  <a:extLst>
                    <a:ext uri="{9D8B030D-6E8A-4147-A177-3AD203B41FA5}">
                      <a16:colId xmlns:a16="http://schemas.microsoft.com/office/drawing/2014/main" val="1863698638"/>
                    </a:ext>
                  </a:extLst>
                </a:gridCol>
                <a:gridCol w="822960">
                  <a:extLst>
                    <a:ext uri="{9D8B030D-6E8A-4147-A177-3AD203B41FA5}">
                      <a16:colId xmlns:a16="http://schemas.microsoft.com/office/drawing/2014/main" val="2200545026"/>
                    </a:ext>
                  </a:extLst>
                </a:gridCol>
                <a:gridCol w="822960">
                  <a:extLst>
                    <a:ext uri="{9D8B030D-6E8A-4147-A177-3AD203B41FA5}">
                      <a16:colId xmlns:a16="http://schemas.microsoft.com/office/drawing/2014/main" val="3420395298"/>
                    </a:ext>
                  </a:extLst>
                </a:gridCol>
                <a:gridCol w="822960">
                  <a:extLst>
                    <a:ext uri="{9D8B030D-6E8A-4147-A177-3AD203B41FA5}">
                      <a16:colId xmlns:a16="http://schemas.microsoft.com/office/drawing/2014/main" val="1339311196"/>
                    </a:ext>
                  </a:extLst>
                </a:gridCol>
                <a:gridCol w="822960">
                  <a:extLst>
                    <a:ext uri="{9D8B030D-6E8A-4147-A177-3AD203B41FA5}">
                      <a16:colId xmlns:a16="http://schemas.microsoft.com/office/drawing/2014/main" val="883234311"/>
                    </a:ext>
                  </a:extLst>
                </a:gridCol>
                <a:gridCol w="822960">
                  <a:extLst>
                    <a:ext uri="{9D8B030D-6E8A-4147-A177-3AD203B41FA5}">
                      <a16:colId xmlns:a16="http://schemas.microsoft.com/office/drawing/2014/main" val="2826749751"/>
                    </a:ext>
                  </a:extLst>
                </a:gridCol>
                <a:gridCol w="822960">
                  <a:extLst>
                    <a:ext uri="{9D8B030D-6E8A-4147-A177-3AD203B41FA5}">
                      <a16:colId xmlns:a16="http://schemas.microsoft.com/office/drawing/2014/main" val="1457851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125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525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854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1094217"/>
                  </a:ext>
                </a:extLst>
              </a:tr>
            </a:tbl>
          </a:graphicData>
        </a:graphic>
      </p:graphicFrame>
      <p:sp>
        <p:nvSpPr>
          <p:cNvPr id="4" name="Text Placeholder 3">
            <a:extLst>
              <a:ext uri="{FF2B5EF4-FFF2-40B4-BE49-F238E27FC236}">
                <a16:creationId xmlns:a16="http://schemas.microsoft.com/office/drawing/2014/main" id="{BCF7B469-EDEC-4A36-A95D-F46318A358A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36835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5AEA-CF2F-4216-AB1F-39BE90DD8247}"/>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FF3B9FC2-5FFB-4956-9CD5-D9000F3A596D}"/>
              </a:ext>
            </a:extLst>
          </p:cNvPr>
          <p:cNvGraphicFramePr>
            <a:graphicFrameLocks noGrp="1"/>
          </p:cNvGraphicFramePr>
          <p:nvPr>
            <p:ph type="tbl" sz="quarter" idx="13"/>
            <p:extLst>
              <p:ext uri="{D42A27DB-BD31-4B8C-83A1-F6EECF244321}">
                <p14:modId xmlns:p14="http://schemas.microsoft.com/office/powerpoint/2010/main" val="224285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1279817"/>
                    </a:ext>
                  </a:extLst>
                </a:gridCol>
                <a:gridCol w="822960">
                  <a:extLst>
                    <a:ext uri="{9D8B030D-6E8A-4147-A177-3AD203B41FA5}">
                      <a16:colId xmlns:a16="http://schemas.microsoft.com/office/drawing/2014/main" val="589254296"/>
                    </a:ext>
                  </a:extLst>
                </a:gridCol>
                <a:gridCol w="822960">
                  <a:extLst>
                    <a:ext uri="{9D8B030D-6E8A-4147-A177-3AD203B41FA5}">
                      <a16:colId xmlns:a16="http://schemas.microsoft.com/office/drawing/2014/main" val="2725638900"/>
                    </a:ext>
                  </a:extLst>
                </a:gridCol>
                <a:gridCol w="822960">
                  <a:extLst>
                    <a:ext uri="{9D8B030D-6E8A-4147-A177-3AD203B41FA5}">
                      <a16:colId xmlns:a16="http://schemas.microsoft.com/office/drawing/2014/main" val="2921876353"/>
                    </a:ext>
                  </a:extLst>
                </a:gridCol>
                <a:gridCol w="822960">
                  <a:extLst>
                    <a:ext uri="{9D8B030D-6E8A-4147-A177-3AD203B41FA5}">
                      <a16:colId xmlns:a16="http://schemas.microsoft.com/office/drawing/2014/main" val="2970019106"/>
                    </a:ext>
                  </a:extLst>
                </a:gridCol>
                <a:gridCol w="822960">
                  <a:extLst>
                    <a:ext uri="{9D8B030D-6E8A-4147-A177-3AD203B41FA5}">
                      <a16:colId xmlns:a16="http://schemas.microsoft.com/office/drawing/2014/main" val="1151279554"/>
                    </a:ext>
                  </a:extLst>
                </a:gridCol>
                <a:gridCol w="822960">
                  <a:extLst>
                    <a:ext uri="{9D8B030D-6E8A-4147-A177-3AD203B41FA5}">
                      <a16:colId xmlns:a16="http://schemas.microsoft.com/office/drawing/2014/main" val="2947725083"/>
                    </a:ext>
                  </a:extLst>
                </a:gridCol>
                <a:gridCol w="822960">
                  <a:extLst>
                    <a:ext uri="{9D8B030D-6E8A-4147-A177-3AD203B41FA5}">
                      <a16:colId xmlns:a16="http://schemas.microsoft.com/office/drawing/2014/main" val="32730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514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252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1403636"/>
                  </a:ext>
                </a:extLst>
              </a:tr>
            </a:tbl>
          </a:graphicData>
        </a:graphic>
      </p:graphicFrame>
      <p:sp>
        <p:nvSpPr>
          <p:cNvPr id="4" name="Text Placeholder 3">
            <a:extLst>
              <a:ext uri="{FF2B5EF4-FFF2-40B4-BE49-F238E27FC236}">
                <a16:creationId xmlns:a16="http://schemas.microsoft.com/office/drawing/2014/main" id="{21A95F1C-AF6A-4F80-9CCC-732C6776582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2433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47D1-814C-46D3-B855-D9D3D50A895B}"/>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49A51A62-B0A0-4B14-82A2-2F06C3122A94}"/>
              </a:ext>
            </a:extLst>
          </p:cNvPr>
          <p:cNvGraphicFramePr>
            <a:graphicFrameLocks noGrp="1"/>
          </p:cNvGraphicFramePr>
          <p:nvPr>
            <p:ph type="tbl" sz="quarter" idx="13"/>
            <p:extLst>
              <p:ext uri="{D42A27DB-BD31-4B8C-83A1-F6EECF244321}">
                <p14:modId xmlns:p14="http://schemas.microsoft.com/office/powerpoint/2010/main" val="4269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4697249"/>
                    </a:ext>
                  </a:extLst>
                </a:gridCol>
                <a:gridCol w="1234440">
                  <a:extLst>
                    <a:ext uri="{9D8B030D-6E8A-4147-A177-3AD203B41FA5}">
                      <a16:colId xmlns:a16="http://schemas.microsoft.com/office/drawing/2014/main" val="3171401553"/>
                    </a:ext>
                  </a:extLst>
                </a:gridCol>
                <a:gridCol w="822960">
                  <a:extLst>
                    <a:ext uri="{9D8B030D-6E8A-4147-A177-3AD203B41FA5}">
                      <a16:colId xmlns:a16="http://schemas.microsoft.com/office/drawing/2014/main" val="2055848453"/>
                    </a:ext>
                  </a:extLst>
                </a:gridCol>
                <a:gridCol w="1234440">
                  <a:extLst>
                    <a:ext uri="{9D8B030D-6E8A-4147-A177-3AD203B41FA5}">
                      <a16:colId xmlns:a16="http://schemas.microsoft.com/office/drawing/2014/main" val="2786532592"/>
                    </a:ext>
                  </a:extLst>
                </a:gridCol>
                <a:gridCol w="658368">
                  <a:extLst>
                    <a:ext uri="{9D8B030D-6E8A-4147-A177-3AD203B41FA5}">
                      <a16:colId xmlns:a16="http://schemas.microsoft.com/office/drawing/2014/main" val="2140852038"/>
                    </a:ext>
                  </a:extLst>
                </a:gridCol>
                <a:gridCol w="1234440">
                  <a:extLst>
                    <a:ext uri="{9D8B030D-6E8A-4147-A177-3AD203B41FA5}">
                      <a16:colId xmlns:a16="http://schemas.microsoft.com/office/drawing/2014/main" val="2556357373"/>
                    </a:ext>
                  </a:extLst>
                </a:gridCol>
                <a:gridCol w="411480">
                  <a:extLst>
                    <a:ext uri="{9D8B030D-6E8A-4147-A177-3AD203B41FA5}">
                      <a16:colId xmlns:a16="http://schemas.microsoft.com/office/drawing/2014/main" val="373593728"/>
                    </a:ext>
                  </a:extLst>
                </a:gridCol>
                <a:gridCol w="822960">
                  <a:extLst>
                    <a:ext uri="{9D8B030D-6E8A-4147-A177-3AD203B41FA5}">
                      <a16:colId xmlns:a16="http://schemas.microsoft.com/office/drawing/2014/main" val="3437865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0776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755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6287168"/>
                  </a:ext>
                </a:extLst>
              </a:tr>
            </a:tbl>
          </a:graphicData>
        </a:graphic>
      </p:graphicFrame>
      <p:sp>
        <p:nvSpPr>
          <p:cNvPr id="4" name="Text Placeholder 3">
            <a:extLst>
              <a:ext uri="{FF2B5EF4-FFF2-40B4-BE49-F238E27FC236}">
                <a16:creationId xmlns:a16="http://schemas.microsoft.com/office/drawing/2014/main" id="{658BBE42-EB8E-4557-9A7A-E8C2ADB98E7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98834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0533-FDE1-48AA-AFD4-EE2330A0B1D6}"/>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BD4B837C-6403-493F-B2AF-AC7802606BC4}"/>
              </a:ext>
            </a:extLst>
          </p:cNvPr>
          <p:cNvGraphicFramePr>
            <a:graphicFrameLocks noGrp="1"/>
          </p:cNvGraphicFramePr>
          <p:nvPr>
            <p:ph type="tbl" sz="quarter" idx="13"/>
            <p:extLst>
              <p:ext uri="{D42A27DB-BD31-4B8C-83A1-F6EECF244321}">
                <p14:modId xmlns:p14="http://schemas.microsoft.com/office/powerpoint/2010/main" val="111836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7595727"/>
                    </a:ext>
                  </a:extLst>
                </a:gridCol>
                <a:gridCol w="1234440">
                  <a:extLst>
                    <a:ext uri="{9D8B030D-6E8A-4147-A177-3AD203B41FA5}">
                      <a16:colId xmlns:a16="http://schemas.microsoft.com/office/drawing/2014/main" val="3604495203"/>
                    </a:ext>
                  </a:extLst>
                </a:gridCol>
                <a:gridCol w="822960">
                  <a:extLst>
                    <a:ext uri="{9D8B030D-6E8A-4147-A177-3AD203B41FA5}">
                      <a16:colId xmlns:a16="http://schemas.microsoft.com/office/drawing/2014/main" val="2819878170"/>
                    </a:ext>
                  </a:extLst>
                </a:gridCol>
                <a:gridCol w="1234440">
                  <a:extLst>
                    <a:ext uri="{9D8B030D-6E8A-4147-A177-3AD203B41FA5}">
                      <a16:colId xmlns:a16="http://schemas.microsoft.com/office/drawing/2014/main" val="570244209"/>
                    </a:ext>
                  </a:extLst>
                </a:gridCol>
                <a:gridCol w="658368">
                  <a:extLst>
                    <a:ext uri="{9D8B030D-6E8A-4147-A177-3AD203B41FA5}">
                      <a16:colId xmlns:a16="http://schemas.microsoft.com/office/drawing/2014/main" val="2249099647"/>
                    </a:ext>
                  </a:extLst>
                </a:gridCol>
                <a:gridCol w="1234440">
                  <a:extLst>
                    <a:ext uri="{9D8B030D-6E8A-4147-A177-3AD203B41FA5}">
                      <a16:colId xmlns:a16="http://schemas.microsoft.com/office/drawing/2014/main" val="217754419"/>
                    </a:ext>
                  </a:extLst>
                </a:gridCol>
                <a:gridCol w="411480">
                  <a:extLst>
                    <a:ext uri="{9D8B030D-6E8A-4147-A177-3AD203B41FA5}">
                      <a16:colId xmlns:a16="http://schemas.microsoft.com/office/drawing/2014/main" val="3031914913"/>
                    </a:ext>
                  </a:extLst>
                </a:gridCol>
                <a:gridCol w="822960">
                  <a:extLst>
                    <a:ext uri="{9D8B030D-6E8A-4147-A177-3AD203B41FA5}">
                      <a16:colId xmlns:a16="http://schemas.microsoft.com/office/drawing/2014/main" val="1203517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293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525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9690670"/>
                  </a:ext>
                </a:extLst>
              </a:tr>
            </a:tbl>
          </a:graphicData>
        </a:graphic>
      </p:graphicFrame>
      <p:sp>
        <p:nvSpPr>
          <p:cNvPr id="4" name="Text Placeholder 3">
            <a:extLst>
              <a:ext uri="{FF2B5EF4-FFF2-40B4-BE49-F238E27FC236}">
                <a16:creationId xmlns:a16="http://schemas.microsoft.com/office/drawing/2014/main" id="{BA6F440F-E41C-4011-86C3-13F644521A7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6177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A99E-ED42-49F4-A9EE-D6354665CD0A}"/>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DDB12710-E809-45C2-929A-B6F2276A8096}"/>
              </a:ext>
            </a:extLst>
          </p:cNvPr>
          <p:cNvGraphicFramePr>
            <a:graphicFrameLocks noGrp="1"/>
          </p:cNvGraphicFramePr>
          <p:nvPr>
            <p:ph type="tbl" sz="quarter" idx="13"/>
            <p:extLst>
              <p:ext uri="{D42A27DB-BD31-4B8C-83A1-F6EECF244321}">
                <p14:modId xmlns:p14="http://schemas.microsoft.com/office/powerpoint/2010/main" val="248307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29686897"/>
                    </a:ext>
                  </a:extLst>
                </a:gridCol>
                <a:gridCol w="1234440">
                  <a:extLst>
                    <a:ext uri="{9D8B030D-6E8A-4147-A177-3AD203B41FA5}">
                      <a16:colId xmlns:a16="http://schemas.microsoft.com/office/drawing/2014/main" val="3610654782"/>
                    </a:ext>
                  </a:extLst>
                </a:gridCol>
                <a:gridCol w="822960">
                  <a:extLst>
                    <a:ext uri="{9D8B030D-6E8A-4147-A177-3AD203B41FA5}">
                      <a16:colId xmlns:a16="http://schemas.microsoft.com/office/drawing/2014/main" val="2182255376"/>
                    </a:ext>
                  </a:extLst>
                </a:gridCol>
                <a:gridCol w="1234440">
                  <a:extLst>
                    <a:ext uri="{9D8B030D-6E8A-4147-A177-3AD203B41FA5}">
                      <a16:colId xmlns:a16="http://schemas.microsoft.com/office/drawing/2014/main" val="4204539449"/>
                    </a:ext>
                  </a:extLst>
                </a:gridCol>
                <a:gridCol w="658368">
                  <a:extLst>
                    <a:ext uri="{9D8B030D-6E8A-4147-A177-3AD203B41FA5}">
                      <a16:colId xmlns:a16="http://schemas.microsoft.com/office/drawing/2014/main" val="4280687965"/>
                    </a:ext>
                  </a:extLst>
                </a:gridCol>
                <a:gridCol w="1234440">
                  <a:extLst>
                    <a:ext uri="{9D8B030D-6E8A-4147-A177-3AD203B41FA5}">
                      <a16:colId xmlns:a16="http://schemas.microsoft.com/office/drawing/2014/main" val="95879369"/>
                    </a:ext>
                  </a:extLst>
                </a:gridCol>
                <a:gridCol w="411480">
                  <a:extLst>
                    <a:ext uri="{9D8B030D-6E8A-4147-A177-3AD203B41FA5}">
                      <a16:colId xmlns:a16="http://schemas.microsoft.com/office/drawing/2014/main" val="172706822"/>
                    </a:ext>
                  </a:extLst>
                </a:gridCol>
                <a:gridCol w="822960">
                  <a:extLst>
                    <a:ext uri="{9D8B030D-6E8A-4147-A177-3AD203B41FA5}">
                      <a16:colId xmlns:a16="http://schemas.microsoft.com/office/drawing/2014/main" val="238731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469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9818346"/>
                  </a:ext>
                </a:extLst>
              </a:tr>
            </a:tbl>
          </a:graphicData>
        </a:graphic>
      </p:graphicFrame>
      <p:sp>
        <p:nvSpPr>
          <p:cNvPr id="4" name="Text Placeholder 3">
            <a:extLst>
              <a:ext uri="{FF2B5EF4-FFF2-40B4-BE49-F238E27FC236}">
                <a16:creationId xmlns:a16="http://schemas.microsoft.com/office/drawing/2014/main" id="{544FFE41-3279-46F3-8897-C51DB4B446A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98085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FB5F9-A49C-4C5F-BDF4-E7241FD19DD6}"/>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3C2F31FA-F190-4297-A6FC-D2CE28A7F76C}"/>
              </a:ext>
            </a:extLst>
          </p:cNvPr>
          <p:cNvGraphicFramePr>
            <a:graphicFrameLocks noGrp="1"/>
          </p:cNvGraphicFramePr>
          <p:nvPr>
            <p:ph type="tbl" sz="quarter" idx="13"/>
            <p:extLst>
              <p:ext uri="{D42A27DB-BD31-4B8C-83A1-F6EECF244321}">
                <p14:modId xmlns:p14="http://schemas.microsoft.com/office/powerpoint/2010/main" val="340883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6045106"/>
                    </a:ext>
                  </a:extLst>
                </a:gridCol>
                <a:gridCol w="822960">
                  <a:extLst>
                    <a:ext uri="{9D8B030D-6E8A-4147-A177-3AD203B41FA5}">
                      <a16:colId xmlns:a16="http://schemas.microsoft.com/office/drawing/2014/main" val="1425985052"/>
                    </a:ext>
                  </a:extLst>
                </a:gridCol>
                <a:gridCol w="822960">
                  <a:extLst>
                    <a:ext uri="{9D8B030D-6E8A-4147-A177-3AD203B41FA5}">
                      <a16:colId xmlns:a16="http://schemas.microsoft.com/office/drawing/2014/main" val="334871832"/>
                    </a:ext>
                  </a:extLst>
                </a:gridCol>
                <a:gridCol w="822960">
                  <a:extLst>
                    <a:ext uri="{9D8B030D-6E8A-4147-A177-3AD203B41FA5}">
                      <a16:colId xmlns:a16="http://schemas.microsoft.com/office/drawing/2014/main" val="2001115713"/>
                    </a:ext>
                  </a:extLst>
                </a:gridCol>
                <a:gridCol w="822960">
                  <a:extLst>
                    <a:ext uri="{9D8B030D-6E8A-4147-A177-3AD203B41FA5}">
                      <a16:colId xmlns:a16="http://schemas.microsoft.com/office/drawing/2014/main" val="2045191059"/>
                    </a:ext>
                  </a:extLst>
                </a:gridCol>
                <a:gridCol w="822960">
                  <a:extLst>
                    <a:ext uri="{9D8B030D-6E8A-4147-A177-3AD203B41FA5}">
                      <a16:colId xmlns:a16="http://schemas.microsoft.com/office/drawing/2014/main" val="118865200"/>
                    </a:ext>
                  </a:extLst>
                </a:gridCol>
                <a:gridCol w="822960">
                  <a:extLst>
                    <a:ext uri="{9D8B030D-6E8A-4147-A177-3AD203B41FA5}">
                      <a16:colId xmlns:a16="http://schemas.microsoft.com/office/drawing/2014/main" val="277716202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92150127"/>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8893973"/>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39772783"/>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18095064"/>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1220807"/>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3097645"/>
                  </a:ext>
                </a:extLst>
              </a:tr>
            </a:tbl>
          </a:graphicData>
        </a:graphic>
      </p:graphicFrame>
      <p:sp>
        <p:nvSpPr>
          <p:cNvPr id="4" name="Text Placeholder 3">
            <a:extLst>
              <a:ext uri="{FF2B5EF4-FFF2-40B4-BE49-F238E27FC236}">
                <a16:creationId xmlns:a16="http://schemas.microsoft.com/office/drawing/2014/main" id="{F632879E-01A9-47B9-BC54-AA8D1638E2C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99936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9284-8137-49BE-BE8C-71887FE6D372}"/>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40EC392D-DA0B-4BF5-A178-25AF58DF5B18}"/>
              </a:ext>
            </a:extLst>
          </p:cNvPr>
          <p:cNvGraphicFramePr>
            <a:graphicFrameLocks noGrp="1"/>
          </p:cNvGraphicFramePr>
          <p:nvPr>
            <p:ph type="tbl" sz="quarter" idx="13"/>
            <p:extLst>
              <p:ext uri="{D42A27DB-BD31-4B8C-83A1-F6EECF244321}">
                <p14:modId xmlns:p14="http://schemas.microsoft.com/office/powerpoint/2010/main" val="111881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1894046"/>
                    </a:ext>
                  </a:extLst>
                </a:gridCol>
                <a:gridCol w="822960">
                  <a:extLst>
                    <a:ext uri="{9D8B030D-6E8A-4147-A177-3AD203B41FA5}">
                      <a16:colId xmlns:a16="http://schemas.microsoft.com/office/drawing/2014/main" val="885436283"/>
                    </a:ext>
                  </a:extLst>
                </a:gridCol>
                <a:gridCol w="822960">
                  <a:extLst>
                    <a:ext uri="{9D8B030D-6E8A-4147-A177-3AD203B41FA5}">
                      <a16:colId xmlns:a16="http://schemas.microsoft.com/office/drawing/2014/main" val="1021635259"/>
                    </a:ext>
                  </a:extLst>
                </a:gridCol>
                <a:gridCol w="822960">
                  <a:extLst>
                    <a:ext uri="{9D8B030D-6E8A-4147-A177-3AD203B41FA5}">
                      <a16:colId xmlns:a16="http://schemas.microsoft.com/office/drawing/2014/main" val="2603833752"/>
                    </a:ext>
                  </a:extLst>
                </a:gridCol>
                <a:gridCol w="822960">
                  <a:extLst>
                    <a:ext uri="{9D8B030D-6E8A-4147-A177-3AD203B41FA5}">
                      <a16:colId xmlns:a16="http://schemas.microsoft.com/office/drawing/2014/main" val="236815087"/>
                    </a:ext>
                  </a:extLst>
                </a:gridCol>
                <a:gridCol w="822960">
                  <a:extLst>
                    <a:ext uri="{9D8B030D-6E8A-4147-A177-3AD203B41FA5}">
                      <a16:colId xmlns:a16="http://schemas.microsoft.com/office/drawing/2014/main" val="388367697"/>
                    </a:ext>
                  </a:extLst>
                </a:gridCol>
                <a:gridCol w="822960">
                  <a:extLst>
                    <a:ext uri="{9D8B030D-6E8A-4147-A177-3AD203B41FA5}">
                      <a16:colId xmlns:a16="http://schemas.microsoft.com/office/drawing/2014/main" val="411836714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51263228"/>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4220601"/>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6393121"/>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43432548"/>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4180865"/>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0464373"/>
                  </a:ext>
                </a:extLst>
              </a:tr>
            </a:tbl>
          </a:graphicData>
        </a:graphic>
      </p:graphicFrame>
      <p:sp>
        <p:nvSpPr>
          <p:cNvPr id="4" name="Text Placeholder 3">
            <a:extLst>
              <a:ext uri="{FF2B5EF4-FFF2-40B4-BE49-F238E27FC236}">
                <a16:creationId xmlns:a16="http://schemas.microsoft.com/office/drawing/2014/main" id="{224EF0A2-30C7-476D-A396-7D4432D0ECC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875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4659-4398-48D0-A7F8-9AA69C487DB8}"/>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EC69EA16-5E17-4A58-B865-27A15F07D586}"/>
              </a:ext>
            </a:extLst>
          </p:cNvPr>
          <p:cNvGraphicFramePr>
            <a:graphicFrameLocks noGrp="1"/>
          </p:cNvGraphicFramePr>
          <p:nvPr>
            <p:ph type="tbl" sz="quarter" idx="13"/>
            <p:extLst>
              <p:ext uri="{D42A27DB-BD31-4B8C-83A1-F6EECF244321}">
                <p14:modId xmlns:p14="http://schemas.microsoft.com/office/powerpoint/2010/main" val="923646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7459266"/>
                    </a:ext>
                  </a:extLst>
                </a:gridCol>
                <a:gridCol w="822960">
                  <a:extLst>
                    <a:ext uri="{9D8B030D-6E8A-4147-A177-3AD203B41FA5}">
                      <a16:colId xmlns:a16="http://schemas.microsoft.com/office/drawing/2014/main" val="3548852290"/>
                    </a:ext>
                  </a:extLst>
                </a:gridCol>
                <a:gridCol w="822960">
                  <a:extLst>
                    <a:ext uri="{9D8B030D-6E8A-4147-A177-3AD203B41FA5}">
                      <a16:colId xmlns:a16="http://schemas.microsoft.com/office/drawing/2014/main" val="751362552"/>
                    </a:ext>
                  </a:extLst>
                </a:gridCol>
                <a:gridCol w="822960">
                  <a:extLst>
                    <a:ext uri="{9D8B030D-6E8A-4147-A177-3AD203B41FA5}">
                      <a16:colId xmlns:a16="http://schemas.microsoft.com/office/drawing/2014/main" val="3846385334"/>
                    </a:ext>
                  </a:extLst>
                </a:gridCol>
                <a:gridCol w="822960">
                  <a:extLst>
                    <a:ext uri="{9D8B030D-6E8A-4147-A177-3AD203B41FA5}">
                      <a16:colId xmlns:a16="http://schemas.microsoft.com/office/drawing/2014/main" val="1020546639"/>
                    </a:ext>
                  </a:extLst>
                </a:gridCol>
                <a:gridCol w="822960">
                  <a:extLst>
                    <a:ext uri="{9D8B030D-6E8A-4147-A177-3AD203B41FA5}">
                      <a16:colId xmlns:a16="http://schemas.microsoft.com/office/drawing/2014/main" val="2602468612"/>
                    </a:ext>
                  </a:extLst>
                </a:gridCol>
                <a:gridCol w="411480">
                  <a:extLst>
                    <a:ext uri="{9D8B030D-6E8A-4147-A177-3AD203B41FA5}">
                      <a16:colId xmlns:a16="http://schemas.microsoft.com/office/drawing/2014/main" val="2773147189"/>
                    </a:ext>
                  </a:extLst>
                </a:gridCol>
                <a:gridCol w="822960">
                  <a:extLst>
                    <a:ext uri="{9D8B030D-6E8A-4147-A177-3AD203B41FA5}">
                      <a16:colId xmlns:a16="http://schemas.microsoft.com/office/drawing/2014/main" val="3677750369"/>
                    </a:ext>
                  </a:extLst>
                </a:gridCol>
                <a:gridCol w="822960">
                  <a:extLst>
                    <a:ext uri="{9D8B030D-6E8A-4147-A177-3AD203B41FA5}">
                      <a16:colId xmlns:a16="http://schemas.microsoft.com/office/drawing/2014/main" val="406330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809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510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0655048"/>
                  </a:ext>
                </a:extLst>
              </a:tr>
            </a:tbl>
          </a:graphicData>
        </a:graphic>
      </p:graphicFrame>
      <p:sp>
        <p:nvSpPr>
          <p:cNvPr id="4" name="Text Placeholder 3">
            <a:extLst>
              <a:ext uri="{FF2B5EF4-FFF2-40B4-BE49-F238E27FC236}">
                <a16:creationId xmlns:a16="http://schemas.microsoft.com/office/drawing/2014/main" id="{3CBFC0D7-848C-4928-9510-A03EABDEE9B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39488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63BFB-79F7-488C-8891-EBEE5A491906}"/>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1475B505-5D4D-44A9-9AF1-C02B0960D358}"/>
              </a:ext>
            </a:extLst>
          </p:cNvPr>
          <p:cNvGraphicFramePr>
            <a:graphicFrameLocks noGrp="1"/>
          </p:cNvGraphicFramePr>
          <p:nvPr>
            <p:ph type="tbl" sz="quarter" idx="13"/>
            <p:extLst>
              <p:ext uri="{D42A27DB-BD31-4B8C-83A1-F6EECF244321}">
                <p14:modId xmlns:p14="http://schemas.microsoft.com/office/powerpoint/2010/main" val="111408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1539304"/>
                    </a:ext>
                  </a:extLst>
                </a:gridCol>
                <a:gridCol w="822960">
                  <a:extLst>
                    <a:ext uri="{9D8B030D-6E8A-4147-A177-3AD203B41FA5}">
                      <a16:colId xmlns:a16="http://schemas.microsoft.com/office/drawing/2014/main" val="1444534335"/>
                    </a:ext>
                  </a:extLst>
                </a:gridCol>
                <a:gridCol w="822960">
                  <a:extLst>
                    <a:ext uri="{9D8B030D-6E8A-4147-A177-3AD203B41FA5}">
                      <a16:colId xmlns:a16="http://schemas.microsoft.com/office/drawing/2014/main" val="3290628547"/>
                    </a:ext>
                  </a:extLst>
                </a:gridCol>
                <a:gridCol w="822960">
                  <a:extLst>
                    <a:ext uri="{9D8B030D-6E8A-4147-A177-3AD203B41FA5}">
                      <a16:colId xmlns:a16="http://schemas.microsoft.com/office/drawing/2014/main" val="283535095"/>
                    </a:ext>
                  </a:extLst>
                </a:gridCol>
                <a:gridCol w="822960">
                  <a:extLst>
                    <a:ext uri="{9D8B030D-6E8A-4147-A177-3AD203B41FA5}">
                      <a16:colId xmlns:a16="http://schemas.microsoft.com/office/drawing/2014/main" val="2494328503"/>
                    </a:ext>
                  </a:extLst>
                </a:gridCol>
                <a:gridCol w="822960">
                  <a:extLst>
                    <a:ext uri="{9D8B030D-6E8A-4147-A177-3AD203B41FA5}">
                      <a16:colId xmlns:a16="http://schemas.microsoft.com/office/drawing/2014/main" val="1236554894"/>
                    </a:ext>
                  </a:extLst>
                </a:gridCol>
                <a:gridCol w="411480">
                  <a:extLst>
                    <a:ext uri="{9D8B030D-6E8A-4147-A177-3AD203B41FA5}">
                      <a16:colId xmlns:a16="http://schemas.microsoft.com/office/drawing/2014/main" val="3164206019"/>
                    </a:ext>
                  </a:extLst>
                </a:gridCol>
                <a:gridCol w="822960">
                  <a:extLst>
                    <a:ext uri="{9D8B030D-6E8A-4147-A177-3AD203B41FA5}">
                      <a16:colId xmlns:a16="http://schemas.microsoft.com/office/drawing/2014/main" val="3814513716"/>
                    </a:ext>
                  </a:extLst>
                </a:gridCol>
                <a:gridCol w="822960">
                  <a:extLst>
                    <a:ext uri="{9D8B030D-6E8A-4147-A177-3AD203B41FA5}">
                      <a16:colId xmlns:a16="http://schemas.microsoft.com/office/drawing/2014/main" val="710911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899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721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615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8798521"/>
                  </a:ext>
                </a:extLst>
              </a:tr>
            </a:tbl>
          </a:graphicData>
        </a:graphic>
      </p:graphicFrame>
      <p:sp>
        <p:nvSpPr>
          <p:cNvPr id="4" name="Text Placeholder 3">
            <a:extLst>
              <a:ext uri="{FF2B5EF4-FFF2-40B4-BE49-F238E27FC236}">
                <a16:creationId xmlns:a16="http://schemas.microsoft.com/office/drawing/2014/main" id="{62EDF1D8-D3CE-4921-B5C1-4D9AE205D49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806514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E742-FCAE-4CE1-8079-90FBE88A4AA2}"/>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CE48EBFB-C128-4803-9AFA-42A22B1B34B1}"/>
              </a:ext>
            </a:extLst>
          </p:cNvPr>
          <p:cNvGraphicFramePr>
            <a:graphicFrameLocks noGrp="1"/>
          </p:cNvGraphicFramePr>
          <p:nvPr>
            <p:ph type="tbl" sz="quarter" idx="13"/>
            <p:extLst>
              <p:ext uri="{D42A27DB-BD31-4B8C-83A1-F6EECF244321}">
                <p14:modId xmlns:p14="http://schemas.microsoft.com/office/powerpoint/2010/main" val="21482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65602017"/>
                    </a:ext>
                  </a:extLst>
                </a:gridCol>
                <a:gridCol w="822960">
                  <a:extLst>
                    <a:ext uri="{9D8B030D-6E8A-4147-A177-3AD203B41FA5}">
                      <a16:colId xmlns:a16="http://schemas.microsoft.com/office/drawing/2014/main" val="1315814639"/>
                    </a:ext>
                  </a:extLst>
                </a:gridCol>
                <a:gridCol w="822960">
                  <a:extLst>
                    <a:ext uri="{9D8B030D-6E8A-4147-A177-3AD203B41FA5}">
                      <a16:colId xmlns:a16="http://schemas.microsoft.com/office/drawing/2014/main" val="2203294311"/>
                    </a:ext>
                  </a:extLst>
                </a:gridCol>
                <a:gridCol w="822960">
                  <a:extLst>
                    <a:ext uri="{9D8B030D-6E8A-4147-A177-3AD203B41FA5}">
                      <a16:colId xmlns:a16="http://schemas.microsoft.com/office/drawing/2014/main" val="3074065612"/>
                    </a:ext>
                  </a:extLst>
                </a:gridCol>
                <a:gridCol w="822960">
                  <a:extLst>
                    <a:ext uri="{9D8B030D-6E8A-4147-A177-3AD203B41FA5}">
                      <a16:colId xmlns:a16="http://schemas.microsoft.com/office/drawing/2014/main" val="3825317129"/>
                    </a:ext>
                  </a:extLst>
                </a:gridCol>
                <a:gridCol w="493776">
                  <a:extLst>
                    <a:ext uri="{9D8B030D-6E8A-4147-A177-3AD203B41FA5}">
                      <a16:colId xmlns:a16="http://schemas.microsoft.com/office/drawing/2014/main" val="3043412367"/>
                    </a:ext>
                  </a:extLst>
                </a:gridCol>
                <a:gridCol w="493776">
                  <a:extLst>
                    <a:ext uri="{9D8B030D-6E8A-4147-A177-3AD203B41FA5}">
                      <a16:colId xmlns:a16="http://schemas.microsoft.com/office/drawing/2014/main" val="583624316"/>
                    </a:ext>
                  </a:extLst>
                </a:gridCol>
                <a:gridCol w="493776">
                  <a:extLst>
                    <a:ext uri="{9D8B030D-6E8A-4147-A177-3AD203B41FA5}">
                      <a16:colId xmlns:a16="http://schemas.microsoft.com/office/drawing/2014/main" val="188357287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74731996"/>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9602722"/>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4155422"/>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1335366"/>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0017470"/>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3108962"/>
                  </a:ext>
                </a:extLst>
              </a:tr>
            </a:tbl>
          </a:graphicData>
        </a:graphic>
      </p:graphicFrame>
      <p:sp>
        <p:nvSpPr>
          <p:cNvPr id="4" name="Text Placeholder 3">
            <a:extLst>
              <a:ext uri="{FF2B5EF4-FFF2-40B4-BE49-F238E27FC236}">
                <a16:creationId xmlns:a16="http://schemas.microsoft.com/office/drawing/2014/main" id="{36CD3EF6-3BA3-41A9-B44F-A0B2C61F860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2172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9A96E-808F-4D8A-8E7C-45859376C129}"/>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D51FADB0-5599-46B1-A91E-A4A281BFC6C2}"/>
              </a:ext>
            </a:extLst>
          </p:cNvPr>
          <p:cNvGraphicFramePr>
            <a:graphicFrameLocks noGrp="1"/>
          </p:cNvGraphicFramePr>
          <p:nvPr>
            <p:ph type="tbl" sz="quarter" idx="13"/>
            <p:extLst>
              <p:ext uri="{D42A27DB-BD31-4B8C-83A1-F6EECF244321}">
                <p14:modId xmlns:p14="http://schemas.microsoft.com/office/powerpoint/2010/main" val="428938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8375649"/>
                    </a:ext>
                  </a:extLst>
                </a:gridCol>
                <a:gridCol w="822960">
                  <a:extLst>
                    <a:ext uri="{9D8B030D-6E8A-4147-A177-3AD203B41FA5}">
                      <a16:colId xmlns:a16="http://schemas.microsoft.com/office/drawing/2014/main" val="601104851"/>
                    </a:ext>
                  </a:extLst>
                </a:gridCol>
                <a:gridCol w="822960">
                  <a:extLst>
                    <a:ext uri="{9D8B030D-6E8A-4147-A177-3AD203B41FA5}">
                      <a16:colId xmlns:a16="http://schemas.microsoft.com/office/drawing/2014/main" val="3878828739"/>
                    </a:ext>
                  </a:extLst>
                </a:gridCol>
                <a:gridCol w="822960">
                  <a:extLst>
                    <a:ext uri="{9D8B030D-6E8A-4147-A177-3AD203B41FA5}">
                      <a16:colId xmlns:a16="http://schemas.microsoft.com/office/drawing/2014/main" val="2883015145"/>
                    </a:ext>
                  </a:extLst>
                </a:gridCol>
                <a:gridCol w="822960">
                  <a:extLst>
                    <a:ext uri="{9D8B030D-6E8A-4147-A177-3AD203B41FA5}">
                      <a16:colId xmlns:a16="http://schemas.microsoft.com/office/drawing/2014/main" val="1924276297"/>
                    </a:ext>
                  </a:extLst>
                </a:gridCol>
                <a:gridCol w="822960">
                  <a:extLst>
                    <a:ext uri="{9D8B030D-6E8A-4147-A177-3AD203B41FA5}">
                      <a16:colId xmlns:a16="http://schemas.microsoft.com/office/drawing/2014/main" val="3100653654"/>
                    </a:ext>
                  </a:extLst>
                </a:gridCol>
                <a:gridCol w="822960">
                  <a:extLst>
                    <a:ext uri="{9D8B030D-6E8A-4147-A177-3AD203B41FA5}">
                      <a16:colId xmlns:a16="http://schemas.microsoft.com/office/drawing/2014/main" val="2368407814"/>
                    </a:ext>
                  </a:extLst>
                </a:gridCol>
                <a:gridCol w="822960">
                  <a:extLst>
                    <a:ext uri="{9D8B030D-6E8A-4147-A177-3AD203B41FA5}">
                      <a16:colId xmlns:a16="http://schemas.microsoft.com/office/drawing/2014/main" val="324296987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58736833"/>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352137"/>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4932793"/>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8471039"/>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63525076"/>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13395028"/>
                  </a:ext>
                </a:extLst>
              </a:tr>
            </a:tbl>
          </a:graphicData>
        </a:graphic>
      </p:graphicFrame>
      <p:sp>
        <p:nvSpPr>
          <p:cNvPr id="4" name="Text Placeholder 3">
            <a:extLst>
              <a:ext uri="{FF2B5EF4-FFF2-40B4-BE49-F238E27FC236}">
                <a16:creationId xmlns:a16="http://schemas.microsoft.com/office/drawing/2014/main" id="{C503E40A-8BB6-4026-B107-8522B6E8571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89088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51B6-9CA8-414D-8508-04D8530559C7}"/>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996C2256-7363-47C3-A3EB-CEFF6B98F6C6}"/>
              </a:ext>
            </a:extLst>
          </p:cNvPr>
          <p:cNvGraphicFramePr>
            <a:graphicFrameLocks noGrp="1"/>
          </p:cNvGraphicFramePr>
          <p:nvPr>
            <p:ph type="tbl" sz="quarter" idx="13"/>
            <p:extLst>
              <p:ext uri="{D42A27DB-BD31-4B8C-83A1-F6EECF244321}">
                <p14:modId xmlns:p14="http://schemas.microsoft.com/office/powerpoint/2010/main" val="123620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5163554"/>
                    </a:ext>
                  </a:extLst>
                </a:gridCol>
                <a:gridCol w="822960">
                  <a:extLst>
                    <a:ext uri="{9D8B030D-6E8A-4147-A177-3AD203B41FA5}">
                      <a16:colId xmlns:a16="http://schemas.microsoft.com/office/drawing/2014/main" val="1996284884"/>
                    </a:ext>
                  </a:extLst>
                </a:gridCol>
                <a:gridCol w="822960">
                  <a:extLst>
                    <a:ext uri="{9D8B030D-6E8A-4147-A177-3AD203B41FA5}">
                      <a16:colId xmlns:a16="http://schemas.microsoft.com/office/drawing/2014/main" val="414322724"/>
                    </a:ext>
                  </a:extLst>
                </a:gridCol>
                <a:gridCol w="822960">
                  <a:extLst>
                    <a:ext uri="{9D8B030D-6E8A-4147-A177-3AD203B41FA5}">
                      <a16:colId xmlns:a16="http://schemas.microsoft.com/office/drawing/2014/main" val="1367942793"/>
                    </a:ext>
                  </a:extLst>
                </a:gridCol>
                <a:gridCol w="822960">
                  <a:extLst>
                    <a:ext uri="{9D8B030D-6E8A-4147-A177-3AD203B41FA5}">
                      <a16:colId xmlns:a16="http://schemas.microsoft.com/office/drawing/2014/main" val="1442499549"/>
                    </a:ext>
                  </a:extLst>
                </a:gridCol>
                <a:gridCol w="822960">
                  <a:extLst>
                    <a:ext uri="{9D8B030D-6E8A-4147-A177-3AD203B41FA5}">
                      <a16:colId xmlns:a16="http://schemas.microsoft.com/office/drawing/2014/main" val="2912750847"/>
                    </a:ext>
                  </a:extLst>
                </a:gridCol>
                <a:gridCol w="822960">
                  <a:extLst>
                    <a:ext uri="{9D8B030D-6E8A-4147-A177-3AD203B41FA5}">
                      <a16:colId xmlns:a16="http://schemas.microsoft.com/office/drawing/2014/main" val="1311653863"/>
                    </a:ext>
                  </a:extLst>
                </a:gridCol>
                <a:gridCol w="822960">
                  <a:extLst>
                    <a:ext uri="{9D8B030D-6E8A-4147-A177-3AD203B41FA5}">
                      <a16:colId xmlns:a16="http://schemas.microsoft.com/office/drawing/2014/main" val="408525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629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362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233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5662980"/>
                  </a:ext>
                </a:extLst>
              </a:tr>
            </a:tbl>
          </a:graphicData>
        </a:graphic>
      </p:graphicFrame>
      <p:sp>
        <p:nvSpPr>
          <p:cNvPr id="4" name="Text Placeholder 3">
            <a:extLst>
              <a:ext uri="{FF2B5EF4-FFF2-40B4-BE49-F238E27FC236}">
                <a16:creationId xmlns:a16="http://schemas.microsoft.com/office/drawing/2014/main" id="{1ACBC520-105D-4CC4-B176-44C8213A9D0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03496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A23A-FA28-4232-AD7A-1973B7194C2F}"/>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25D153BF-8DA7-41E3-9C06-57FDD9237E24}"/>
              </a:ext>
            </a:extLst>
          </p:cNvPr>
          <p:cNvGraphicFramePr>
            <a:graphicFrameLocks noGrp="1"/>
          </p:cNvGraphicFramePr>
          <p:nvPr>
            <p:ph type="tbl" sz="quarter" idx="13"/>
            <p:extLst>
              <p:ext uri="{D42A27DB-BD31-4B8C-83A1-F6EECF244321}">
                <p14:modId xmlns:p14="http://schemas.microsoft.com/office/powerpoint/2010/main" val="111710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6877772"/>
                    </a:ext>
                  </a:extLst>
                </a:gridCol>
                <a:gridCol w="822960">
                  <a:extLst>
                    <a:ext uri="{9D8B030D-6E8A-4147-A177-3AD203B41FA5}">
                      <a16:colId xmlns:a16="http://schemas.microsoft.com/office/drawing/2014/main" val="4277119693"/>
                    </a:ext>
                  </a:extLst>
                </a:gridCol>
                <a:gridCol w="822960">
                  <a:extLst>
                    <a:ext uri="{9D8B030D-6E8A-4147-A177-3AD203B41FA5}">
                      <a16:colId xmlns:a16="http://schemas.microsoft.com/office/drawing/2014/main" val="3430466834"/>
                    </a:ext>
                  </a:extLst>
                </a:gridCol>
                <a:gridCol w="822960">
                  <a:extLst>
                    <a:ext uri="{9D8B030D-6E8A-4147-A177-3AD203B41FA5}">
                      <a16:colId xmlns:a16="http://schemas.microsoft.com/office/drawing/2014/main" val="75804244"/>
                    </a:ext>
                  </a:extLst>
                </a:gridCol>
                <a:gridCol w="822960">
                  <a:extLst>
                    <a:ext uri="{9D8B030D-6E8A-4147-A177-3AD203B41FA5}">
                      <a16:colId xmlns:a16="http://schemas.microsoft.com/office/drawing/2014/main" val="499150606"/>
                    </a:ext>
                  </a:extLst>
                </a:gridCol>
                <a:gridCol w="822960">
                  <a:extLst>
                    <a:ext uri="{9D8B030D-6E8A-4147-A177-3AD203B41FA5}">
                      <a16:colId xmlns:a16="http://schemas.microsoft.com/office/drawing/2014/main" val="120094506"/>
                    </a:ext>
                  </a:extLst>
                </a:gridCol>
                <a:gridCol w="822960">
                  <a:extLst>
                    <a:ext uri="{9D8B030D-6E8A-4147-A177-3AD203B41FA5}">
                      <a16:colId xmlns:a16="http://schemas.microsoft.com/office/drawing/2014/main" val="3951922432"/>
                    </a:ext>
                  </a:extLst>
                </a:gridCol>
                <a:gridCol w="822960">
                  <a:extLst>
                    <a:ext uri="{9D8B030D-6E8A-4147-A177-3AD203B41FA5}">
                      <a16:colId xmlns:a16="http://schemas.microsoft.com/office/drawing/2014/main" val="3176847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8969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782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2693498"/>
                  </a:ext>
                </a:extLst>
              </a:tr>
            </a:tbl>
          </a:graphicData>
        </a:graphic>
      </p:graphicFrame>
      <p:sp>
        <p:nvSpPr>
          <p:cNvPr id="4" name="Text Placeholder 3">
            <a:extLst>
              <a:ext uri="{FF2B5EF4-FFF2-40B4-BE49-F238E27FC236}">
                <a16:creationId xmlns:a16="http://schemas.microsoft.com/office/drawing/2014/main" id="{B43EA677-2F19-4D04-8163-204601C7F3B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16025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6EBD7-6208-4A20-B63E-D95030749165}"/>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AF3A4A1B-A3A9-45B7-AB98-EACF4E7E4907}"/>
              </a:ext>
            </a:extLst>
          </p:cNvPr>
          <p:cNvGraphicFramePr>
            <a:graphicFrameLocks noGrp="1"/>
          </p:cNvGraphicFramePr>
          <p:nvPr>
            <p:ph type="tbl" sz="quarter" idx="13"/>
            <p:extLst>
              <p:ext uri="{D42A27DB-BD31-4B8C-83A1-F6EECF244321}">
                <p14:modId xmlns:p14="http://schemas.microsoft.com/office/powerpoint/2010/main" val="429207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3182087"/>
                    </a:ext>
                  </a:extLst>
                </a:gridCol>
                <a:gridCol w="822960">
                  <a:extLst>
                    <a:ext uri="{9D8B030D-6E8A-4147-A177-3AD203B41FA5}">
                      <a16:colId xmlns:a16="http://schemas.microsoft.com/office/drawing/2014/main" val="1847108866"/>
                    </a:ext>
                  </a:extLst>
                </a:gridCol>
                <a:gridCol w="822960">
                  <a:extLst>
                    <a:ext uri="{9D8B030D-6E8A-4147-A177-3AD203B41FA5}">
                      <a16:colId xmlns:a16="http://schemas.microsoft.com/office/drawing/2014/main" val="157839503"/>
                    </a:ext>
                  </a:extLst>
                </a:gridCol>
                <a:gridCol w="822960">
                  <a:extLst>
                    <a:ext uri="{9D8B030D-6E8A-4147-A177-3AD203B41FA5}">
                      <a16:colId xmlns:a16="http://schemas.microsoft.com/office/drawing/2014/main" val="920744995"/>
                    </a:ext>
                  </a:extLst>
                </a:gridCol>
                <a:gridCol w="822960">
                  <a:extLst>
                    <a:ext uri="{9D8B030D-6E8A-4147-A177-3AD203B41FA5}">
                      <a16:colId xmlns:a16="http://schemas.microsoft.com/office/drawing/2014/main" val="3272837790"/>
                    </a:ext>
                  </a:extLst>
                </a:gridCol>
                <a:gridCol w="822960">
                  <a:extLst>
                    <a:ext uri="{9D8B030D-6E8A-4147-A177-3AD203B41FA5}">
                      <a16:colId xmlns:a16="http://schemas.microsoft.com/office/drawing/2014/main" val="1383439850"/>
                    </a:ext>
                  </a:extLst>
                </a:gridCol>
                <a:gridCol w="822960">
                  <a:extLst>
                    <a:ext uri="{9D8B030D-6E8A-4147-A177-3AD203B41FA5}">
                      <a16:colId xmlns:a16="http://schemas.microsoft.com/office/drawing/2014/main" val="3922795099"/>
                    </a:ext>
                  </a:extLst>
                </a:gridCol>
                <a:gridCol w="822960">
                  <a:extLst>
                    <a:ext uri="{9D8B030D-6E8A-4147-A177-3AD203B41FA5}">
                      <a16:colId xmlns:a16="http://schemas.microsoft.com/office/drawing/2014/main" val="289954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282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131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429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1423394"/>
                  </a:ext>
                </a:extLst>
              </a:tr>
            </a:tbl>
          </a:graphicData>
        </a:graphic>
      </p:graphicFrame>
      <p:sp>
        <p:nvSpPr>
          <p:cNvPr id="4" name="Text Placeholder 3">
            <a:extLst>
              <a:ext uri="{FF2B5EF4-FFF2-40B4-BE49-F238E27FC236}">
                <a16:creationId xmlns:a16="http://schemas.microsoft.com/office/drawing/2014/main" id="{1A04FC74-4F1C-40FC-AC31-CB2666342D4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593552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5A96-CD76-4B0F-A4B5-B93EEA6D29D1}"/>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AA0FD486-8E01-4BE6-BE05-2B1439EEF318}"/>
              </a:ext>
            </a:extLst>
          </p:cNvPr>
          <p:cNvGraphicFramePr>
            <a:graphicFrameLocks noGrp="1"/>
          </p:cNvGraphicFramePr>
          <p:nvPr>
            <p:ph type="tbl" sz="quarter" idx="13"/>
            <p:extLst>
              <p:ext uri="{D42A27DB-BD31-4B8C-83A1-F6EECF244321}">
                <p14:modId xmlns:p14="http://schemas.microsoft.com/office/powerpoint/2010/main" val="377515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1217215"/>
                    </a:ext>
                  </a:extLst>
                </a:gridCol>
                <a:gridCol w="822960">
                  <a:extLst>
                    <a:ext uri="{9D8B030D-6E8A-4147-A177-3AD203B41FA5}">
                      <a16:colId xmlns:a16="http://schemas.microsoft.com/office/drawing/2014/main" val="2524714075"/>
                    </a:ext>
                  </a:extLst>
                </a:gridCol>
                <a:gridCol w="822960">
                  <a:extLst>
                    <a:ext uri="{9D8B030D-6E8A-4147-A177-3AD203B41FA5}">
                      <a16:colId xmlns:a16="http://schemas.microsoft.com/office/drawing/2014/main" val="222980252"/>
                    </a:ext>
                  </a:extLst>
                </a:gridCol>
                <a:gridCol w="822960">
                  <a:extLst>
                    <a:ext uri="{9D8B030D-6E8A-4147-A177-3AD203B41FA5}">
                      <a16:colId xmlns:a16="http://schemas.microsoft.com/office/drawing/2014/main" val="2494358203"/>
                    </a:ext>
                  </a:extLst>
                </a:gridCol>
                <a:gridCol w="822960">
                  <a:extLst>
                    <a:ext uri="{9D8B030D-6E8A-4147-A177-3AD203B41FA5}">
                      <a16:colId xmlns:a16="http://schemas.microsoft.com/office/drawing/2014/main" val="252315312"/>
                    </a:ext>
                  </a:extLst>
                </a:gridCol>
                <a:gridCol w="822960">
                  <a:extLst>
                    <a:ext uri="{9D8B030D-6E8A-4147-A177-3AD203B41FA5}">
                      <a16:colId xmlns:a16="http://schemas.microsoft.com/office/drawing/2014/main" val="3232843618"/>
                    </a:ext>
                  </a:extLst>
                </a:gridCol>
                <a:gridCol w="822960">
                  <a:extLst>
                    <a:ext uri="{9D8B030D-6E8A-4147-A177-3AD203B41FA5}">
                      <a16:colId xmlns:a16="http://schemas.microsoft.com/office/drawing/2014/main" val="573878134"/>
                    </a:ext>
                  </a:extLst>
                </a:gridCol>
                <a:gridCol w="822960">
                  <a:extLst>
                    <a:ext uri="{9D8B030D-6E8A-4147-A177-3AD203B41FA5}">
                      <a16:colId xmlns:a16="http://schemas.microsoft.com/office/drawing/2014/main" val="198702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093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624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6052255"/>
                  </a:ext>
                </a:extLst>
              </a:tr>
            </a:tbl>
          </a:graphicData>
        </a:graphic>
      </p:graphicFrame>
      <p:sp>
        <p:nvSpPr>
          <p:cNvPr id="4" name="Text Placeholder 3">
            <a:extLst>
              <a:ext uri="{FF2B5EF4-FFF2-40B4-BE49-F238E27FC236}">
                <a16:creationId xmlns:a16="http://schemas.microsoft.com/office/drawing/2014/main" id="{31264BF0-77CB-45A8-8ED7-01B7EB3D511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59923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CB57-F185-4333-84D4-C6641CB00983}"/>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E964328D-7136-45AF-914A-CC7D0A5272D2}"/>
              </a:ext>
            </a:extLst>
          </p:cNvPr>
          <p:cNvGraphicFramePr>
            <a:graphicFrameLocks noGrp="1"/>
          </p:cNvGraphicFramePr>
          <p:nvPr>
            <p:ph type="tbl" sz="quarter" idx="13"/>
            <p:extLst>
              <p:ext uri="{D42A27DB-BD31-4B8C-83A1-F6EECF244321}">
                <p14:modId xmlns:p14="http://schemas.microsoft.com/office/powerpoint/2010/main" val="22587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022691832"/>
                    </a:ext>
                  </a:extLst>
                </a:gridCol>
                <a:gridCol w="822960">
                  <a:extLst>
                    <a:ext uri="{9D8B030D-6E8A-4147-A177-3AD203B41FA5}">
                      <a16:colId xmlns:a16="http://schemas.microsoft.com/office/drawing/2014/main" val="775578703"/>
                    </a:ext>
                  </a:extLst>
                </a:gridCol>
                <a:gridCol w="493776">
                  <a:extLst>
                    <a:ext uri="{9D8B030D-6E8A-4147-A177-3AD203B41FA5}">
                      <a16:colId xmlns:a16="http://schemas.microsoft.com/office/drawing/2014/main" val="1532656410"/>
                    </a:ext>
                  </a:extLst>
                </a:gridCol>
                <a:gridCol w="493776">
                  <a:extLst>
                    <a:ext uri="{9D8B030D-6E8A-4147-A177-3AD203B41FA5}">
                      <a16:colId xmlns:a16="http://schemas.microsoft.com/office/drawing/2014/main" val="86665095"/>
                    </a:ext>
                  </a:extLst>
                </a:gridCol>
                <a:gridCol w="493776">
                  <a:extLst>
                    <a:ext uri="{9D8B030D-6E8A-4147-A177-3AD203B41FA5}">
                      <a16:colId xmlns:a16="http://schemas.microsoft.com/office/drawing/2014/main" val="2893973001"/>
                    </a:ext>
                  </a:extLst>
                </a:gridCol>
                <a:gridCol w="493776">
                  <a:extLst>
                    <a:ext uri="{9D8B030D-6E8A-4147-A177-3AD203B41FA5}">
                      <a16:colId xmlns:a16="http://schemas.microsoft.com/office/drawing/2014/main" val="3876910328"/>
                    </a:ext>
                  </a:extLst>
                </a:gridCol>
                <a:gridCol w="493776">
                  <a:extLst>
                    <a:ext uri="{9D8B030D-6E8A-4147-A177-3AD203B41FA5}">
                      <a16:colId xmlns:a16="http://schemas.microsoft.com/office/drawing/2014/main" val="1730619723"/>
                    </a:ext>
                  </a:extLst>
                </a:gridCol>
                <a:gridCol w="493776">
                  <a:extLst>
                    <a:ext uri="{9D8B030D-6E8A-4147-A177-3AD203B41FA5}">
                      <a16:colId xmlns:a16="http://schemas.microsoft.com/office/drawing/2014/main" val="2705498861"/>
                    </a:ext>
                  </a:extLst>
                </a:gridCol>
                <a:gridCol w="493776">
                  <a:extLst>
                    <a:ext uri="{9D8B030D-6E8A-4147-A177-3AD203B41FA5}">
                      <a16:colId xmlns:a16="http://schemas.microsoft.com/office/drawing/2014/main" val="2938213831"/>
                    </a:ext>
                  </a:extLst>
                </a:gridCol>
                <a:gridCol w="493776">
                  <a:extLst>
                    <a:ext uri="{9D8B030D-6E8A-4147-A177-3AD203B41FA5}">
                      <a16:colId xmlns:a16="http://schemas.microsoft.com/office/drawing/2014/main" val="697647764"/>
                    </a:ext>
                  </a:extLst>
                </a:gridCol>
                <a:gridCol w="493776">
                  <a:extLst>
                    <a:ext uri="{9D8B030D-6E8A-4147-A177-3AD203B41FA5}">
                      <a16:colId xmlns:a16="http://schemas.microsoft.com/office/drawing/2014/main" val="3500421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164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535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0078983"/>
                  </a:ext>
                </a:extLst>
              </a:tr>
            </a:tbl>
          </a:graphicData>
        </a:graphic>
      </p:graphicFrame>
      <p:sp>
        <p:nvSpPr>
          <p:cNvPr id="4" name="Text Placeholder 3">
            <a:extLst>
              <a:ext uri="{FF2B5EF4-FFF2-40B4-BE49-F238E27FC236}">
                <a16:creationId xmlns:a16="http://schemas.microsoft.com/office/drawing/2014/main" id="{F36F4182-1D4C-49B2-8A0B-DE933E16147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53123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95A9C-DAC9-42E3-9D41-C406414AB786}"/>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D5021EA0-BC15-43D2-9D7F-F6049C9E9ED2}"/>
              </a:ext>
            </a:extLst>
          </p:cNvPr>
          <p:cNvGraphicFramePr>
            <a:graphicFrameLocks noGrp="1"/>
          </p:cNvGraphicFramePr>
          <p:nvPr>
            <p:ph type="tbl" sz="quarter" idx="13"/>
            <p:extLst>
              <p:ext uri="{D42A27DB-BD31-4B8C-83A1-F6EECF244321}">
                <p14:modId xmlns:p14="http://schemas.microsoft.com/office/powerpoint/2010/main" val="340937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52522967"/>
                    </a:ext>
                  </a:extLst>
                </a:gridCol>
                <a:gridCol w="822960">
                  <a:extLst>
                    <a:ext uri="{9D8B030D-6E8A-4147-A177-3AD203B41FA5}">
                      <a16:colId xmlns:a16="http://schemas.microsoft.com/office/drawing/2014/main" val="2922047769"/>
                    </a:ext>
                  </a:extLst>
                </a:gridCol>
                <a:gridCol w="493776">
                  <a:extLst>
                    <a:ext uri="{9D8B030D-6E8A-4147-A177-3AD203B41FA5}">
                      <a16:colId xmlns:a16="http://schemas.microsoft.com/office/drawing/2014/main" val="1646226211"/>
                    </a:ext>
                  </a:extLst>
                </a:gridCol>
                <a:gridCol w="493776">
                  <a:extLst>
                    <a:ext uri="{9D8B030D-6E8A-4147-A177-3AD203B41FA5}">
                      <a16:colId xmlns:a16="http://schemas.microsoft.com/office/drawing/2014/main" val="1942427447"/>
                    </a:ext>
                  </a:extLst>
                </a:gridCol>
                <a:gridCol w="493776">
                  <a:extLst>
                    <a:ext uri="{9D8B030D-6E8A-4147-A177-3AD203B41FA5}">
                      <a16:colId xmlns:a16="http://schemas.microsoft.com/office/drawing/2014/main" val="2511322282"/>
                    </a:ext>
                  </a:extLst>
                </a:gridCol>
                <a:gridCol w="493776">
                  <a:extLst>
                    <a:ext uri="{9D8B030D-6E8A-4147-A177-3AD203B41FA5}">
                      <a16:colId xmlns:a16="http://schemas.microsoft.com/office/drawing/2014/main" val="2356256032"/>
                    </a:ext>
                  </a:extLst>
                </a:gridCol>
                <a:gridCol w="493776">
                  <a:extLst>
                    <a:ext uri="{9D8B030D-6E8A-4147-A177-3AD203B41FA5}">
                      <a16:colId xmlns:a16="http://schemas.microsoft.com/office/drawing/2014/main" val="3276727228"/>
                    </a:ext>
                  </a:extLst>
                </a:gridCol>
                <a:gridCol w="493776">
                  <a:extLst>
                    <a:ext uri="{9D8B030D-6E8A-4147-A177-3AD203B41FA5}">
                      <a16:colId xmlns:a16="http://schemas.microsoft.com/office/drawing/2014/main" val="1716718073"/>
                    </a:ext>
                  </a:extLst>
                </a:gridCol>
                <a:gridCol w="493776">
                  <a:extLst>
                    <a:ext uri="{9D8B030D-6E8A-4147-A177-3AD203B41FA5}">
                      <a16:colId xmlns:a16="http://schemas.microsoft.com/office/drawing/2014/main" val="3489334545"/>
                    </a:ext>
                  </a:extLst>
                </a:gridCol>
                <a:gridCol w="493776">
                  <a:extLst>
                    <a:ext uri="{9D8B030D-6E8A-4147-A177-3AD203B41FA5}">
                      <a16:colId xmlns:a16="http://schemas.microsoft.com/office/drawing/2014/main" val="156813539"/>
                    </a:ext>
                  </a:extLst>
                </a:gridCol>
                <a:gridCol w="493776">
                  <a:extLst>
                    <a:ext uri="{9D8B030D-6E8A-4147-A177-3AD203B41FA5}">
                      <a16:colId xmlns:a16="http://schemas.microsoft.com/office/drawing/2014/main" val="2433515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714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553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5425817"/>
                  </a:ext>
                </a:extLst>
              </a:tr>
            </a:tbl>
          </a:graphicData>
        </a:graphic>
      </p:graphicFrame>
      <p:sp>
        <p:nvSpPr>
          <p:cNvPr id="4" name="Text Placeholder 3">
            <a:extLst>
              <a:ext uri="{FF2B5EF4-FFF2-40B4-BE49-F238E27FC236}">
                <a16:creationId xmlns:a16="http://schemas.microsoft.com/office/drawing/2014/main" id="{632BDA2B-608B-475F-B55D-3763233AE85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258767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A368-C5F1-4F1A-A0CA-CC356BA7244E}"/>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0F46A9EC-7454-4757-BA6F-01535AC784ED}"/>
              </a:ext>
            </a:extLst>
          </p:cNvPr>
          <p:cNvGraphicFramePr>
            <a:graphicFrameLocks noGrp="1"/>
          </p:cNvGraphicFramePr>
          <p:nvPr>
            <p:ph type="tbl" sz="quarter" idx="13"/>
            <p:extLst>
              <p:ext uri="{D42A27DB-BD31-4B8C-83A1-F6EECF244321}">
                <p14:modId xmlns:p14="http://schemas.microsoft.com/office/powerpoint/2010/main" val="141975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81624304"/>
                    </a:ext>
                  </a:extLst>
                </a:gridCol>
                <a:gridCol w="822960">
                  <a:extLst>
                    <a:ext uri="{9D8B030D-6E8A-4147-A177-3AD203B41FA5}">
                      <a16:colId xmlns:a16="http://schemas.microsoft.com/office/drawing/2014/main" val="1235388742"/>
                    </a:ext>
                  </a:extLst>
                </a:gridCol>
                <a:gridCol w="493776">
                  <a:extLst>
                    <a:ext uri="{9D8B030D-6E8A-4147-A177-3AD203B41FA5}">
                      <a16:colId xmlns:a16="http://schemas.microsoft.com/office/drawing/2014/main" val="732434652"/>
                    </a:ext>
                  </a:extLst>
                </a:gridCol>
                <a:gridCol w="493776">
                  <a:extLst>
                    <a:ext uri="{9D8B030D-6E8A-4147-A177-3AD203B41FA5}">
                      <a16:colId xmlns:a16="http://schemas.microsoft.com/office/drawing/2014/main" val="3601024223"/>
                    </a:ext>
                  </a:extLst>
                </a:gridCol>
                <a:gridCol w="493776">
                  <a:extLst>
                    <a:ext uri="{9D8B030D-6E8A-4147-A177-3AD203B41FA5}">
                      <a16:colId xmlns:a16="http://schemas.microsoft.com/office/drawing/2014/main" val="857622678"/>
                    </a:ext>
                  </a:extLst>
                </a:gridCol>
                <a:gridCol w="493776">
                  <a:extLst>
                    <a:ext uri="{9D8B030D-6E8A-4147-A177-3AD203B41FA5}">
                      <a16:colId xmlns:a16="http://schemas.microsoft.com/office/drawing/2014/main" val="3796770688"/>
                    </a:ext>
                  </a:extLst>
                </a:gridCol>
                <a:gridCol w="493776">
                  <a:extLst>
                    <a:ext uri="{9D8B030D-6E8A-4147-A177-3AD203B41FA5}">
                      <a16:colId xmlns:a16="http://schemas.microsoft.com/office/drawing/2014/main" val="4214520149"/>
                    </a:ext>
                  </a:extLst>
                </a:gridCol>
                <a:gridCol w="493776">
                  <a:extLst>
                    <a:ext uri="{9D8B030D-6E8A-4147-A177-3AD203B41FA5}">
                      <a16:colId xmlns:a16="http://schemas.microsoft.com/office/drawing/2014/main" val="523722966"/>
                    </a:ext>
                  </a:extLst>
                </a:gridCol>
                <a:gridCol w="493776">
                  <a:extLst>
                    <a:ext uri="{9D8B030D-6E8A-4147-A177-3AD203B41FA5}">
                      <a16:colId xmlns:a16="http://schemas.microsoft.com/office/drawing/2014/main" val="1138964841"/>
                    </a:ext>
                  </a:extLst>
                </a:gridCol>
                <a:gridCol w="493776">
                  <a:extLst>
                    <a:ext uri="{9D8B030D-6E8A-4147-A177-3AD203B41FA5}">
                      <a16:colId xmlns:a16="http://schemas.microsoft.com/office/drawing/2014/main" val="958567480"/>
                    </a:ext>
                  </a:extLst>
                </a:gridCol>
                <a:gridCol w="493776">
                  <a:extLst>
                    <a:ext uri="{9D8B030D-6E8A-4147-A177-3AD203B41FA5}">
                      <a16:colId xmlns:a16="http://schemas.microsoft.com/office/drawing/2014/main" val="349973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458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2187849"/>
                  </a:ext>
                </a:extLst>
              </a:tr>
            </a:tbl>
          </a:graphicData>
        </a:graphic>
      </p:graphicFrame>
      <p:sp>
        <p:nvSpPr>
          <p:cNvPr id="4" name="Text Placeholder 3">
            <a:extLst>
              <a:ext uri="{FF2B5EF4-FFF2-40B4-BE49-F238E27FC236}">
                <a16:creationId xmlns:a16="http://schemas.microsoft.com/office/drawing/2014/main" id="{4035039B-1848-4861-A260-0CE46A95A3D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87751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1463-967F-426C-84D9-90EFBED6A886}"/>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62281367-06CC-44B5-AB69-E6ABC8B3EC36}"/>
              </a:ext>
            </a:extLst>
          </p:cNvPr>
          <p:cNvGraphicFramePr>
            <a:graphicFrameLocks noGrp="1"/>
          </p:cNvGraphicFramePr>
          <p:nvPr>
            <p:ph type="tbl" sz="quarter" idx="13"/>
            <p:extLst>
              <p:ext uri="{D42A27DB-BD31-4B8C-83A1-F6EECF244321}">
                <p14:modId xmlns:p14="http://schemas.microsoft.com/office/powerpoint/2010/main" val="356267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5263769"/>
                    </a:ext>
                  </a:extLst>
                </a:gridCol>
                <a:gridCol w="822960">
                  <a:extLst>
                    <a:ext uri="{9D8B030D-6E8A-4147-A177-3AD203B41FA5}">
                      <a16:colId xmlns:a16="http://schemas.microsoft.com/office/drawing/2014/main" val="3392182840"/>
                    </a:ext>
                  </a:extLst>
                </a:gridCol>
                <a:gridCol w="822960">
                  <a:extLst>
                    <a:ext uri="{9D8B030D-6E8A-4147-A177-3AD203B41FA5}">
                      <a16:colId xmlns:a16="http://schemas.microsoft.com/office/drawing/2014/main" val="2313559501"/>
                    </a:ext>
                  </a:extLst>
                </a:gridCol>
                <a:gridCol w="822960">
                  <a:extLst>
                    <a:ext uri="{9D8B030D-6E8A-4147-A177-3AD203B41FA5}">
                      <a16:colId xmlns:a16="http://schemas.microsoft.com/office/drawing/2014/main" val="2038281321"/>
                    </a:ext>
                  </a:extLst>
                </a:gridCol>
                <a:gridCol w="822960">
                  <a:extLst>
                    <a:ext uri="{9D8B030D-6E8A-4147-A177-3AD203B41FA5}">
                      <a16:colId xmlns:a16="http://schemas.microsoft.com/office/drawing/2014/main" val="3302191823"/>
                    </a:ext>
                  </a:extLst>
                </a:gridCol>
                <a:gridCol w="822960">
                  <a:extLst>
                    <a:ext uri="{9D8B030D-6E8A-4147-A177-3AD203B41FA5}">
                      <a16:colId xmlns:a16="http://schemas.microsoft.com/office/drawing/2014/main" val="142953910"/>
                    </a:ext>
                  </a:extLst>
                </a:gridCol>
                <a:gridCol w="822960">
                  <a:extLst>
                    <a:ext uri="{9D8B030D-6E8A-4147-A177-3AD203B41FA5}">
                      <a16:colId xmlns:a16="http://schemas.microsoft.com/office/drawing/2014/main" val="234140929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262267776"/>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06764174"/>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035154246"/>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377700491"/>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675876969"/>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09190884"/>
                  </a:ext>
                </a:extLst>
              </a:tr>
            </a:tbl>
          </a:graphicData>
        </a:graphic>
      </p:graphicFrame>
      <p:sp>
        <p:nvSpPr>
          <p:cNvPr id="4" name="Text Placeholder 3">
            <a:extLst>
              <a:ext uri="{FF2B5EF4-FFF2-40B4-BE49-F238E27FC236}">
                <a16:creationId xmlns:a16="http://schemas.microsoft.com/office/drawing/2014/main" id="{9EBBD657-F262-42F3-8F1F-B303FAF3B47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495503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04501-0F2A-4157-B203-BABF097C9729}"/>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79DC2767-8D04-432B-A8FB-F2023C0DD711}"/>
              </a:ext>
            </a:extLst>
          </p:cNvPr>
          <p:cNvGraphicFramePr>
            <a:graphicFrameLocks noGrp="1"/>
          </p:cNvGraphicFramePr>
          <p:nvPr>
            <p:ph type="tbl" sz="quarter" idx="13"/>
            <p:extLst>
              <p:ext uri="{D42A27DB-BD31-4B8C-83A1-F6EECF244321}">
                <p14:modId xmlns:p14="http://schemas.microsoft.com/office/powerpoint/2010/main" val="231843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32161502"/>
                    </a:ext>
                  </a:extLst>
                </a:gridCol>
                <a:gridCol w="493776">
                  <a:extLst>
                    <a:ext uri="{9D8B030D-6E8A-4147-A177-3AD203B41FA5}">
                      <a16:colId xmlns:a16="http://schemas.microsoft.com/office/drawing/2014/main" val="3461133315"/>
                    </a:ext>
                  </a:extLst>
                </a:gridCol>
                <a:gridCol w="411480">
                  <a:extLst>
                    <a:ext uri="{9D8B030D-6E8A-4147-A177-3AD203B41FA5}">
                      <a16:colId xmlns:a16="http://schemas.microsoft.com/office/drawing/2014/main" val="2567602111"/>
                    </a:ext>
                  </a:extLst>
                </a:gridCol>
                <a:gridCol w="411480">
                  <a:extLst>
                    <a:ext uri="{9D8B030D-6E8A-4147-A177-3AD203B41FA5}">
                      <a16:colId xmlns:a16="http://schemas.microsoft.com/office/drawing/2014/main" val="3948677174"/>
                    </a:ext>
                  </a:extLst>
                </a:gridCol>
                <a:gridCol w="246888">
                  <a:extLst>
                    <a:ext uri="{9D8B030D-6E8A-4147-A177-3AD203B41FA5}">
                      <a16:colId xmlns:a16="http://schemas.microsoft.com/office/drawing/2014/main" val="4113473279"/>
                    </a:ext>
                  </a:extLst>
                </a:gridCol>
                <a:gridCol w="658368">
                  <a:extLst>
                    <a:ext uri="{9D8B030D-6E8A-4147-A177-3AD203B41FA5}">
                      <a16:colId xmlns:a16="http://schemas.microsoft.com/office/drawing/2014/main" val="1522881527"/>
                    </a:ext>
                  </a:extLst>
                </a:gridCol>
                <a:gridCol w="576072">
                  <a:extLst>
                    <a:ext uri="{9D8B030D-6E8A-4147-A177-3AD203B41FA5}">
                      <a16:colId xmlns:a16="http://schemas.microsoft.com/office/drawing/2014/main" val="2954265386"/>
                    </a:ext>
                  </a:extLst>
                </a:gridCol>
                <a:gridCol w="576072">
                  <a:extLst>
                    <a:ext uri="{9D8B030D-6E8A-4147-A177-3AD203B41FA5}">
                      <a16:colId xmlns:a16="http://schemas.microsoft.com/office/drawing/2014/main" val="1413964231"/>
                    </a:ext>
                  </a:extLst>
                </a:gridCol>
                <a:gridCol w="411480">
                  <a:extLst>
                    <a:ext uri="{9D8B030D-6E8A-4147-A177-3AD203B41FA5}">
                      <a16:colId xmlns:a16="http://schemas.microsoft.com/office/drawing/2014/main" val="4084290442"/>
                    </a:ext>
                  </a:extLst>
                </a:gridCol>
                <a:gridCol w="658368">
                  <a:extLst>
                    <a:ext uri="{9D8B030D-6E8A-4147-A177-3AD203B41FA5}">
                      <a16:colId xmlns:a16="http://schemas.microsoft.com/office/drawing/2014/main" val="1264998373"/>
                    </a:ext>
                  </a:extLst>
                </a:gridCol>
                <a:gridCol w="329184">
                  <a:extLst>
                    <a:ext uri="{9D8B030D-6E8A-4147-A177-3AD203B41FA5}">
                      <a16:colId xmlns:a16="http://schemas.microsoft.com/office/drawing/2014/main" val="468220298"/>
                    </a:ext>
                  </a:extLst>
                </a:gridCol>
                <a:gridCol w="493776">
                  <a:extLst>
                    <a:ext uri="{9D8B030D-6E8A-4147-A177-3AD203B41FA5}">
                      <a16:colId xmlns:a16="http://schemas.microsoft.com/office/drawing/2014/main" val="55609447"/>
                    </a:ext>
                  </a:extLst>
                </a:gridCol>
                <a:gridCol w="329184">
                  <a:extLst>
                    <a:ext uri="{9D8B030D-6E8A-4147-A177-3AD203B41FA5}">
                      <a16:colId xmlns:a16="http://schemas.microsoft.com/office/drawing/2014/main" val="425783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6664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228907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265713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878239268"/>
                  </a:ext>
                </a:extLst>
              </a:tr>
            </a:tbl>
          </a:graphicData>
        </a:graphic>
      </p:graphicFrame>
      <p:sp>
        <p:nvSpPr>
          <p:cNvPr id="4" name="Text Placeholder 3">
            <a:extLst>
              <a:ext uri="{FF2B5EF4-FFF2-40B4-BE49-F238E27FC236}">
                <a16:creationId xmlns:a16="http://schemas.microsoft.com/office/drawing/2014/main" id="{1E64B880-05C1-457F-AB9B-CDA68CE2D29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858037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25CA4-35F5-445A-9F6A-4736B08D5A34}"/>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21E6F23D-39D0-427D-AE79-2CEB437E0E33}"/>
              </a:ext>
            </a:extLst>
          </p:cNvPr>
          <p:cNvGraphicFramePr>
            <a:graphicFrameLocks noGrp="1"/>
          </p:cNvGraphicFramePr>
          <p:nvPr>
            <p:ph type="tbl" sz="quarter" idx="13"/>
            <p:extLst>
              <p:ext uri="{D42A27DB-BD31-4B8C-83A1-F6EECF244321}">
                <p14:modId xmlns:p14="http://schemas.microsoft.com/office/powerpoint/2010/main" val="168308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95154869"/>
                    </a:ext>
                  </a:extLst>
                </a:gridCol>
                <a:gridCol w="493776">
                  <a:extLst>
                    <a:ext uri="{9D8B030D-6E8A-4147-A177-3AD203B41FA5}">
                      <a16:colId xmlns:a16="http://schemas.microsoft.com/office/drawing/2014/main" val="2378534697"/>
                    </a:ext>
                  </a:extLst>
                </a:gridCol>
                <a:gridCol w="411480">
                  <a:extLst>
                    <a:ext uri="{9D8B030D-6E8A-4147-A177-3AD203B41FA5}">
                      <a16:colId xmlns:a16="http://schemas.microsoft.com/office/drawing/2014/main" val="174082898"/>
                    </a:ext>
                  </a:extLst>
                </a:gridCol>
                <a:gridCol w="411480">
                  <a:extLst>
                    <a:ext uri="{9D8B030D-6E8A-4147-A177-3AD203B41FA5}">
                      <a16:colId xmlns:a16="http://schemas.microsoft.com/office/drawing/2014/main" val="2461533664"/>
                    </a:ext>
                  </a:extLst>
                </a:gridCol>
                <a:gridCol w="246888">
                  <a:extLst>
                    <a:ext uri="{9D8B030D-6E8A-4147-A177-3AD203B41FA5}">
                      <a16:colId xmlns:a16="http://schemas.microsoft.com/office/drawing/2014/main" val="3904507735"/>
                    </a:ext>
                  </a:extLst>
                </a:gridCol>
                <a:gridCol w="658368">
                  <a:extLst>
                    <a:ext uri="{9D8B030D-6E8A-4147-A177-3AD203B41FA5}">
                      <a16:colId xmlns:a16="http://schemas.microsoft.com/office/drawing/2014/main" val="1765988134"/>
                    </a:ext>
                  </a:extLst>
                </a:gridCol>
                <a:gridCol w="576072">
                  <a:extLst>
                    <a:ext uri="{9D8B030D-6E8A-4147-A177-3AD203B41FA5}">
                      <a16:colId xmlns:a16="http://schemas.microsoft.com/office/drawing/2014/main" val="1503867038"/>
                    </a:ext>
                  </a:extLst>
                </a:gridCol>
                <a:gridCol w="576072">
                  <a:extLst>
                    <a:ext uri="{9D8B030D-6E8A-4147-A177-3AD203B41FA5}">
                      <a16:colId xmlns:a16="http://schemas.microsoft.com/office/drawing/2014/main" val="197650507"/>
                    </a:ext>
                  </a:extLst>
                </a:gridCol>
                <a:gridCol w="411480">
                  <a:extLst>
                    <a:ext uri="{9D8B030D-6E8A-4147-A177-3AD203B41FA5}">
                      <a16:colId xmlns:a16="http://schemas.microsoft.com/office/drawing/2014/main" val="3069021858"/>
                    </a:ext>
                  </a:extLst>
                </a:gridCol>
                <a:gridCol w="658368">
                  <a:extLst>
                    <a:ext uri="{9D8B030D-6E8A-4147-A177-3AD203B41FA5}">
                      <a16:colId xmlns:a16="http://schemas.microsoft.com/office/drawing/2014/main" val="3119233976"/>
                    </a:ext>
                  </a:extLst>
                </a:gridCol>
                <a:gridCol w="329184">
                  <a:extLst>
                    <a:ext uri="{9D8B030D-6E8A-4147-A177-3AD203B41FA5}">
                      <a16:colId xmlns:a16="http://schemas.microsoft.com/office/drawing/2014/main" val="858649235"/>
                    </a:ext>
                  </a:extLst>
                </a:gridCol>
                <a:gridCol w="493776">
                  <a:extLst>
                    <a:ext uri="{9D8B030D-6E8A-4147-A177-3AD203B41FA5}">
                      <a16:colId xmlns:a16="http://schemas.microsoft.com/office/drawing/2014/main" val="2207470904"/>
                    </a:ext>
                  </a:extLst>
                </a:gridCol>
                <a:gridCol w="329184">
                  <a:extLst>
                    <a:ext uri="{9D8B030D-6E8A-4147-A177-3AD203B41FA5}">
                      <a16:colId xmlns:a16="http://schemas.microsoft.com/office/drawing/2014/main" val="332387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8751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129048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48048389"/>
                  </a:ext>
                </a:extLst>
              </a:tr>
            </a:tbl>
          </a:graphicData>
        </a:graphic>
      </p:graphicFrame>
      <p:sp>
        <p:nvSpPr>
          <p:cNvPr id="4" name="Text Placeholder 3">
            <a:extLst>
              <a:ext uri="{FF2B5EF4-FFF2-40B4-BE49-F238E27FC236}">
                <a16:creationId xmlns:a16="http://schemas.microsoft.com/office/drawing/2014/main" id="{7D3E2E14-9C50-4065-B4C4-ABAC4545C89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56571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C9B3-830B-48FF-8558-03434C99C445}"/>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86F091B9-ED9F-474B-820A-FDCFE05ECF1F}"/>
              </a:ext>
            </a:extLst>
          </p:cNvPr>
          <p:cNvGraphicFramePr>
            <a:graphicFrameLocks noGrp="1"/>
          </p:cNvGraphicFramePr>
          <p:nvPr>
            <p:ph type="tbl" sz="quarter" idx="13"/>
            <p:extLst>
              <p:ext uri="{D42A27DB-BD31-4B8C-83A1-F6EECF244321}">
                <p14:modId xmlns:p14="http://schemas.microsoft.com/office/powerpoint/2010/main" val="170639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03478743"/>
                    </a:ext>
                  </a:extLst>
                </a:gridCol>
                <a:gridCol w="493776">
                  <a:extLst>
                    <a:ext uri="{9D8B030D-6E8A-4147-A177-3AD203B41FA5}">
                      <a16:colId xmlns:a16="http://schemas.microsoft.com/office/drawing/2014/main" val="2607055968"/>
                    </a:ext>
                  </a:extLst>
                </a:gridCol>
                <a:gridCol w="411480">
                  <a:extLst>
                    <a:ext uri="{9D8B030D-6E8A-4147-A177-3AD203B41FA5}">
                      <a16:colId xmlns:a16="http://schemas.microsoft.com/office/drawing/2014/main" val="1919832680"/>
                    </a:ext>
                  </a:extLst>
                </a:gridCol>
                <a:gridCol w="411480">
                  <a:extLst>
                    <a:ext uri="{9D8B030D-6E8A-4147-A177-3AD203B41FA5}">
                      <a16:colId xmlns:a16="http://schemas.microsoft.com/office/drawing/2014/main" val="675761422"/>
                    </a:ext>
                  </a:extLst>
                </a:gridCol>
                <a:gridCol w="246888">
                  <a:extLst>
                    <a:ext uri="{9D8B030D-6E8A-4147-A177-3AD203B41FA5}">
                      <a16:colId xmlns:a16="http://schemas.microsoft.com/office/drawing/2014/main" val="1401720407"/>
                    </a:ext>
                  </a:extLst>
                </a:gridCol>
                <a:gridCol w="658368">
                  <a:extLst>
                    <a:ext uri="{9D8B030D-6E8A-4147-A177-3AD203B41FA5}">
                      <a16:colId xmlns:a16="http://schemas.microsoft.com/office/drawing/2014/main" val="925291452"/>
                    </a:ext>
                  </a:extLst>
                </a:gridCol>
                <a:gridCol w="576072">
                  <a:extLst>
                    <a:ext uri="{9D8B030D-6E8A-4147-A177-3AD203B41FA5}">
                      <a16:colId xmlns:a16="http://schemas.microsoft.com/office/drawing/2014/main" val="1761362690"/>
                    </a:ext>
                  </a:extLst>
                </a:gridCol>
                <a:gridCol w="576072">
                  <a:extLst>
                    <a:ext uri="{9D8B030D-6E8A-4147-A177-3AD203B41FA5}">
                      <a16:colId xmlns:a16="http://schemas.microsoft.com/office/drawing/2014/main" val="2043700682"/>
                    </a:ext>
                  </a:extLst>
                </a:gridCol>
                <a:gridCol w="411480">
                  <a:extLst>
                    <a:ext uri="{9D8B030D-6E8A-4147-A177-3AD203B41FA5}">
                      <a16:colId xmlns:a16="http://schemas.microsoft.com/office/drawing/2014/main" val="146948879"/>
                    </a:ext>
                  </a:extLst>
                </a:gridCol>
                <a:gridCol w="658368">
                  <a:extLst>
                    <a:ext uri="{9D8B030D-6E8A-4147-A177-3AD203B41FA5}">
                      <a16:colId xmlns:a16="http://schemas.microsoft.com/office/drawing/2014/main" val="889970425"/>
                    </a:ext>
                  </a:extLst>
                </a:gridCol>
                <a:gridCol w="329184">
                  <a:extLst>
                    <a:ext uri="{9D8B030D-6E8A-4147-A177-3AD203B41FA5}">
                      <a16:colId xmlns:a16="http://schemas.microsoft.com/office/drawing/2014/main" val="79067946"/>
                    </a:ext>
                  </a:extLst>
                </a:gridCol>
                <a:gridCol w="493776">
                  <a:extLst>
                    <a:ext uri="{9D8B030D-6E8A-4147-A177-3AD203B41FA5}">
                      <a16:colId xmlns:a16="http://schemas.microsoft.com/office/drawing/2014/main" val="2612450697"/>
                    </a:ext>
                  </a:extLst>
                </a:gridCol>
                <a:gridCol w="329184">
                  <a:extLst>
                    <a:ext uri="{9D8B030D-6E8A-4147-A177-3AD203B41FA5}">
                      <a16:colId xmlns:a16="http://schemas.microsoft.com/office/drawing/2014/main" val="145907443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013610952"/>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2736268909"/>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205535947"/>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4147672696"/>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2128823033"/>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3558517273"/>
                  </a:ext>
                </a:extLst>
              </a:tr>
            </a:tbl>
          </a:graphicData>
        </a:graphic>
      </p:graphicFrame>
      <p:sp>
        <p:nvSpPr>
          <p:cNvPr id="4" name="Text Placeholder 3">
            <a:extLst>
              <a:ext uri="{FF2B5EF4-FFF2-40B4-BE49-F238E27FC236}">
                <a16:creationId xmlns:a16="http://schemas.microsoft.com/office/drawing/2014/main" id="{BDBFBB53-AAB5-4B1F-A34B-B17605AB60E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0578054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2019-06-21T13:29:31Z</dcterms:created>
  <dcterms:modified xsi:type="dcterms:W3CDTF">2019-06-21T13:32:27Z</dcterms:modified>
</cp:coreProperties>
</file>