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6C76-A2E3-410F-98A9-A529FCEA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44F64-87D4-4A27-B331-5DC37B456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334831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37747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4584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742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623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960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5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782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95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007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1502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7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83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Hitradio Ö3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09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81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1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New York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0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48781601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0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Kieler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177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C0EC4-667B-4A9D-881C-6E72ECB64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2717970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08096-76F7-41FB-A84A-BB1030DF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A675E-3E37-48E8-9941-506D90B0B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431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02409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263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62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758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31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567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921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147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831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0911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1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02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FAZ.NET - Frankfurter Allgemeine Zeitung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03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3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SPIEGEL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8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FOCUS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0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6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033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E26C5-6BF6-4286-8D51-35E5C39F3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18051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7FDE6-3DE6-4324-BFC3-513DA2BA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4DBC6-BFB6-4748-90CF-A71D0CE86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647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38895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2729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9532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887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37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574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95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548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056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154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81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9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9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 Nachrichtensender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87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29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5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89.0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8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6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67284-4307-4FD0-B4D8-88CBA73F6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865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3219C-E3D3-4AE3-B32F-7F1F694D4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D2E06-F8F5-41F0-81BE-1AF84460F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595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96008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5574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69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63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554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21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98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90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95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559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1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27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8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ZEIT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64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FE066-A797-4F08-9F38-4619F6290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13703050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398</Words>
  <Application>Microsoft Office PowerPoint</Application>
  <PresentationFormat>On-screen Show (4:3)</PresentationFormat>
  <Paragraphs>298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Konkurrenzvergleich | All Pages - 1 of 4</vt:lpstr>
      <vt:lpstr>Facebook Konkurrenzvergleich | All Pages - 2 of 4</vt:lpstr>
      <vt:lpstr>Facebook Konkurrenzvergleich | All Pages - 3 of 4</vt:lpstr>
      <vt:lpstr>Facebook Konkurrenzvergleich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Konkurrenzvergleich | All Pages - 1 of 4</dc:title>
  <dc:creator>Frederik Peiniger</dc:creator>
  <cp:lastModifiedBy>Frederik Peiniger</cp:lastModifiedBy>
  <cp:revision>1</cp:revision>
  <dcterms:created xsi:type="dcterms:W3CDTF">2019-05-29T08:23:03Z</dcterms:created>
  <dcterms:modified xsi:type="dcterms:W3CDTF">2019-05-29T08:25:33Z</dcterms:modified>
</cp:coreProperties>
</file>