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76ABF-33AD-4893-B6AE-A85FF119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3F3A08-8684-4C7D-9E0C-4BDE876135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903752"/>
              </p:ext>
            </p:extLst>
          </p:nvPr>
        </p:nvGraphicFramePr>
        <p:xfrm>
          <a:off x="457200" y="1731963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006781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1062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6756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615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0827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3519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3322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180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5456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0750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429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164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Hitradio Ö3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4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Hamburger Abendblatt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40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4905118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81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New York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16742012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400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48781601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3429831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1177688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1745051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09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Kieler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824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74DEC-5019-4DA8-BD60-AFF82D12A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4093679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E05F5-C3BE-4E6D-9B1B-648E2109C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823B4-37A0-4F5E-8810-9EE8DE686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268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24233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01604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2795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757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3538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936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899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6639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4749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47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81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BAYERN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4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FAZ.NET - Frankfurter Allgemeine Zeitung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338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61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SPIEGEL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30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FOCUS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628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15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241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CFF6E-B6F1-4333-8CF0-79F97B172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3598199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DBA92-011A-4A95-95EB-CBCA17669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C441D-DB4F-463F-BF4C-304DAC7B8E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133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244913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6435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562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4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6597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472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8152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145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328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0981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01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FDP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731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ZDF heute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905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 Nachrichtensender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296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Antenne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87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5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89.0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548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146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11B7F4-66CE-4920-B033-2AC6B2D2E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1359493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4668-9C4D-4983-B44F-0613D3B93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Konkurrenzvergleich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21FAF0-3B1D-46E9-B8F5-3B2A448257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9787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9940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09757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5467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3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675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4318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757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90953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196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7913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Video-Posts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42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77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0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 Fritz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66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ZEIT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991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79A50-8F60-440F-8A13-492627350F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01.04.2019 - 30.04.2019</a:t>
            </a:r>
          </a:p>
        </p:txBody>
      </p:sp>
    </p:spTree>
    <p:extLst>
      <p:ext uri="{BB962C8B-B14F-4D97-AF65-F5344CB8AC3E}">
        <p14:creationId xmlns:p14="http://schemas.microsoft.com/office/powerpoint/2010/main" val="2302523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398</Words>
  <Application>Microsoft Office PowerPoint</Application>
  <PresentationFormat>On-screen Show (4:3)</PresentationFormat>
  <Paragraphs>298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Konkurrenzvergleich | All Pages - 1 of 4</vt:lpstr>
      <vt:lpstr>Facebook Konkurrenzvergleich | All Pages - 2 of 4</vt:lpstr>
      <vt:lpstr>Facebook Konkurrenzvergleich | All Pages - 3 of 4</vt:lpstr>
      <vt:lpstr>Facebook Konkurrenzvergleich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Konkurrenzvergleich | All Pages - 1 of 4</dc:title>
  <dc:creator>Frederik Peiniger</dc:creator>
  <cp:lastModifiedBy>Frederik Peiniger</cp:lastModifiedBy>
  <cp:revision>1</cp:revision>
  <dcterms:created xsi:type="dcterms:W3CDTF">2019-05-29T08:20:02Z</dcterms:created>
  <dcterms:modified xsi:type="dcterms:W3CDTF">2019-05-29T08:22:35Z</dcterms:modified>
</cp:coreProperties>
</file>