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85FF1-953B-45AD-92F9-F5DE9E709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Konkurrenzvergleich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859FA2-C406-4FAC-AB59-DFB2CC92A9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795264"/>
              </p:ext>
            </p:extLst>
          </p:nvPr>
        </p:nvGraphicFramePr>
        <p:xfrm>
          <a:off x="457200" y="1731963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5834899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6003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0562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9605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3444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5744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1300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3028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0235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3657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147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372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Hitradio Ö3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543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69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4905118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2879678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2773011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419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New York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068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BBC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48781601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3429831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1745051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5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Kieler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783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EFA3B-9E91-4562-A9A4-26257A69D2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01.04.2019 - 30.04.2019</a:t>
            </a:r>
          </a:p>
        </p:txBody>
      </p:sp>
    </p:spTree>
    <p:extLst>
      <p:ext uri="{BB962C8B-B14F-4D97-AF65-F5344CB8AC3E}">
        <p14:creationId xmlns:p14="http://schemas.microsoft.com/office/powerpoint/2010/main" val="4195408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5F5ED-1281-4263-A62D-4D2966F97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Konkurrenzvergleich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E768F3-9451-448B-AC2D-E66D285DCE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1120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77720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6134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1312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9461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9024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362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7998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4449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4590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0981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72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ANTENNE 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30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FAZ.NET - Frankfurter Allgemeine Zeitung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82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766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SPIEGEL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487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FOCUS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32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46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03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DE6915-7547-4784-A032-51C7C10D6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01.04.2019 - 30.04.2019</a:t>
            </a:r>
          </a:p>
        </p:txBody>
      </p:sp>
    </p:spTree>
    <p:extLst>
      <p:ext uri="{BB962C8B-B14F-4D97-AF65-F5344CB8AC3E}">
        <p14:creationId xmlns:p14="http://schemas.microsoft.com/office/powerpoint/2010/main" val="2427495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6C7C8-B08A-4B9F-9203-A80B4B04D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Konkurrenzvergleich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4F02CF-96EF-4F6C-BCAC-051B3A8DE1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2158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165314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1616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7581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5761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5513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4959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7115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5629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9978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513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140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23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019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 Nachrichtensender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63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Antenne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676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970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89.0 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44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035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4AAE7-7826-45C3-AB1F-B89CC8B64F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01.04.2019 - 30.04.2019</a:t>
            </a:r>
          </a:p>
        </p:txBody>
      </p:sp>
    </p:spTree>
    <p:extLst>
      <p:ext uri="{BB962C8B-B14F-4D97-AF65-F5344CB8AC3E}">
        <p14:creationId xmlns:p14="http://schemas.microsoft.com/office/powerpoint/2010/main" val="3232948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50124-D7CA-4DB3-952E-6258AE465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Konkurrenzvergleich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522B0C-79D5-48A8-9C68-9BC7B1823B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7263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072069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5477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4852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9275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48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0673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1783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827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5069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0052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438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40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 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512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Fritz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801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ZEIT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272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D54A9-DF4B-4805-A7C1-E346DABA8C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01.04.2019 - 30.04.2019</a:t>
            </a:r>
          </a:p>
        </p:txBody>
      </p:sp>
    </p:spTree>
    <p:extLst>
      <p:ext uri="{BB962C8B-B14F-4D97-AF65-F5344CB8AC3E}">
        <p14:creationId xmlns:p14="http://schemas.microsoft.com/office/powerpoint/2010/main" val="15071402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398</Words>
  <Application>Microsoft Office PowerPoint</Application>
  <PresentationFormat>On-screen Show (4:3)</PresentationFormat>
  <Paragraphs>298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Konkurrenzvergleich | All Pages - 1 of 4</vt:lpstr>
      <vt:lpstr>Facebook Konkurrenzvergleich | All Pages - 2 of 4</vt:lpstr>
      <vt:lpstr>Facebook Konkurrenzvergleich | All Pages - 3 of 4</vt:lpstr>
      <vt:lpstr>Facebook Konkurrenzvergleich | All Pages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Konkurrenzvergleich | All Pages - 1 of 4</dc:title>
  <dc:creator>Frederik Peiniger</dc:creator>
  <cp:lastModifiedBy>Frederik Peiniger</cp:lastModifiedBy>
  <cp:revision>1</cp:revision>
  <dcterms:created xsi:type="dcterms:W3CDTF">2019-05-29T08:17:21Z</dcterms:created>
  <dcterms:modified xsi:type="dcterms:W3CDTF">2019-05-29T08:19:52Z</dcterms:modified>
</cp:coreProperties>
</file>