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240588-56C4-448A-A569-FF6AF6E4A4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Konkurrenzvergleich | All Pages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47FF471-0473-477E-A0CF-1168234D133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27076403"/>
              </p:ext>
            </p:extLst>
          </p:nvPr>
        </p:nvGraphicFramePr>
        <p:xfrm>
          <a:off x="457200" y="1731963"/>
          <a:ext cx="8229600" cy="438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84588913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676740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526451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412003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565034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911839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709342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512937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898270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608602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Video-Posts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72863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2507224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441976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674203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200866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0.0509 %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74205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Hitradio Ö3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611328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0.2282 %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6031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Hamburger Abendblatt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0.0540 %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04512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CNN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31161308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4905118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2879678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2773011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0.0257 %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84091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New York Times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16742012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2233830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973353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1219041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68959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BBC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48781601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182899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3429831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1177688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1745051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0.0219 %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49369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Kieler Nachrichten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98944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FC0929-539A-47A8-B16E-5E070DF745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01.04.2019 - 30.04.2019</a:t>
            </a:r>
          </a:p>
        </p:txBody>
      </p:sp>
    </p:spTree>
    <p:extLst>
      <p:ext uri="{BB962C8B-B14F-4D97-AF65-F5344CB8AC3E}">
        <p14:creationId xmlns:p14="http://schemas.microsoft.com/office/powerpoint/2010/main" val="1083827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E9767A-66C4-45F4-AB20-87B9BDB93B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Konkurrenzvergleich | All Pages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82199A5-008C-4371-813D-13A73FA2435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901316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85344618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748810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995384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84570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393135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45050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610705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706443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993299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348586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Video-Posts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73457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ANTENNE BAYERN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944520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0.3210 %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0740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FAZ.NET - Frankfurter Allgemeine Zeitung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535145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238816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48073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0.0754 %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54150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997335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193896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242823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0.0989 %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1713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SPIEGEL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1580253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402289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380185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0.0688 %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71848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FOCUS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813205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0.0685 %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75724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0.4358 %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33157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CDU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0.5405 %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92008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B478A8-BBB8-4148-8EDA-01CFCEE5C1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01.04.2019 - 30.04.2019</a:t>
            </a:r>
          </a:p>
        </p:txBody>
      </p:sp>
    </p:spTree>
    <p:extLst>
      <p:ext uri="{BB962C8B-B14F-4D97-AF65-F5344CB8AC3E}">
        <p14:creationId xmlns:p14="http://schemas.microsoft.com/office/powerpoint/2010/main" val="23254878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62FE95-53F5-4C26-BC0D-6878A53DA2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Konkurrenzvergleich | All Pages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7709683-BD50-4C8D-AFF7-3BE25A85369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294611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96928089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078653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505113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008314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109099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313469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20473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459482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894666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820978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Video-Posts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74059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FDP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149707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38653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0.4590 %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28589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 heute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934607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279768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0.1679 %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7007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WELT Nachrichtensender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1048425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119946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44745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0.0572 %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75125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Antenne Niedersachsen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190965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40861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0.4104 %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34737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Radio Hamburg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0.1329 %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36748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89.0 RTL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180574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121586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0.7205 %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79799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DASDING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189583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0.3081 %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4336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BE59FD-A605-447E-BAB6-BF72EF3E59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01.04.2019 - 30.04.2019</a:t>
            </a:r>
          </a:p>
        </p:txBody>
      </p:sp>
    </p:spTree>
    <p:extLst>
      <p:ext uri="{BB962C8B-B14F-4D97-AF65-F5344CB8AC3E}">
        <p14:creationId xmlns:p14="http://schemas.microsoft.com/office/powerpoint/2010/main" val="1602907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412CA7-114D-4FEE-95C2-FB98DC96D8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Konkurrenzvergleich | All Pages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CB7F9A6-F548-475C-9D2D-74F4D1B9682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095044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78937146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047631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773917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1959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305073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604274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561083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106127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049122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266102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Video-Posts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53280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SWR3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0.2051 %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37789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 FM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169893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0.3442 %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20061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Radio Fritz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0.1837 %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6369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ZEIT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886065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169642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0.0374 %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26880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3BF7B6-1034-41A0-8B67-13F7FE43D7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01.04.2019 - 30.04.2019</a:t>
            </a:r>
          </a:p>
        </p:txBody>
      </p:sp>
    </p:spTree>
    <p:extLst>
      <p:ext uri="{BB962C8B-B14F-4D97-AF65-F5344CB8AC3E}">
        <p14:creationId xmlns:p14="http://schemas.microsoft.com/office/powerpoint/2010/main" val="217783618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398</Words>
  <Application>Microsoft Office PowerPoint</Application>
  <PresentationFormat>On-screen Show (4:3)</PresentationFormat>
  <Paragraphs>298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quintly_template</vt:lpstr>
      <vt:lpstr>Facebook Konkurrenzvergleich | All Pages - 1 of 4</vt:lpstr>
      <vt:lpstr>Facebook Konkurrenzvergleich | All Pages - 2 of 4</vt:lpstr>
      <vt:lpstr>Facebook Konkurrenzvergleich | All Pages - 3 of 4</vt:lpstr>
      <vt:lpstr>Facebook Konkurrenzvergleich | All Pages - 4 of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Konkurrenzvergleich | All Pages - 1 of 4</dc:title>
  <dc:creator>Frederik Peiniger</dc:creator>
  <cp:lastModifiedBy>Frederik Peiniger</cp:lastModifiedBy>
  <cp:revision>1</cp:revision>
  <dcterms:created xsi:type="dcterms:W3CDTF">2019-05-29T08:14:29Z</dcterms:created>
  <dcterms:modified xsi:type="dcterms:W3CDTF">2019-05-29T08:16:59Z</dcterms:modified>
</cp:coreProperties>
</file>