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  <p:sldId id="272" r:id="rId17"/>
    <p:sldId id="274" r:id="rId18"/>
    <p:sldId id="275" r:id="rId19"/>
    <p:sldId id="276" r:id="rId20"/>
    <p:sldId id="277" r:id="rId21"/>
    <p:sldId id="278" r:id="rId22"/>
    <p:sldId id="279" r:id="rId23"/>
    <p:sldId id="281" r:id="rId24"/>
    <p:sldId id="282" r:id="rId25"/>
    <p:sldId id="283" r:id="rId26"/>
    <p:sldId id="284" r:id="rId27"/>
    <p:sldId id="285" r:id="rId28"/>
    <p:sldId id="287" r:id="rId29"/>
    <p:sldId id="288" r:id="rId3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1"/>
      <p:bold r:id="rId32"/>
      <p:italic r:id="rId33"/>
      <p:boldItalic r:id="rId3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3.fntdata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2.fntdata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Niedersachsen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Sheet1!$A$2:$A$381</c:f>
              <c:strCache>
                <c:ptCount val="380"/>
                <c:pt idx="0">
                  <c:v>01.05.2018</c:v>
                </c:pt>
                <c:pt idx="1">
                  <c:v>02.05.2018</c:v>
                </c:pt>
                <c:pt idx="2">
                  <c:v>03.05.2018</c:v>
                </c:pt>
                <c:pt idx="3">
                  <c:v>04.05.2018</c:v>
                </c:pt>
                <c:pt idx="4">
                  <c:v>05.05.2018</c:v>
                </c:pt>
                <c:pt idx="5">
                  <c:v>06.05.2018</c:v>
                </c:pt>
                <c:pt idx="6">
                  <c:v>07.05.2018</c:v>
                </c:pt>
                <c:pt idx="7">
                  <c:v>08.05.2018</c:v>
                </c:pt>
                <c:pt idx="8">
                  <c:v>09.05.2018</c:v>
                </c:pt>
                <c:pt idx="9">
                  <c:v>10.05.2018</c:v>
                </c:pt>
                <c:pt idx="10">
                  <c:v>11.05.2018</c:v>
                </c:pt>
                <c:pt idx="11">
                  <c:v>12.05.2018</c:v>
                </c:pt>
                <c:pt idx="12">
                  <c:v>13.05.2018</c:v>
                </c:pt>
                <c:pt idx="13">
                  <c:v>14.05.2018</c:v>
                </c:pt>
                <c:pt idx="14">
                  <c:v>15.05.2018</c:v>
                </c:pt>
                <c:pt idx="15">
                  <c:v>16.05.2018</c:v>
                </c:pt>
                <c:pt idx="16">
                  <c:v>17.05.2018</c:v>
                </c:pt>
                <c:pt idx="17">
                  <c:v>18.05.2018</c:v>
                </c:pt>
                <c:pt idx="18">
                  <c:v>19.05.2018</c:v>
                </c:pt>
                <c:pt idx="19">
                  <c:v>20.05.2018</c:v>
                </c:pt>
                <c:pt idx="20">
                  <c:v>21.05.2018</c:v>
                </c:pt>
                <c:pt idx="21">
                  <c:v>22.05.2018</c:v>
                </c:pt>
                <c:pt idx="22">
                  <c:v>23.05.2018</c:v>
                </c:pt>
                <c:pt idx="23">
                  <c:v>24.05.2018</c:v>
                </c:pt>
                <c:pt idx="24">
                  <c:v>25.05.2018</c:v>
                </c:pt>
                <c:pt idx="25">
                  <c:v>26.05.2018</c:v>
                </c:pt>
                <c:pt idx="26">
                  <c:v>27.05.2018</c:v>
                </c:pt>
                <c:pt idx="27">
                  <c:v>28.05.2018</c:v>
                </c:pt>
                <c:pt idx="28">
                  <c:v>29.05.2018</c:v>
                </c:pt>
                <c:pt idx="29">
                  <c:v>30.05.2018</c:v>
                </c:pt>
                <c:pt idx="30">
                  <c:v>31.05.2018</c:v>
                </c:pt>
                <c:pt idx="31">
                  <c:v>01.06.2018</c:v>
                </c:pt>
                <c:pt idx="32">
                  <c:v>02.06.2018</c:v>
                </c:pt>
                <c:pt idx="33">
                  <c:v>03.06.2018</c:v>
                </c:pt>
                <c:pt idx="34">
                  <c:v>04.06.2018</c:v>
                </c:pt>
                <c:pt idx="35">
                  <c:v>05.06.2018</c:v>
                </c:pt>
                <c:pt idx="36">
                  <c:v>06.06.2018</c:v>
                </c:pt>
                <c:pt idx="37">
                  <c:v>07.06.2018</c:v>
                </c:pt>
                <c:pt idx="38">
                  <c:v>08.06.2018</c:v>
                </c:pt>
                <c:pt idx="39">
                  <c:v>09.06.2018</c:v>
                </c:pt>
                <c:pt idx="40">
                  <c:v>10.06.2018</c:v>
                </c:pt>
                <c:pt idx="41">
                  <c:v>11.06.2018</c:v>
                </c:pt>
                <c:pt idx="42">
                  <c:v>12.06.2018</c:v>
                </c:pt>
                <c:pt idx="43">
                  <c:v>13.06.2018</c:v>
                </c:pt>
                <c:pt idx="44">
                  <c:v>14.06.2018</c:v>
                </c:pt>
                <c:pt idx="45">
                  <c:v>15.06.2018</c:v>
                </c:pt>
                <c:pt idx="46">
                  <c:v>16.06.2018</c:v>
                </c:pt>
                <c:pt idx="47">
                  <c:v>17.06.2018</c:v>
                </c:pt>
                <c:pt idx="48">
                  <c:v>18.06.2018</c:v>
                </c:pt>
                <c:pt idx="49">
                  <c:v>19.06.2018</c:v>
                </c:pt>
                <c:pt idx="50">
                  <c:v>20.06.2018</c:v>
                </c:pt>
                <c:pt idx="51">
                  <c:v>21.06.2018</c:v>
                </c:pt>
                <c:pt idx="52">
                  <c:v>22.06.2018</c:v>
                </c:pt>
                <c:pt idx="53">
                  <c:v>23.06.2018</c:v>
                </c:pt>
                <c:pt idx="54">
                  <c:v>24.06.2018</c:v>
                </c:pt>
                <c:pt idx="55">
                  <c:v>25.06.2018</c:v>
                </c:pt>
                <c:pt idx="56">
                  <c:v>26.06.2018</c:v>
                </c:pt>
                <c:pt idx="57">
                  <c:v>27.06.2018</c:v>
                </c:pt>
                <c:pt idx="58">
                  <c:v>28.06.2018</c:v>
                </c:pt>
                <c:pt idx="59">
                  <c:v>29.06.2018</c:v>
                </c:pt>
                <c:pt idx="60">
                  <c:v>30.06.2018</c:v>
                </c:pt>
                <c:pt idx="61">
                  <c:v>01.07.2018</c:v>
                </c:pt>
                <c:pt idx="62">
                  <c:v>02.07.2018</c:v>
                </c:pt>
                <c:pt idx="63">
                  <c:v>03.07.2018</c:v>
                </c:pt>
                <c:pt idx="64">
                  <c:v>04.07.2018</c:v>
                </c:pt>
                <c:pt idx="65">
                  <c:v>05.07.2018</c:v>
                </c:pt>
                <c:pt idx="66">
                  <c:v>06.07.2018</c:v>
                </c:pt>
                <c:pt idx="67">
                  <c:v>07.07.2018</c:v>
                </c:pt>
                <c:pt idx="68">
                  <c:v>08.07.2018</c:v>
                </c:pt>
                <c:pt idx="69">
                  <c:v>09.07.2018</c:v>
                </c:pt>
                <c:pt idx="70">
                  <c:v>10.07.2018</c:v>
                </c:pt>
                <c:pt idx="71">
                  <c:v>11.07.2018</c:v>
                </c:pt>
                <c:pt idx="72">
                  <c:v>12.07.2018</c:v>
                </c:pt>
                <c:pt idx="73">
                  <c:v>13.07.2018</c:v>
                </c:pt>
                <c:pt idx="74">
                  <c:v>14.07.2018</c:v>
                </c:pt>
                <c:pt idx="75">
                  <c:v>15.07.2018</c:v>
                </c:pt>
                <c:pt idx="76">
                  <c:v>16.07.2018</c:v>
                </c:pt>
                <c:pt idx="77">
                  <c:v>17.07.2018</c:v>
                </c:pt>
                <c:pt idx="78">
                  <c:v>18.07.2018</c:v>
                </c:pt>
                <c:pt idx="79">
                  <c:v>19.07.2018</c:v>
                </c:pt>
                <c:pt idx="80">
                  <c:v>20.07.2018</c:v>
                </c:pt>
                <c:pt idx="81">
                  <c:v>21.07.2018</c:v>
                </c:pt>
                <c:pt idx="82">
                  <c:v>22.07.2018</c:v>
                </c:pt>
                <c:pt idx="83">
                  <c:v>23.07.2018</c:v>
                </c:pt>
                <c:pt idx="84">
                  <c:v>24.07.2018</c:v>
                </c:pt>
                <c:pt idx="85">
                  <c:v>25.07.2018</c:v>
                </c:pt>
                <c:pt idx="86">
                  <c:v>26.07.2018</c:v>
                </c:pt>
                <c:pt idx="87">
                  <c:v>27.07.2018</c:v>
                </c:pt>
                <c:pt idx="88">
                  <c:v>28.07.2018</c:v>
                </c:pt>
                <c:pt idx="89">
                  <c:v>29.07.2018</c:v>
                </c:pt>
                <c:pt idx="90">
                  <c:v>30.07.2018</c:v>
                </c:pt>
                <c:pt idx="91">
                  <c:v>31.07.2018</c:v>
                </c:pt>
                <c:pt idx="92">
                  <c:v>01.08.2018</c:v>
                </c:pt>
                <c:pt idx="93">
                  <c:v>02.08.2018</c:v>
                </c:pt>
                <c:pt idx="94">
                  <c:v>03.08.2018</c:v>
                </c:pt>
                <c:pt idx="95">
                  <c:v>04.08.2018</c:v>
                </c:pt>
                <c:pt idx="96">
                  <c:v>05.08.2018</c:v>
                </c:pt>
                <c:pt idx="97">
                  <c:v>06.08.2018</c:v>
                </c:pt>
                <c:pt idx="98">
                  <c:v>07.08.2018</c:v>
                </c:pt>
                <c:pt idx="99">
                  <c:v>08.08.2018</c:v>
                </c:pt>
                <c:pt idx="100">
                  <c:v>09.08.2018</c:v>
                </c:pt>
                <c:pt idx="101">
                  <c:v>10.08.2018</c:v>
                </c:pt>
                <c:pt idx="102">
                  <c:v>11.08.2018</c:v>
                </c:pt>
                <c:pt idx="103">
                  <c:v>12.08.2018</c:v>
                </c:pt>
                <c:pt idx="104">
                  <c:v>13.08.2018</c:v>
                </c:pt>
                <c:pt idx="105">
                  <c:v>14.08.2018</c:v>
                </c:pt>
                <c:pt idx="106">
                  <c:v>15.08.2018</c:v>
                </c:pt>
                <c:pt idx="107">
                  <c:v>16.08.2018</c:v>
                </c:pt>
                <c:pt idx="108">
                  <c:v>17.08.2018</c:v>
                </c:pt>
                <c:pt idx="109">
                  <c:v>18.08.2018</c:v>
                </c:pt>
                <c:pt idx="110">
                  <c:v>19.08.2018</c:v>
                </c:pt>
                <c:pt idx="111">
                  <c:v>20.08.2018</c:v>
                </c:pt>
                <c:pt idx="112">
                  <c:v>21.08.2018</c:v>
                </c:pt>
                <c:pt idx="113">
                  <c:v>22.08.2018</c:v>
                </c:pt>
                <c:pt idx="114">
                  <c:v>23.08.2018</c:v>
                </c:pt>
                <c:pt idx="115">
                  <c:v>24.08.2018</c:v>
                </c:pt>
                <c:pt idx="116">
                  <c:v>25.08.2018</c:v>
                </c:pt>
                <c:pt idx="117">
                  <c:v>26.08.2018</c:v>
                </c:pt>
                <c:pt idx="118">
                  <c:v>27.08.2018</c:v>
                </c:pt>
                <c:pt idx="119">
                  <c:v>28.08.2018</c:v>
                </c:pt>
                <c:pt idx="120">
                  <c:v>29.08.2018</c:v>
                </c:pt>
                <c:pt idx="121">
                  <c:v>30.08.2018</c:v>
                </c:pt>
                <c:pt idx="122">
                  <c:v>31.08.2018</c:v>
                </c:pt>
                <c:pt idx="123">
                  <c:v>01.09.2018</c:v>
                </c:pt>
                <c:pt idx="124">
                  <c:v>02.09.2018</c:v>
                </c:pt>
                <c:pt idx="125">
                  <c:v>03.09.2018</c:v>
                </c:pt>
                <c:pt idx="126">
                  <c:v>04.09.2018</c:v>
                </c:pt>
                <c:pt idx="127">
                  <c:v>05.09.2018</c:v>
                </c:pt>
                <c:pt idx="128">
                  <c:v>06.09.2018</c:v>
                </c:pt>
                <c:pt idx="129">
                  <c:v>07.09.2018</c:v>
                </c:pt>
                <c:pt idx="130">
                  <c:v>08.09.2018</c:v>
                </c:pt>
                <c:pt idx="131">
                  <c:v>09.09.2018</c:v>
                </c:pt>
                <c:pt idx="132">
                  <c:v>10.09.2018</c:v>
                </c:pt>
                <c:pt idx="133">
                  <c:v>11.09.2018</c:v>
                </c:pt>
                <c:pt idx="134">
                  <c:v>12.09.2018</c:v>
                </c:pt>
                <c:pt idx="135">
                  <c:v>13.09.2018</c:v>
                </c:pt>
                <c:pt idx="136">
                  <c:v>14.09.2018</c:v>
                </c:pt>
                <c:pt idx="137">
                  <c:v>15.09.2018</c:v>
                </c:pt>
                <c:pt idx="138">
                  <c:v>16.09.2018</c:v>
                </c:pt>
                <c:pt idx="139">
                  <c:v>17.09.2018</c:v>
                </c:pt>
                <c:pt idx="140">
                  <c:v>18.09.2018</c:v>
                </c:pt>
                <c:pt idx="141">
                  <c:v>19.09.2018</c:v>
                </c:pt>
                <c:pt idx="142">
                  <c:v>20.09.2018</c:v>
                </c:pt>
                <c:pt idx="143">
                  <c:v>21.09.2018</c:v>
                </c:pt>
                <c:pt idx="144">
                  <c:v>22.09.2018</c:v>
                </c:pt>
                <c:pt idx="145">
                  <c:v>23.09.2018</c:v>
                </c:pt>
                <c:pt idx="146">
                  <c:v>24.09.2018</c:v>
                </c:pt>
                <c:pt idx="147">
                  <c:v>25.09.2018</c:v>
                </c:pt>
                <c:pt idx="148">
                  <c:v>26.09.2018</c:v>
                </c:pt>
                <c:pt idx="149">
                  <c:v>27.09.2018</c:v>
                </c:pt>
                <c:pt idx="150">
                  <c:v>28.09.2018</c:v>
                </c:pt>
                <c:pt idx="151">
                  <c:v>29.09.2018</c:v>
                </c:pt>
                <c:pt idx="152">
                  <c:v>30.09.2018</c:v>
                </c:pt>
                <c:pt idx="153">
                  <c:v>01.10.2018</c:v>
                </c:pt>
                <c:pt idx="154">
                  <c:v>02.10.2018</c:v>
                </c:pt>
                <c:pt idx="155">
                  <c:v>03.10.2018</c:v>
                </c:pt>
                <c:pt idx="156">
                  <c:v>04.10.2018</c:v>
                </c:pt>
                <c:pt idx="157">
                  <c:v>05.10.2018</c:v>
                </c:pt>
                <c:pt idx="158">
                  <c:v>06.10.2018</c:v>
                </c:pt>
                <c:pt idx="159">
                  <c:v>07.10.2018</c:v>
                </c:pt>
                <c:pt idx="160">
                  <c:v>08.10.2018</c:v>
                </c:pt>
                <c:pt idx="161">
                  <c:v>09.10.2018</c:v>
                </c:pt>
                <c:pt idx="162">
                  <c:v>10.10.2018</c:v>
                </c:pt>
                <c:pt idx="163">
                  <c:v>11.10.2018</c:v>
                </c:pt>
                <c:pt idx="164">
                  <c:v>12.10.2018</c:v>
                </c:pt>
                <c:pt idx="165">
                  <c:v>13.10.2018</c:v>
                </c:pt>
                <c:pt idx="166">
                  <c:v>14.10.2018</c:v>
                </c:pt>
                <c:pt idx="167">
                  <c:v>15.10.2018</c:v>
                </c:pt>
                <c:pt idx="168">
                  <c:v>16.10.2018</c:v>
                </c:pt>
                <c:pt idx="169">
                  <c:v>17.10.2018</c:v>
                </c:pt>
                <c:pt idx="170">
                  <c:v>18.10.2018</c:v>
                </c:pt>
                <c:pt idx="171">
                  <c:v>19.10.2018</c:v>
                </c:pt>
                <c:pt idx="172">
                  <c:v>20.10.2018</c:v>
                </c:pt>
                <c:pt idx="173">
                  <c:v>21.10.2018</c:v>
                </c:pt>
                <c:pt idx="174">
                  <c:v>22.10.2018</c:v>
                </c:pt>
                <c:pt idx="175">
                  <c:v>23.10.2018</c:v>
                </c:pt>
                <c:pt idx="176">
                  <c:v>24.10.2018</c:v>
                </c:pt>
                <c:pt idx="177">
                  <c:v>25.10.2018</c:v>
                </c:pt>
                <c:pt idx="178">
                  <c:v>26.10.2018</c:v>
                </c:pt>
                <c:pt idx="179">
                  <c:v>27.10.2018</c:v>
                </c:pt>
                <c:pt idx="180">
                  <c:v>28.10.2018</c:v>
                </c:pt>
                <c:pt idx="181">
                  <c:v>29.10.2018</c:v>
                </c:pt>
                <c:pt idx="182">
                  <c:v>30.10.2018</c:v>
                </c:pt>
                <c:pt idx="183">
                  <c:v>31.10.2018</c:v>
                </c:pt>
                <c:pt idx="184">
                  <c:v>01.11.2018</c:v>
                </c:pt>
                <c:pt idx="185">
                  <c:v>02.11.2018</c:v>
                </c:pt>
                <c:pt idx="186">
                  <c:v>03.11.2018</c:v>
                </c:pt>
                <c:pt idx="187">
                  <c:v>04.11.2018</c:v>
                </c:pt>
                <c:pt idx="188">
                  <c:v>05.11.2018</c:v>
                </c:pt>
                <c:pt idx="189">
                  <c:v>06.11.2018</c:v>
                </c:pt>
                <c:pt idx="190">
                  <c:v>07.11.2018</c:v>
                </c:pt>
                <c:pt idx="191">
                  <c:v>08.11.2018</c:v>
                </c:pt>
                <c:pt idx="192">
                  <c:v>09.11.2018</c:v>
                </c:pt>
                <c:pt idx="193">
                  <c:v>10.11.2018</c:v>
                </c:pt>
                <c:pt idx="194">
                  <c:v>11.11.2018</c:v>
                </c:pt>
                <c:pt idx="195">
                  <c:v>12.11.2018</c:v>
                </c:pt>
                <c:pt idx="196">
                  <c:v>13.11.2018</c:v>
                </c:pt>
                <c:pt idx="197">
                  <c:v>14.11.2018</c:v>
                </c:pt>
                <c:pt idx="198">
                  <c:v>15.11.2018</c:v>
                </c:pt>
                <c:pt idx="199">
                  <c:v>16.11.2018</c:v>
                </c:pt>
                <c:pt idx="200">
                  <c:v>17.11.2018</c:v>
                </c:pt>
                <c:pt idx="201">
                  <c:v>18.11.2018</c:v>
                </c:pt>
                <c:pt idx="202">
                  <c:v>19.11.2018</c:v>
                </c:pt>
                <c:pt idx="203">
                  <c:v>20.11.2018</c:v>
                </c:pt>
                <c:pt idx="204">
                  <c:v>21.11.2018</c:v>
                </c:pt>
                <c:pt idx="205">
                  <c:v>22.11.2018</c:v>
                </c:pt>
                <c:pt idx="206">
                  <c:v>23.11.2018</c:v>
                </c:pt>
                <c:pt idx="207">
                  <c:v>24.11.2018</c:v>
                </c:pt>
                <c:pt idx="208">
                  <c:v>25.11.2018</c:v>
                </c:pt>
                <c:pt idx="209">
                  <c:v>26.11.2018</c:v>
                </c:pt>
                <c:pt idx="210">
                  <c:v>27.11.2018</c:v>
                </c:pt>
                <c:pt idx="211">
                  <c:v>28.11.2018</c:v>
                </c:pt>
                <c:pt idx="212">
                  <c:v>29.11.2018</c:v>
                </c:pt>
                <c:pt idx="213">
                  <c:v>30.11.2018</c:v>
                </c:pt>
                <c:pt idx="214">
                  <c:v>01.12.2018</c:v>
                </c:pt>
                <c:pt idx="215">
                  <c:v>02.12.2018</c:v>
                </c:pt>
                <c:pt idx="216">
                  <c:v>03.12.2018</c:v>
                </c:pt>
                <c:pt idx="217">
                  <c:v>04.12.2018</c:v>
                </c:pt>
                <c:pt idx="218">
                  <c:v>05.12.2018</c:v>
                </c:pt>
                <c:pt idx="219">
                  <c:v>06.12.2018</c:v>
                </c:pt>
                <c:pt idx="220">
                  <c:v>07.12.2018</c:v>
                </c:pt>
                <c:pt idx="221">
                  <c:v>08.12.2018</c:v>
                </c:pt>
                <c:pt idx="222">
                  <c:v>09.12.2018</c:v>
                </c:pt>
                <c:pt idx="223">
                  <c:v>10.12.2018</c:v>
                </c:pt>
                <c:pt idx="224">
                  <c:v>11.12.2018</c:v>
                </c:pt>
                <c:pt idx="225">
                  <c:v>12.12.2018</c:v>
                </c:pt>
                <c:pt idx="226">
                  <c:v>13.12.2018</c:v>
                </c:pt>
                <c:pt idx="227">
                  <c:v>14.12.2018</c:v>
                </c:pt>
                <c:pt idx="228">
                  <c:v>15.12.2018</c:v>
                </c:pt>
                <c:pt idx="229">
                  <c:v>16.12.2018</c:v>
                </c:pt>
                <c:pt idx="230">
                  <c:v>17.12.2018</c:v>
                </c:pt>
                <c:pt idx="231">
                  <c:v>18.12.2018</c:v>
                </c:pt>
                <c:pt idx="232">
                  <c:v>19.12.2018</c:v>
                </c:pt>
                <c:pt idx="233">
                  <c:v>20.12.2018</c:v>
                </c:pt>
                <c:pt idx="234">
                  <c:v>21.12.2018</c:v>
                </c:pt>
                <c:pt idx="235">
                  <c:v>22.12.2018</c:v>
                </c:pt>
                <c:pt idx="236">
                  <c:v>23.12.2018</c:v>
                </c:pt>
                <c:pt idx="237">
                  <c:v>24.12.2018</c:v>
                </c:pt>
                <c:pt idx="238">
                  <c:v>25.12.2018</c:v>
                </c:pt>
                <c:pt idx="239">
                  <c:v>26.12.2018</c:v>
                </c:pt>
                <c:pt idx="240">
                  <c:v>27.12.2018</c:v>
                </c:pt>
                <c:pt idx="241">
                  <c:v>28.12.2018</c:v>
                </c:pt>
                <c:pt idx="242">
                  <c:v>29.12.2018</c:v>
                </c:pt>
                <c:pt idx="243">
                  <c:v>30.12.2018</c:v>
                </c:pt>
                <c:pt idx="244">
                  <c:v>31.12.2018</c:v>
                </c:pt>
                <c:pt idx="245">
                  <c:v>01.01.2019</c:v>
                </c:pt>
                <c:pt idx="246">
                  <c:v>02.01.2019</c:v>
                </c:pt>
                <c:pt idx="247">
                  <c:v>03.01.2019</c:v>
                </c:pt>
                <c:pt idx="248">
                  <c:v>04.01.2019</c:v>
                </c:pt>
                <c:pt idx="249">
                  <c:v>05.01.2019</c:v>
                </c:pt>
                <c:pt idx="250">
                  <c:v>06.01.2019</c:v>
                </c:pt>
                <c:pt idx="251">
                  <c:v>07.01.2019</c:v>
                </c:pt>
                <c:pt idx="252">
                  <c:v>08.01.2019</c:v>
                </c:pt>
                <c:pt idx="253">
                  <c:v>09.01.2019</c:v>
                </c:pt>
                <c:pt idx="254">
                  <c:v>10.01.2019</c:v>
                </c:pt>
                <c:pt idx="255">
                  <c:v>11.01.2019</c:v>
                </c:pt>
                <c:pt idx="256">
                  <c:v>12.01.2019</c:v>
                </c:pt>
                <c:pt idx="257">
                  <c:v>13.01.2019</c:v>
                </c:pt>
                <c:pt idx="258">
                  <c:v>14.01.2019</c:v>
                </c:pt>
                <c:pt idx="259">
                  <c:v>15.01.2019</c:v>
                </c:pt>
                <c:pt idx="260">
                  <c:v>16.01.2019</c:v>
                </c:pt>
                <c:pt idx="261">
                  <c:v>17.01.2019</c:v>
                </c:pt>
                <c:pt idx="262">
                  <c:v>18.01.2019</c:v>
                </c:pt>
                <c:pt idx="263">
                  <c:v>19.01.2019</c:v>
                </c:pt>
                <c:pt idx="264">
                  <c:v>20.01.2019</c:v>
                </c:pt>
                <c:pt idx="265">
                  <c:v>21.01.2019</c:v>
                </c:pt>
                <c:pt idx="266">
                  <c:v>22.01.2019</c:v>
                </c:pt>
                <c:pt idx="267">
                  <c:v>23.01.2019</c:v>
                </c:pt>
                <c:pt idx="268">
                  <c:v>24.01.2019</c:v>
                </c:pt>
                <c:pt idx="269">
                  <c:v>25.01.2019</c:v>
                </c:pt>
                <c:pt idx="270">
                  <c:v>26.01.2019</c:v>
                </c:pt>
                <c:pt idx="271">
                  <c:v>27.01.2019</c:v>
                </c:pt>
                <c:pt idx="272">
                  <c:v>28.01.2019</c:v>
                </c:pt>
                <c:pt idx="273">
                  <c:v>29.01.2019</c:v>
                </c:pt>
                <c:pt idx="274">
                  <c:v>30.01.2019</c:v>
                </c:pt>
                <c:pt idx="275">
                  <c:v>31.01.2019</c:v>
                </c:pt>
                <c:pt idx="276">
                  <c:v>01.02.2019</c:v>
                </c:pt>
                <c:pt idx="277">
                  <c:v>02.02.2019</c:v>
                </c:pt>
                <c:pt idx="278">
                  <c:v>03.02.2019</c:v>
                </c:pt>
                <c:pt idx="279">
                  <c:v>04.02.2019</c:v>
                </c:pt>
                <c:pt idx="280">
                  <c:v>05.02.2019</c:v>
                </c:pt>
                <c:pt idx="281">
                  <c:v>06.02.2019</c:v>
                </c:pt>
                <c:pt idx="282">
                  <c:v>07.02.2019</c:v>
                </c:pt>
                <c:pt idx="283">
                  <c:v>08.02.2019</c:v>
                </c:pt>
                <c:pt idx="284">
                  <c:v>09.02.2019</c:v>
                </c:pt>
                <c:pt idx="285">
                  <c:v>10.02.2019</c:v>
                </c:pt>
                <c:pt idx="286">
                  <c:v>11.02.2019</c:v>
                </c:pt>
                <c:pt idx="287">
                  <c:v>12.02.2019</c:v>
                </c:pt>
                <c:pt idx="288">
                  <c:v>13.02.2019</c:v>
                </c:pt>
                <c:pt idx="289">
                  <c:v>14.02.2019</c:v>
                </c:pt>
                <c:pt idx="290">
                  <c:v>15.02.2019</c:v>
                </c:pt>
                <c:pt idx="291">
                  <c:v>16.02.2019</c:v>
                </c:pt>
                <c:pt idx="292">
                  <c:v>17.02.2019</c:v>
                </c:pt>
                <c:pt idx="293">
                  <c:v>18.02.2019</c:v>
                </c:pt>
                <c:pt idx="294">
                  <c:v>19.02.2019</c:v>
                </c:pt>
                <c:pt idx="295">
                  <c:v>20.02.2019</c:v>
                </c:pt>
                <c:pt idx="296">
                  <c:v>21.02.2019</c:v>
                </c:pt>
                <c:pt idx="297">
                  <c:v>22.02.2019</c:v>
                </c:pt>
                <c:pt idx="298">
                  <c:v>23.02.2019</c:v>
                </c:pt>
                <c:pt idx="299">
                  <c:v>24.02.2019</c:v>
                </c:pt>
                <c:pt idx="300">
                  <c:v>25.02.2019</c:v>
                </c:pt>
                <c:pt idx="301">
                  <c:v>26.02.2019</c:v>
                </c:pt>
                <c:pt idx="302">
                  <c:v>27.02.2019</c:v>
                </c:pt>
                <c:pt idx="303">
                  <c:v>28.02.2019</c:v>
                </c:pt>
                <c:pt idx="304">
                  <c:v>01.03.2019</c:v>
                </c:pt>
                <c:pt idx="305">
                  <c:v>02.03.2019</c:v>
                </c:pt>
                <c:pt idx="306">
                  <c:v>03.03.2019</c:v>
                </c:pt>
                <c:pt idx="307">
                  <c:v>04.03.2019</c:v>
                </c:pt>
                <c:pt idx="308">
                  <c:v>05.03.2019</c:v>
                </c:pt>
                <c:pt idx="309">
                  <c:v>06.03.2019</c:v>
                </c:pt>
                <c:pt idx="310">
                  <c:v>07.03.2019</c:v>
                </c:pt>
                <c:pt idx="311">
                  <c:v>08.03.2019</c:v>
                </c:pt>
                <c:pt idx="312">
                  <c:v>09.03.2019</c:v>
                </c:pt>
                <c:pt idx="313">
                  <c:v>10.03.2019</c:v>
                </c:pt>
                <c:pt idx="314">
                  <c:v>11.03.2019</c:v>
                </c:pt>
                <c:pt idx="315">
                  <c:v>12.03.2019</c:v>
                </c:pt>
                <c:pt idx="316">
                  <c:v>13.03.2019</c:v>
                </c:pt>
                <c:pt idx="317">
                  <c:v>14.03.2019</c:v>
                </c:pt>
                <c:pt idx="318">
                  <c:v>15.03.2019</c:v>
                </c:pt>
                <c:pt idx="319">
                  <c:v>16.03.2019</c:v>
                </c:pt>
                <c:pt idx="320">
                  <c:v>17.03.2019</c:v>
                </c:pt>
                <c:pt idx="321">
                  <c:v>18.03.2019</c:v>
                </c:pt>
                <c:pt idx="322">
                  <c:v>19.03.2019</c:v>
                </c:pt>
                <c:pt idx="323">
                  <c:v>20.03.2019</c:v>
                </c:pt>
                <c:pt idx="324">
                  <c:v>21.03.2019</c:v>
                </c:pt>
                <c:pt idx="325">
                  <c:v>22.03.2019</c:v>
                </c:pt>
                <c:pt idx="326">
                  <c:v>23.03.2019</c:v>
                </c:pt>
                <c:pt idx="327">
                  <c:v>24.03.2019</c:v>
                </c:pt>
                <c:pt idx="328">
                  <c:v>25.03.2019</c:v>
                </c:pt>
                <c:pt idx="329">
                  <c:v>26.03.2019</c:v>
                </c:pt>
                <c:pt idx="330">
                  <c:v>27.03.2019</c:v>
                </c:pt>
                <c:pt idx="331">
                  <c:v>28.03.2019</c:v>
                </c:pt>
                <c:pt idx="332">
                  <c:v>29.03.2019</c:v>
                </c:pt>
                <c:pt idx="333">
                  <c:v>30.03.2019</c:v>
                </c:pt>
                <c:pt idx="334">
                  <c:v>31.03.2019</c:v>
                </c:pt>
                <c:pt idx="335">
                  <c:v>01.04.2019</c:v>
                </c:pt>
                <c:pt idx="336">
                  <c:v>02.04.2019</c:v>
                </c:pt>
                <c:pt idx="337">
                  <c:v>03.04.2019</c:v>
                </c:pt>
                <c:pt idx="338">
                  <c:v>04.04.2019</c:v>
                </c:pt>
                <c:pt idx="339">
                  <c:v>05.04.2019</c:v>
                </c:pt>
                <c:pt idx="340">
                  <c:v>06.04.2019</c:v>
                </c:pt>
                <c:pt idx="341">
                  <c:v>07.04.2019</c:v>
                </c:pt>
                <c:pt idx="342">
                  <c:v>08.04.2019</c:v>
                </c:pt>
                <c:pt idx="343">
                  <c:v>09.04.2019</c:v>
                </c:pt>
                <c:pt idx="344">
                  <c:v>10.04.2019</c:v>
                </c:pt>
                <c:pt idx="345">
                  <c:v>11.04.2019</c:v>
                </c:pt>
                <c:pt idx="346">
                  <c:v>12.04.2019</c:v>
                </c:pt>
                <c:pt idx="347">
                  <c:v>13.04.2019</c:v>
                </c:pt>
                <c:pt idx="348">
                  <c:v>14.04.2019</c:v>
                </c:pt>
                <c:pt idx="349">
                  <c:v>15.04.2019</c:v>
                </c:pt>
                <c:pt idx="350">
                  <c:v>16.04.2019</c:v>
                </c:pt>
                <c:pt idx="351">
                  <c:v>17.04.2019</c:v>
                </c:pt>
                <c:pt idx="352">
                  <c:v>18.04.2019</c:v>
                </c:pt>
                <c:pt idx="353">
                  <c:v>19.04.2019</c:v>
                </c:pt>
                <c:pt idx="354">
                  <c:v>20.04.2019</c:v>
                </c:pt>
                <c:pt idx="355">
                  <c:v>21.04.2019</c:v>
                </c:pt>
                <c:pt idx="356">
                  <c:v>22.04.2019</c:v>
                </c:pt>
                <c:pt idx="357">
                  <c:v>23.04.2019</c:v>
                </c:pt>
                <c:pt idx="358">
                  <c:v>24.04.2019</c:v>
                </c:pt>
                <c:pt idx="359">
                  <c:v>25.04.2019</c:v>
                </c:pt>
                <c:pt idx="360">
                  <c:v>26.04.2019</c:v>
                </c:pt>
                <c:pt idx="361">
                  <c:v>27.04.2019</c:v>
                </c:pt>
                <c:pt idx="362">
                  <c:v>28.04.2019</c:v>
                </c:pt>
                <c:pt idx="363">
                  <c:v>29.04.2019</c:v>
                </c:pt>
                <c:pt idx="364">
                  <c:v>30.04.2019</c:v>
                </c:pt>
                <c:pt idx="365">
                  <c:v>01.05.2019</c:v>
                </c:pt>
                <c:pt idx="366">
                  <c:v>02.05.2019</c:v>
                </c:pt>
                <c:pt idx="367">
                  <c:v>03.05.2019</c:v>
                </c:pt>
                <c:pt idx="368">
                  <c:v>04.05.2019</c:v>
                </c:pt>
                <c:pt idx="369">
                  <c:v>05.05.2019</c:v>
                </c:pt>
                <c:pt idx="370">
                  <c:v>06.05.2019</c:v>
                </c:pt>
                <c:pt idx="371">
                  <c:v>07.05.2019</c:v>
                </c:pt>
                <c:pt idx="372">
                  <c:v>08.05.2019</c:v>
                </c:pt>
                <c:pt idx="373">
                  <c:v>09.05.2019</c:v>
                </c:pt>
                <c:pt idx="374">
                  <c:v>10.05.2019</c:v>
                </c:pt>
                <c:pt idx="375">
                  <c:v>11.05.2019</c:v>
                </c:pt>
                <c:pt idx="376">
                  <c:v>12.05.2019</c:v>
                </c:pt>
                <c:pt idx="377">
                  <c:v>13.05.2019</c:v>
                </c:pt>
                <c:pt idx="378">
                  <c:v>14.05.2019</c:v>
                </c:pt>
                <c:pt idx="379">
                  <c:v>15.05.2019</c:v>
                </c:pt>
              </c:strCache>
            </c:strRef>
          </c:cat>
          <c:val>
            <c:numRef>
              <c:f>Sheet1!$B$2:$B$381</c:f>
              <c:numCache>
                <c:formatCode>General</c:formatCode>
                <c:ptCount val="380"/>
                <c:pt idx="0">
                  <c:v>77092</c:v>
                </c:pt>
                <c:pt idx="1">
                  <c:v>77118</c:v>
                </c:pt>
                <c:pt idx="2">
                  <c:v>77168</c:v>
                </c:pt>
                <c:pt idx="3">
                  <c:v>77194</c:v>
                </c:pt>
                <c:pt idx="4">
                  <c:v>77241</c:v>
                </c:pt>
                <c:pt idx="5">
                  <c:v>77312</c:v>
                </c:pt>
                <c:pt idx="6">
                  <c:v>77348</c:v>
                </c:pt>
                <c:pt idx="7">
                  <c:v>77406</c:v>
                </c:pt>
                <c:pt idx="8">
                  <c:v>77458</c:v>
                </c:pt>
                <c:pt idx="9">
                  <c:v>77508</c:v>
                </c:pt>
                <c:pt idx="10">
                  <c:v>77570</c:v>
                </c:pt>
                <c:pt idx="11">
                  <c:v>77593</c:v>
                </c:pt>
                <c:pt idx="12">
                  <c:v>77625</c:v>
                </c:pt>
                <c:pt idx="13">
                  <c:v>77650</c:v>
                </c:pt>
                <c:pt idx="14">
                  <c:v>77754</c:v>
                </c:pt>
                <c:pt idx="15">
                  <c:v>77896</c:v>
                </c:pt>
                <c:pt idx="16">
                  <c:v>78066</c:v>
                </c:pt>
                <c:pt idx="17">
                  <c:v>78228</c:v>
                </c:pt>
                <c:pt idx="18">
                  <c:v>78311</c:v>
                </c:pt>
                <c:pt idx="19">
                  <c:v>78374</c:v>
                </c:pt>
                <c:pt idx="20">
                  <c:v>78424</c:v>
                </c:pt>
                <c:pt idx="21">
                  <c:v>78478</c:v>
                </c:pt>
                <c:pt idx="22">
                  <c:v>78517</c:v>
                </c:pt>
                <c:pt idx="23">
                  <c:v>78564</c:v>
                </c:pt>
                <c:pt idx="24">
                  <c:v>78653</c:v>
                </c:pt>
                <c:pt idx="25">
                  <c:v>78719</c:v>
                </c:pt>
                <c:pt idx="26">
                  <c:v>78769</c:v>
                </c:pt>
                <c:pt idx="27">
                  <c:v>78829</c:v>
                </c:pt>
                <c:pt idx="28">
                  <c:v>78933</c:v>
                </c:pt>
                <c:pt idx="29">
                  <c:v>79047</c:v>
                </c:pt>
                <c:pt idx="30">
                  <c:v>79144</c:v>
                </c:pt>
                <c:pt idx="31">
                  <c:v>79237</c:v>
                </c:pt>
                <c:pt idx="32">
                  <c:v>79416</c:v>
                </c:pt>
                <c:pt idx="33">
                  <c:v>79715</c:v>
                </c:pt>
                <c:pt idx="34">
                  <c:v>79815</c:v>
                </c:pt>
                <c:pt idx="35">
                  <c:v>79930</c:v>
                </c:pt>
                <c:pt idx="36">
                  <c:v>80013</c:v>
                </c:pt>
                <c:pt idx="37">
                  <c:v>80135</c:v>
                </c:pt>
                <c:pt idx="38">
                  <c:v>80232</c:v>
                </c:pt>
                <c:pt idx="39">
                  <c:v>80373</c:v>
                </c:pt>
                <c:pt idx="40">
                  <c:v>80484</c:v>
                </c:pt>
                <c:pt idx="41">
                  <c:v>80557</c:v>
                </c:pt>
                <c:pt idx="42">
                  <c:v>80622</c:v>
                </c:pt>
                <c:pt idx="43">
                  <c:v>80670</c:v>
                </c:pt>
                <c:pt idx="44">
                  <c:v>80753</c:v>
                </c:pt>
                <c:pt idx="45">
                  <c:v>80855</c:v>
                </c:pt>
                <c:pt idx="46">
                  <c:v>80913</c:v>
                </c:pt>
                <c:pt idx="47">
                  <c:v>81033</c:v>
                </c:pt>
                <c:pt idx="48">
                  <c:v>81100</c:v>
                </c:pt>
                <c:pt idx="49">
                  <c:v>81337</c:v>
                </c:pt>
                <c:pt idx="50">
                  <c:v>81435</c:v>
                </c:pt>
                <c:pt idx="51">
                  <c:v>81578</c:v>
                </c:pt>
                <c:pt idx="52">
                  <c:v>81731</c:v>
                </c:pt>
                <c:pt idx="53">
                  <c:v>81875</c:v>
                </c:pt>
                <c:pt idx="54">
                  <c:v>82034</c:v>
                </c:pt>
                <c:pt idx="55">
                  <c:v>82078</c:v>
                </c:pt>
                <c:pt idx="56">
                  <c:v>82127</c:v>
                </c:pt>
                <c:pt idx="57">
                  <c:v>82287</c:v>
                </c:pt>
                <c:pt idx="58">
                  <c:v>82371</c:v>
                </c:pt>
                <c:pt idx="59">
                  <c:v>82436</c:v>
                </c:pt>
                <c:pt idx="60">
                  <c:v>82503</c:v>
                </c:pt>
                <c:pt idx="61">
                  <c:v>82727</c:v>
                </c:pt>
                <c:pt idx="62">
                  <c:v>82915</c:v>
                </c:pt>
                <c:pt idx="63">
                  <c:v>83032</c:v>
                </c:pt>
                <c:pt idx="64">
                  <c:v>83139</c:v>
                </c:pt>
                <c:pt idx="65">
                  <c:v>83304</c:v>
                </c:pt>
                <c:pt idx="66">
                  <c:v>83466</c:v>
                </c:pt>
                <c:pt idx="67">
                  <c:v>83576</c:v>
                </c:pt>
                <c:pt idx="68">
                  <c:v>83664</c:v>
                </c:pt>
                <c:pt idx="69">
                  <c:v>83801</c:v>
                </c:pt>
                <c:pt idx="70">
                  <c:v>83875</c:v>
                </c:pt>
                <c:pt idx="71">
                  <c:v>83982</c:v>
                </c:pt>
                <c:pt idx="72">
                  <c:v>84093</c:v>
                </c:pt>
                <c:pt idx="73">
                  <c:v>84324</c:v>
                </c:pt>
                <c:pt idx="74">
                  <c:v>84396</c:v>
                </c:pt>
                <c:pt idx="75">
                  <c:v>84477</c:v>
                </c:pt>
                <c:pt idx="76">
                  <c:v>84581</c:v>
                </c:pt>
                <c:pt idx="77">
                  <c:v>84708</c:v>
                </c:pt>
                <c:pt idx="78">
                  <c:v>84835</c:v>
                </c:pt>
                <c:pt idx="79">
                  <c:v>84997</c:v>
                </c:pt>
                <c:pt idx="80">
                  <c:v>85107</c:v>
                </c:pt>
                <c:pt idx="81">
                  <c:v>85287</c:v>
                </c:pt>
                <c:pt idx="82">
                  <c:v>85590</c:v>
                </c:pt>
                <c:pt idx="83">
                  <c:v>85744</c:v>
                </c:pt>
                <c:pt idx="84">
                  <c:v>85847</c:v>
                </c:pt>
                <c:pt idx="85">
                  <c:v>85961</c:v>
                </c:pt>
                <c:pt idx="86">
                  <c:v>86067</c:v>
                </c:pt>
                <c:pt idx="87">
                  <c:v>86241</c:v>
                </c:pt>
                <c:pt idx="88">
                  <c:v>86314</c:v>
                </c:pt>
                <c:pt idx="89">
                  <c:v>86356</c:v>
                </c:pt>
                <c:pt idx="90">
                  <c:v>86396</c:v>
                </c:pt>
                <c:pt idx="91">
                  <c:v>86466</c:v>
                </c:pt>
                <c:pt idx="92">
                  <c:v>86547</c:v>
                </c:pt>
                <c:pt idx="93">
                  <c:v>86588</c:v>
                </c:pt>
                <c:pt idx="94">
                  <c:v>86659</c:v>
                </c:pt>
                <c:pt idx="95">
                  <c:v>86735</c:v>
                </c:pt>
                <c:pt idx="96">
                  <c:v>86798</c:v>
                </c:pt>
                <c:pt idx="97">
                  <c:v>86870</c:v>
                </c:pt>
                <c:pt idx="98">
                  <c:v>86935</c:v>
                </c:pt>
                <c:pt idx="99">
                  <c:v>86983</c:v>
                </c:pt>
                <c:pt idx="100">
                  <c:v>87028</c:v>
                </c:pt>
                <c:pt idx="101">
                  <c:v>87067</c:v>
                </c:pt>
                <c:pt idx="102">
                  <c:v>87129</c:v>
                </c:pt>
                <c:pt idx="103">
                  <c:v>87174</c:v>
                </c:pt>
                <c:pt idx="104">
                  <c:v>87215</c:v>
                </c:pt>
                <c:pt idx="105">
                  <c:v>87273</c:v>
                </c:pt>
                <c:pt idx="106">
                  <c:v>87336</c:v>
                </c:pt>
                <c:pt idx="107">
                  <c:v>87380</c:v>
                </c:pt>
                <c:pt idx="108">
                  <c:v>87599</c:v>
                </c:pt>
                <c:pt idx="109">
                  <c:v>87729</c:v>
                </c:pt>
                <c:pt idx="110">
                  <c:v>87828</c:v>
                </c:pt>
                <c:pt idx="111">
                  <c:v>87924</c:v>
                </c:pt>
                <c:pt idx="112">
                  <c:v>88520</c:v>
                </c:pt>
                <c:pt idx="113">
                  <c:v>88693</c:v>
                </c:pt>
                <c:pt idx="114">
                  <c:v>88849</c:v>
                </c:pt>
                <c:pt idx="115">
                  <c:v>88919</c:v>
                </c:pt>
                <c:pt idx="116">
                  <c:v>88983</c:v>
                </c:pt>
                <c:pt idx="117">
                  <c:v>89064</c:v>
                </c:pt>
                <c:pt idx="118">
                  <c:v>89113</c:v>
                </c:pt>
                <c:pt idx="119">
                  <c:v>89144</c:v>
                </c:pt>
                <c:pt idx="120">
                  <c:v>89183</c:v>
                </c:pt>
                <c:pt idx="121">
                  <c:v>89265</c:v>
                </c:pt>
                <c:pt idx="122">
                  <c:v>89351</c:v>
                </c:pt>
                <c:pt idx="123">
                  <c:v>89487</c:v>
                </c:pt>
                <c:pt idx="124">
                  <c:v>89577</c:v>
                </c:pt>
                <c:pt idx="125">
                  <c:v>89694</c:v>
                </c:pt>
                <c:pt idx="126">
                  <c:v>89791</c:v>
                </c:pt>
                <c:pt idx="127">
                  <c:v>89848</c:v>
                </c:pt>
                <c:pt idx="128">
                  <c:v>89927</c:v>
                </c:pt>
                <c:pt idx="129">
                  <c:v>90003</c:v>
                </c:pt>
                <c:pt idx="130">
                  <c:v>90092</c:v>
                </c:pt>
                <c:pt idx="131">
                  <c:v>90153</c:v>
                </c:pt>
                <c:pt idx="132">
                  <c:v>90238</c:v>
                </c:pt>
                <c:pt idx="133">
                  <c:v>90312</c:v>
                </c:pt>
                <c:pt idx="134">
                  <c:v>90406</c:v>
                </c:pt>
                <c:pt idx="135">
                  <c:v>90560</c:v>
                </c:pt>
                <c:pt idx="136">
                  <c:v>90651</c:v>
                </c:pt>
                <c:pt idx="137">
                  <c:v>90712</c:v>
                </c:pt>
                <c:pt idx="138">
                  <c:v>90760</c:v>
                </c:pt>
                <c:pt idx="139">
                  <c:v>90907</c:v>
                </c:pt>
                <c:pt idx="140">
                  <c:v>91137</c:v>
                </c:pt>
                <c:pt idx="141">
                  <c:v>91376</c:v>
                </c:pt>
                <c:pt idx="142">
                  <c:v>91605</c:v>
                </c:pt>
                <c:pt idx="143">
                  <c:v>91848</c:v>
                </c:pt>
                <c:pt idx="144">
                  <c:v>91972</c:v>
                </c:pt>
                <c:pt idx="145">
                  <c:v>92076</c:v>
                </c:pt>
                <c:pt idx="146">
                  <c:v>92183</c:v>
                </c:pt>
                <c:pt idx="147">
                  <c:v>92242</c:v>
                </c:pt>
                <c:pt idx="148">
                  <c:v>92292</c:v>
                </c:pt>
                <c:pt idx="149">
                  <c:v>92376</c:v>
                </c:pt>
                <c:pt idx="150">
                  <c:v>92505</c:v>
                </c:pt>
                <c:pt idx="151">
                  <c:v>92589</c:v>
                </c:pt>
                <c:pt idx="152">
                  <c:v>92677</c:v>
                </c:pt>
                <c:pt idx="153">
                  <c:v>92737</c:v>
                </c:pt>
                <c:pt idx="154">
                  <c:v>92789</c:v>
                </c:pt>
                <c:pt idx="155">
                  <c:v>92873</c:v>
                </c:pt>
                <c:pt idx="156">
                  <c:v>92905</c:v>
                </c:pt>
                <c:pt idx="157">
                  <c:v>93017</c:v>
                </c:pt>
                <c:pt idx="158">
                  <c:v>93119</c:v>
                </c:pt>
                <c:pt idx="159">
                  <c:v>93311</c:v>
                </c:pt>
                <c:pt idx="160">
                  <c:v>93589</c:v>
                </c:pt>
                <c:pt idx="161">
                  <c:v>93819</c:v>
                </c:pt>
                <c:pt idx="162">
                  <c:v>94106</c:v>
                </c:pt>
                <c:pt idx="163">
                  <c:v>94599</c:v>
                </c:pt>
                <c:pt idx="164">
                  <c:v>94924</c:v>
                </c:pt>
                <c:pt idx="165">
                  <c:v>95115</c:v>
                </c:pt>
                <c:pt idx="166">
                  <c:v>95289</c:v>
                </c:pt>
                <c:pt idx="167">
                  <c:v>95540</c:v>
                </c:pt>
                <c:pt idx="168">
                  <c:v>95646</c:v>
                </c:pt>
                <c:pt idx="169">
                  <c:v>95753</c:v>
                </c:pt>
                <c:pt idx="170">
                  <c:v>95839</c:v>
                </c:pt>
                <c:pt idx="171">
                  <c:v>95892</c:v>
                </c:pt>
                <c:pt idx="172">
                  <c:v>95938</c:v>
                </c:pt>
                <c:pt idx="173">
                  <c:v>96060</c:v>
                </c:pt>
                <c:pt idx="174">
                  <c:v>96175</c:v>
                </c:pt>
                <c:pt idx="175">
                  <c:v>96268</c:v>
                </c:pt>
                <c:pt idx="176">
                  <c:v>96334</c:v>
                </c:pt>
                <c:pt idx="177">
                  <c:v>96377</c:v>
                </c:pt>
                <c:pt idx="178">
                  <c:v>96408</c:v>
                </c:pt>
                <c:pt idx="179">
                  <c:v>96461</c:v>
                </c:pt>
                <c:pt idx="180">
                  <c:v>96552</c:v>
                </c:pt>
                <c:pt idx="181">
                  <c:v>96601</c:v>
                </c:pt>
                <c:pt idx="182">
                  <c:v>96650</c:v>
                </c:pt>
                <c:pt idx="183">
                  <c:v>96698</c:v>
                </c:pt>
                <c:pt idx="184">
                  <c:v>96762</c:v>
                </c:pt>
                <c:pt idx="185">
                  <c:v>96821</c:v>
                </c:pt>
                <c:pt idx="186">
                  <c:v>96852</c:v>
                </c:pt>
                <c:pt idx="187">
                  <c:v>96886</c:v>
                </c:pt>
                <c:pt idx="188">
                  <c:v>96928</c:v>
                </c:pt>
                <c:pt idx="189">
                  <c:v>96948</c:v>
                </c:pt>
                <c:pt idx="190">
                  <c:v>97011</c:v>
                </c:pt>
                <c:pt idx="191">
                  <c:v>97068</c:v>
                </c:pt>
                <c:pt idx="192">
                  <c:v>97086</c:v>
                </c:pt>
                <c:pt idx="193">
                  <c:v>97117</c:v>
                </c:pt>
                <c:pt idx="194">
                  <c:v>97159</c:v>
                </c:pt>
                <c:pt idx="195">
                  <c:v>97187</c:v>
                </c:pt>
                <c:pt idx="196">
                  <c:v>97227</c:v>
                </c:pt>
                <c:pt idx="197">
                  <c:v>97309</c:v>
                </c:pt>
                <c:pt idx="198">
                  <c:v>97373</c:v>
                </c:pt>
                <c:pt idx="199">
                  <c:v>97431</c:v>
                </c:pt>
                <c:pt idx="200">
                  <c:v>97469</c:v>
                </c:pt>
                <c:pt idx="201">
                  <c:v>97514</c:v>
                </c:pt>
                <c:pt idx="202">
                  <c:v>97578</c:v>
                </c:pt>
                <c:pt idx="203">
                  <c:v>97631</c:v>
                </c:pt>
                <c:pt idx="204">
                  <c:v>97667</c:v>
                </c:pt>
                <c:pt idx="205">
                  <c:v>97774</c:v>
                </c:pt>
                <c:pt idx="206">
                  <c:v>97867</c:v>
                </c:pt>
                <c:pt idx="207">
                  <c:v>97947</c:v>
                </c:pt>
                <c:pt idx="208">
                  <c:v>98078</c:v>
                </c:pt>
                <c:pt idx="209">
                  <c:v>98142</c:v>
                </c:pt>
                <c:pt idx="210">
                  <c:v>98242</c:v>
                </c:pt>
                <c:pt idx="211">
                  <c:v>98344</c:v>
                </c:pt>
                <c:pt idx="212">
                  <c:v>98413</c:v>
                </c:pt>
                <c:pt idx="213">
                  <c:v>98454</c:v>
                </c:pt>
                <c:pt idx="214">
                  <c:v>98502</c:v>
                </c:pt>
                <c:pt idx="215">
                  <c:v>98557</c:v>
                </c:pt>
                <c:pt idx="216">
                  <c:v>98595</c:v>
                </c:pt>
                <c:pt idx="217">
                  <c:v>98669</c:v>
                </c:pt>
                <c:pt idx="218">
                  <c:v>98722</c:v>
                </c:pt>
                <c:pt idx="219">
                  <c:v>98755</c:v>
                </c:pt>
                <c:pt idx="220">
                  <c:v>98777</c:v>
                </c:pt>
                <c:pt idx="221">
                  <c:v>98819</c:v>
                </c:pt>
                <c:pt idx="222">
                  <c:v>98907</c:v>
                </c:pt>
                <c:pt idx="223">
                  <c:v>98988</c:v>
                </c:pt>
                <c:pt idx="224">
                  <c:v>99032</c:v>
                </c:pt>
                <c:pt idx="225">
                  <c:v>99099</c:v>
                </c:pt>
                <c:pt idx="226">
                  <c:v>99169</c:v>
                </c:pt>
                <c:pt idx="227">
                  <c:v>99262</c:v>
                </c:pt>
                <c:pt idx="228">
                  <c:v>99527</c:v>
                </c:pt>
                <c:pt idx="229">
                  <c:v>99698</c:v>
                </c:pt>
                <c:pt idx="230">
                  <c:v>99781</c:v>
                </c:pt>
                <c:pt idx="231">
                  <c:v>99986</c:v>
                </c:pt>
                <c:pt idx="232">
                  <c:v>100097</c:v>
                </c:pt>
                <c:pt idx="233">
                  <c:v>100205</c:v>
                </c:pt>
                <c:pt idx="234">
                  <c:v>100261</c:v>
                </c:pt>
                <c:pt idx="235">
                  <c:v>100284</c:v>
                </c:pt>
                <c:pt idx="236">
                  <c:v>100314</c:v>
                </c:pt>
                <c:pt idx="237">
                  <c:v>100329</c:v>
                </c:pt>
                <c:pt idx="238">
                  <c:v>100348</c:v>
                </c:pt>
                <c:pt idx="239">
                  <c:v>100370</c:v>
                </c:pt>
                <c:pt idx="240">
                  <c:v>100392</c:v>
                </c:pt>
                <c:pt idx="241">
                  <c:v>100441</c:v>
                </c:pt>
                <c:pt idx="242">
                  <c:v>100511</c:v>
                </c:pt>
                <c:pt idx="243">
                  <c:v>100545</c:v>
                </c:pt>
                <c:pt idx="244">
                  <c:v>100561</c:v>
                </c:pt>
                <c:pt idx="245">
                  <c:v>100580</c:v>
                </c:pt>
                <c:pt idx="246">
                  <c:v>100601</c:v>
                </c:pt>
                <c:pt idx="247">
                  <c:v>100646</c:v>
                </c:pt>
                <c:pt idx="248">
                  <c:v>100696</c:v>
                </c:pt>
                <c:pt idx="249">
                  <c:v>100735</c:v>
                </c:pt>
                <c:pt idx="250">
                  <c:v>100764</c:v>
                </c:pt>
                <c:pt idx="251">
                  <c:v>100796</c:v>
                </c:pt>
                <c:pt idx="252">
                  <c:v>100873</c:v>
                </c:pt>
                <c:pt idx="253">
                  <c:v>100931</c:v>
                </c:pt>
                <c:pt idx="254">
                  <c:v>101017</c:v>
                </c:pt>
                <c:pt idx="255">
                  <c:v>101093</c:v>
                </c:pt>
                <c:pt idx="256">
                  <c:v>101147</c:v>
                </c:pt>
                <c:pt idx="257">
                  <c:v>101323</c:v>
                </c:pt>
                <c:pt idx="258">
                  <c:v>101451</c:v>
                </c:pt>
                <c:pt idx="259">
                  <c:v>101545</c:v>
                </c:pt>
                <c:pt idx="260">
                  <c:v>101633</c:v>
                </c:pt>
                <c:pt idx="261">
                  <c:v>101712</c:v>
                </c:pt>
                <c:pt idx="262">
                  <c:v>101758</c:v>
                </c:pt>
                <c:pt idx="263">
                  <c:v>101793</c:v>
                </c:pt>
                <c:pt idx="264">
                  <c:v>101834</c:v>
                </c:pt>
                <c:pt idx="265">
                  <c:v>101943</c:v>
                </c:pt>
                <c:pt idx="266">
                  <c:v>101973</c:v>
                </c:pt>
                <c:pt idx="267">
                  <c:v>102010</c:v>
                </c:pt>
                <c:pt idx="268">
                  <c:v>102063</c:v>
                </c:pt>
                <c:pt idx="269">
                  <c:v>102122</c:v>
                </c:pt>
                <c:pt idx="270">
                  <c:v>102180</c:v>
                </c:pt>
                <c:pt idx="271">
                  <c:v>102267</c:v>
                </c:pt>
                <c:pt idx="272">
                  <c:v>102303</c:v>
                </c:pt>
                <c:pt idx="273">
                  <c:v>102348</c:v>
                </c:pt>
                <c:pt idx="274">
                  <c:v>102408</c:v>
                </c:pt>
                <c:pt idx="275">
                  <c:v>102462</c:v>
                </c:pt>
                <c:pt idx="276">
                  <c:v>102505</c:v>
                </c:pt>
                <c:pt idx="277">
                  <c:v>102571</c:v>
                </c:pt>
                <c:pt idx="278">
                  <c:v>102625</c:v>
                </c:pt>
                <c:pt idx="279">
                  <c:v>102659</c:v>
                </c:pt>
                <c:pt idx="280">
                  <c:v>102698</c:v>
                </c:pt>
                <c:pt idx="281">
                  <c:v>102729</c:v>
                </c:pt>
                <c:pt idx="282">
                  <c:v>102813</c:v>
                </c:pt>
                <c:pt idx="283">
                  <c:v>102879</c:v>
                </c:pt>
                <c:pt idx="284">
                  <c:v>102916</c:v>
                </c:pt>
                <c:pt idx="285">
                  <c:v>102997</c:v>
                </c:pt>
                <c:pt idx="286">
                  <c:v>103037</c:v>
                </c:pt>
                <c:pt idx="287">
                  <c:v>103072</c:v>
                </c:pt>
                <c:pt idx="288">
                  <c:v>103135</c:v>
                </c:pt>
                <c:pt idx="289">
                  <c:v>103219</c:v>
                </c:pt>
                <c:pt idx="290">
                  <c:v>103275</c:v>
                </c:pt>
                <c:pt idx="291">
                  <c:v>103312</c:v>
                </c:pt>
                <c:pt idx="292">
                  <c:v>103413</c:v>
                </c:pt>
                <c:pt idx="293">
                  <c:v>103534</c:v>
                </c:pt>
                <c:pt idx="294">
                  <c:v>103631</c:v>
                </c:pt>
                <c:pt idx="295">
                  <c:v>103738</c:v>
                </c:pt>
                <c:pt idx="296">
                  <c:v>103842</c:v>
                </c:pt>
                <c:pt idx="297">
                  <c:v>103980</c:v>
                </c:pt>
                <c:pt idx="298">
                  <c:v>104107</c:v>
                </c:pt>
                <c:pt idx="299">
                  <c:v>104278</c:v>
                </c:pt>
                <c:pt idx="300">
                  <c:v>104458</c:v>
                </c:pt>
                <c:pt idx="301">
                  <c:v>104510</c:v>
                </c:pt>
                <c:pt idx="302">
                  <c:v>104566</c:v>
                </c:pt>
                <c:pt idx="303">
                  <c:v>104610</c:v>
                </c:pt>
                <c:pt idx="304">
                  <c:v>104677</c:v>
                </c:pt>
                <c:pt idx="305">
                  <c:v>104729</c:v>
                </c:pt>
                <c:pt idx="306">
                  <c:v>104900</c:v>
                </c:pt>
                <c:pt idx="307">
                  <c:v>105112</c:v>
                </c:pt>
                <c:pt idx="308">
                  <c:v>105183</c:v>
                </c:pt>
                <c:pt idx="309">
                  <c:v>105238</c:v>
                </c:pt>
                <c:pt idx="310">
                  <c:v>105313</c:v>
                </c:pt>
                <c:pt idx="311">
                  <c:v>105356</c:v>
                </c:pt>
                <c:pt idx="312">
                  <c:v>105429</c:v>
                </c:pt>
                <c:pt idx="313">
                  <c:v>105564</c:v>
                </c:pt>
                <c:pt idx="314">
                  <c:v>105648</c:v>
                </c:pt>
                <c:pt idx="315">
                  <c:v>105731</c:v>
                </c:pt>
                <c:pt idx="316">
                  <c:v>105777</c:v>
                </c:pt>
                <c:pt idx="317">
                  <c:v>105843</c:v>
                </c:pt>
                <c:pt idx="318">
                  <c:v>105905</c:v>
                </c:pt>
                <c:pt idx="319">
                  <c:v>105940</c:v>
                </c:pt>
                <c:pt idx="320">
                  <c:v>105983</c:v>
                </c:pt>
                <c:pt idx="321">
                  <c:v>106056</c:v>
                </c:pt>
                <c:pt idx="322">
                  <c:v>106203</c:v>
                </c:pt>
                <c:pt idx="323">
                  <c:v>106427</c:v>
                </c:pt>
                <c:pt idx="324">
                  <c:v>106578</c:v>
                </c:pt>
                <c:pt idx="325">
                  <c:v>106660</c:v>
                </c:pt>
                <c:pt idx="326">
                  <c:v>106697</c:v>
                </c:pt>
                <c:pt idx="327">
                  <c:v>106734</c:v>
                </c:pt>
                <c:pt idx="328">
                  <c:v>106786</c:v>
                </c:pt>
                <c:pt idx="329">
                  <c:v>106843</c:v>
                </c:pt>
                <c:pt idx="330">
                  <c:v>106897</c:v>
                </c:pt>
                <c:pt idx="331">
                  <c:v>106970</c:v>
                </c:pt>
                <c:pt idx="332">
                  <c:v>107016</c:v>
                </c:pt>
                <c:pt idx="333">
                  <c:v>107073</c:v>
                </c:pt>
                <c:pt idx="334">
                  <c:v>107168</c:v>
                </c:pt>
                <c:pt idx="335">
                  <c:v>107256</c:v>
                </c:pt>
                <c:pt idx="336">
                  <c:v>107312</c:v>
                </c:pt>
                <c:pt idx="337">
                  <c:v>107400</c:v>
                </c:pt>
                <c:pt idx="338">
                  <c:v>107496</c:v>
                </c:pt>
                <c:pt idx="339">
                  <c:v>107531</c:v>
                </c:pt>
                <c:pt idx="340">
                  <c:v>107559</c:v>
                </c:pt>
                <c:pt idx="341">
                  <c:v>107668</c:v>
                </c:pt>
                <c:pt idx="342">
                  <c:v>107713</c:v>
                </c:pt>
                <c:pt idx="343">
                  <c:v>107778</c:v>
                </c:pt>
                <c:pt idx="344">
                  <c:v>107812</c:v>
                </c:pt>
                <c:pt idx="345">
                  <c:v>107883</c:v>
                </c:pt>
                <c:pt idx="346">
                  <c:v>108040</c:v>
                </c:pt>
                <c:pt idx="347">
                  <c:v>108224</c:v>
                </c:pt>
                <c:pt idx="348">
                  <c:v>108335</c:v>
                </c:pt>
                <c:pt idx="349">
                  <c:v>108394</c:v>
                </c:pt>
                <c:pt idx="350">
                  <c:v>108421</c:v>
                </c:pt>
                <c:pt idx="351">
                  <c:v>108448</c:v>
                </c:pt>
                <c:pt idx="352">
                  <c:v>108468</c:v>
                </c:pt>
                <c:pt idx="353">
                  <c:v>108487</c:v>
                </c:pt>
                <c:pt idx="354">
                  <c:v>108494</c:v>
                </c:pt>
                <c:pt idx="355">
                  <c:v>108515</c:v>
                </c:pt>
                <c:pt idx="356">
                  <c:v>108544</c:v>
                </c:pt>
                <c:pt idx="357">
                  <c:v>108610</c:v>
                </c:pt>
                <c:pt idx="358">
                  <c:v>108708</c:v>
                </c:pt>
                <c:pt idx="359">
                  <c:v>108734</c:v>
                </c:pt>
                <c:pt idx="360">
                  <c:v>108763</c:v>
                </c:pt>
                <c:pt idx="361">
                  <c:v>108855</c:v>
                </c:pt>
                <c:pt idx="362">
                  <c:v>108955</c:v>
                </c:pt>
                <c:pt idx="363">
                  <c:v>109001</c:v>
                </c:pt>
                <c:pt idx="364">
                  <c:v>109036</c:v>
                </c:pt>
                <c:pt idx="365">
                  <c:v>109072</c:v>
                </c:pt>
                <c:pt idx="366">
                  <c:v>109116</c:v>
                </c:pt>
                <c:pt idx="367">
                  <c:v>109155</c:v>
                </c:pt>
                <c:pt idx="368">
                  <c:v>109212</c:v>
                </c:pt>
                <c:pt idx="369">
                  <c:v>109253</c:v>
                </c:pt>
                <c:pt idx="370">
                  <c:v>109288</c:v>
                </c:pt>
                <c:pt idx="371">
                  <c:v>109367</c:v>
                </c:pt>
                <c:pt idx="372">
                  <c:v>109408</c:v>
                </c:pt>
                <c:pt idx="373">
                  <c:v>109434</c:v>
                </c:pt>
                <c:pt idx="374">
                  <c:v>109493</c:v>
                </c:pt>
                <c:pt idx="375">
                  <c:v>109522</c:v>
                </c:pt>
                <c:pt idx="376">
                  <c:v>109614</c:v>
                </c:pt>
                <c:pt idx="377">
                  <c:v>109663</c:v>
                </c:pt>
                <c:pt idx="378">
                  <c:v>109843</c:v>
                </c:pt>
                <c:pt idx="379">
                  <c:v>109872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E12-44DE-AE91-A53D20DF665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52809000"/>
        <c:axId val="452810312"/>
      </c:lineChart>
      <c:catAx>
        <c:axId val="4528090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2810312"/>
        <c:crosses val="autoZero"/>
        <c:auto val="1"/>
        <c:lblAlgn val="ctr"/>
        <c:lblOffset val="100"/>
        <c:noMultiLvlLbl val="0"/>
      </c:catAx>
      <c:valAx>
        <c:axId val="452810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2809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Niedersachsen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Sheet1!$A$2:$A$381</c:f>
              <c:strCache>
                <c:ptCount val="380"/>
                <c:pt idx="0">
                  <c:v>01.05.2018</c:v>
                </c:pt>
                <c:pt idx="1">
                  <c:v>02.05.2018</c:v>
                </c:pt>
                <c:pt idx="2">
                  <c:v>03.05.2018</c:v>
                </c:pt>
                <c:pt idx="3">
                  <c:v>04.05.2018</c:v>
                </c:pt>
                <c:pt idx="4">
                  <c:v>05.05.2018</c:v>
                </c:pt>
                <c:pt idx="5">
                  <c:v>06.05.2018</c:v>
                </c:pt>
                <c:pt idx="6">
                  <c:v>07.05.2018</c:v>
                </c:pt>
                <c:pt idx="7">
                  <c:v>08.05.2018</c:v>
                </c:pt>
                <c:pt idx="8">
                  <c:v>09.05.2018</c:v>
                </c:pt>
                <c:pt idx="9">
                  <c:v>10.05.2018</c:v>
                </c:pt>
                <c:pt idx="10">
                  <c:v>11.05.2018</c:v>
                </c:pt>
                <c:pt idx="11">
                  <c:v>12.05.2018</c:v>
                </c:pt>
                <c:pt idx="12">
                  <c:v>13.05.2018</c:v>
                </c:pt>
                <c:pt idx="13">
                  <c:v>14.05.2018</c:v>
                </c:pt>
                <c:pt idx="14">
                  <c:v>15.05.2018</c:v>
                </c:pt>
                <c:pt idx="15">
                  <c:v>16.05.2018</c:v>
                </c:pt>
                <c:pt idx="16">
                  <c:v>17.05.2018</c:v>
                </c:pt>
                <c:pt idx="17">
                  <c:v>18.05.2018</c:v>
                </c:pt>
                <c:pt idx="18">
                  <c:v>19.05.2018</c:v>
                </c:pt>
                <c:pt idx="19">
                  <c:v>20.05.2018</c:v>
                </c:pt>
                <c:pt idx="20">
                  <c:v>21.05.2018</c:v>
                </c:pt>
                <c:pt idx="21">
                  <c:v>22.05.2018</c:v>
                </c:pt>
                <c:pt idx="22">
                  <c:v>23.05.2018</c:v>
                </c:pt>
                <c:pt idx="23">
                  <c:v>24.05.2018</c:v>
                </c:pt>
                <c:pt idx="24">
                  <c:v>25.05.2018</c:v>
                </c:pt>
                <c:pt idx="25">
                  <c:v>26.05.2018</c:v>
                </c:pt>
                <c:pt idx="26">
                  <c:v>27.05.2018</c:v>
                </c:pt>
                <c:pt idx="27">
                  <c:v>28.05.2018</c:v>
                </c:pt>
                <c:pt idx="28">
                  <c:v>29.05.2018</c:v>
                </c:pt>
                <c:pt idx="29">
                  <c:v>30.05.2018</c:v>
                </c:pt>
                <c:pt idx="30">
                  <c:v>31.05.2018</c:v>
                </c:pt>
                <c:pt idx="31">
                  <c:v>01.06.2018</c:v>
                </c:pt>
                <c:pt idx="32">
                  <c:v>02.06.2018</c:v>
                </c:pt>
                <c:pt idx="33">
                  <c:v>03.06.2018</c:v>
                </c:pt>
                <c:pt idx="34">
                  <c:v>04.06.2018</c:v>
                </c:pt>
                <c:pt idx="35">
                  <c:v>05.06.2018</c:v>
                </c:pt>
                <c:pt idx="36">
                  <c:v>06.06.2018</c:v>
                </c:pt>
                <c:pt idx="37">
                  <c:v>07.06.2018</c:v>
                </c:pt>
                <c:pt idx="38">
                  <c:v>08.06.2018</c:v>
                </c:pt>
                <c:pt idx="39">
                  <c:v>09.06.2018</c:v>
                </c:pt>
                <c:pt idx="40">
                  <c:v>10.06.2018</c:v>
                </c:pt>
                <c:pt idx="41">
                  <c:v>11.06.2018</c:v>
                </c:pt>
                <c:pt idx="42">
                  <c:v>12.06.2018</c:v>
                </c:pt>
                <c:pt idx="43">
                  <c:v>13.06.2018</c:v>
                </c:pt>
                <c:pt idx="44">
                  <c:v>14.06.2018</c:v>
                </c:pt>
                <c:pt idx="45">
                  <c:v>15.06.2018</c:v>
                </c:pt>
                <c:pt idx="46">
                  <c:v>16.06.2018</c:v>
                </c:pt>
                <c:pt idx="47">
                  <c:v>17.06.2018</c:v>
                </c:pt>
                <c:pt idx="48">
                  <c:v>18.06.2018</c:v>
                </c:pt>
                <c:pt idx="49">
                  <c:v>19.06.2018</c:v>
                </c:pt>
                <c:pt idx="50">
                  <c:v>20.06.2018</c:v>
                </c:pt>
                <c:pt idx="51">
                  <c:v>21.06.2018</c:v>
                </c:pt>
                <c:pt idx="52">
                  <c:v>22.06.2018</c:v>
                </c:pt>
                <c:pt idx="53">
                  <c:v>23.06.2018</c:v>
                </c:pt>
                <c:pt idx="54">
                  <c:v>24.06.2018</c:v>
                </c:pt>
                <c:pt idx="55">
                  <c:v>25.06.2018</c:v>
                </c:pt>
                <c:pt idx="56">
                  <c:v>26.06.2018</c:v>
                </c:pt>
                <c:pt idx="57">
                  <c:v>27.06.2018</c:v>
                </c:pt>
                <c:pt idx="58">
                  <c:v>28.06.2018</c:v>
                </c:pt>
                <c:pt idx="59">
                  <c:v>29.06.2018</c:v>
                </c:pt>
                <c:pt idx="60">
                  <c:v>30.06.2018</c:v>
                </c:pt>
                <c:pt idx="61">
                  <c:v>01.07.2018</c:v>
                </c:pt>
                <c:pt idx="62">
                  <c:v>02.07.2018</c:v>
                </c:pt>
                <c:pt idx="63">
                  <c:v>03.07.2018</c:v>
                </c:pt>
                <c:pt idx="64">
                  <c:v>04.07.2018</c:v>
                </c:pt>
                <c:pt idx="65">
                  <c:v>05.07.2018</c:v>
                </c:pt>
                <c:pt idx="66">
                  <c:v>06.07.2018</c:v>
                </c:pt>
                <c:pt idx="67">
                  <c:v>07.07.2018</c:v>
                </c:pt>
                <c:pt idx="68">
                  <c:v>08.07.2018</c:v>
                </c:pt>
                <c:pt idx="69">
                  <c:v>09.07.2018</c:v>
                </c:pt>
                <c:pt idx="70">
                  <c:v>10.07.2018</c:v>
                </c:pt>
                <c:pt idx="71">
                  <c:v>11.07.2018</c:v>
                </c:pt>
                <c:pt idx="72">
                  <c:v>12.07.2018</c:v>
                </c:pt>
                <c:pt idx="73">
                  <c:v>13.07.2018</c:v>
                </c:pt>
                <c:pt idx="74">
                  <c:v>14.07.2018</c:v>
                </c:pt>
                <c:pt idx="75">
                  <c:v>15.07.2018</c:v>
                </c:pt>
                <c:pt idx="76">
                  <c:v>16.07.2018</c:v>
                </c:pt>
                <c:pt idx="77">
                  <c:v>17.07.2018</c:v>
                </c:pt>
                <c:pt idx="78">
                  <c:v>18.07.2018</c:v>
                </c:pt>
                <c:pt idx="79">
                  <c:v>19.07.2018</c:v>
                </c:pt>
                <c:pt idx="80">
                  <c:v>20.07.2018</c:v>
                </c:pt>
                <c:pt idx="81">
                  <c:v>21.07.2018</c:v>
                </c:pt>
                <c:pt idx="82">
                  <c:v>22.07.2018</c:v>
                </c:pt>
                <c:pt idx="83">
                  <c:v>23.07.2018</c:v>
                </c:pt>
                <c:pt idx="84">
                  <c:v>24.07.2018</c:v>
                </c:pt>
                <c:pt idx="85">
                  <c:v>25.07.2018</c:v>
                </c:pt>
                <c:pt idx="86">
                  <c:v>26.07.2018</c:v>
                </c:pt>
                <c:pt idx="87">
                  <c:v>27.07.2018</c:v>
                </c:pt>
                <c:pt idx="88">
                  <c:v>28.07.2018</c:v>
                </c:pt>
                <c:pt idx="89">
                  <c:v>29.07.2018</c:v>
                </c:pt>
                <c:pt idx="90">
                  <c:v>30.07.2018</c:v>
                </c:pt>
                <c:pt idx="91">
                  <c:v>31.07.2018</c:v>
                </c:pt>
                <c:pt idx="92">
                  <c:v>01.08.2018</c:v>
                </c:pt>
                <c:pt idx="93">
                  <c:v>02.08.2018</c:v>
                </c:pt>
                <c:pt idx="94">
                  <c:v>03.08.2018</c:v>
                </c:pt>
                <c:pt idx="95">
                  <c:v>04.08.2018</c:v>
                </c:pt>
                <c:pt idx="96">
                  <c:v>05.08.2018</c:v>
                </c:pt>
                <c:pt idx="97">
                  <c:v>06.08.2018</c:v>
                </c:pt>
                <c:pt idx="98">
                  <c:v>07.08.2018</c:v>
                </c:pt>
                <c:pt idx="99">
                  <c:v>08.08.2018</c:v>
                </c:pt>
                <c:pt idx="100">
                  <c:v>09.08.2018</c:v>
                </c:pt>
                <c:pt idx="101">
                  <c:v>10.08.2018</c:v>
                </c:pt>
                <c:pt idx="102">
                  <c:v>11.08.2018</c:v>
                </c:pt>
                <c:pt idx="103">
                  <c:v>12.08.2018</c:v>
                </c:pt>
                <c:pt idx="104">
                  <c:v>13.08.2018</c:v>
                </c:pt>
                <c:pt idx="105">
                  <c:v>14.08.2018</c:v>
                </c:pt>
                <c:pt idx="106">
                  <c:v>15.08.2018</c:v>
                </c:pt>
                <c:pt idx="107">
                  <c:v>16.08.2018</c:v>
                </c:pt>
                <c:pt idx="108">
                  <c:v>17.08.2018</c:v>
                </c:pt>
                <c:pt idx="109">
                  <c:v>18.08.2018</c:v>
                </c:pt>
                <c:pt idx="110">
                  <c:v>19.08.2018</c:v>
                </c:pt>
                <c:pt idx="111">
                  <c:v>20.08.2018</c:v>
                </c:pt>
                <c:pt idx="112">
                  <c:v>21.08.2018</c:v>
                </c:pt>
                <c:pt idx="113">
                  <c:v>22.08.2018</c:v>
                </c:pt>
                <c:pt idx="114">
                  <c:v>23.08.2018</c:v>
                </c:pt>
                <c:pt idx="115">
                  <c:v>24.08.2018</c:v>
                </c:pt>
                <c:pt idx="116">
                  <c:v>25.08.2018</c:v>
                </c:pt>
                <c:pt idx="117">
                  <c:v>26.08.2018</c:v>
                </c:pt>
                <c:pt idx="118">
                  <c:v>27.08.2018</c:v>
                </c:pt>
                <c:pt idx="119">
                  <c:v>28.08.2018</c:v>
                </c:pt>
                <c:pt idx="120">
                  <c:v>29.08.2018</c:v>
                </c:pt>
                <c:pt idx="121">
                  <c:v>30.08.2018</c:v>
                </c:pt>
                <c:pt idx="122">
                  <c:v>31.08.2018</c:v>
                </c:pt>
                <c:pt idx="123">
                  <c:v>01.09.2018</c:v>
                </c:pt>
                <c:pt idx="124">
                  <c:v>02.09.2018</c:v>
                </c:pt>
                <c:pt idx="125">
                  <c:v>03.09.2018</c:v>
                </c:pt>
                <c:pt idx="126">
                  <c:v>04.09.2018</c:v>
                </c:pt>
                <c:pt idx="127">
                  <c:v>05.09.2018</c:v>
                </c:pt>
                <c:pt idx="128">
                  <c:v>06.09.2018</c:v>
                </c:pt>
                <c:pt idx="129">
                  <c:v>07.09.2018</c:v>
                </c:pt>
                <c:pt idx="130">
                  <c:v>08.09.2018</c:v>
                </c:pt>
                <c:pt idx="131">
                  <c:v>09.09.2018</c:v>
                </c:pt>
                <c:pt idx="132">
                  <c:v>10.09.2018</c:v>
                </c:pt>
                <c:pt idx="133">
                  <c:v>11.09.2018</c:v>
                </c:pt>
                <c:pt idx="134">
                  <c:v>12.09.2018</c:v>
                </c:pt>
                <c:pt idx="135">
                  <c:v>13.09.2018</c:v>
                </c:pt>
                <c:pt idx="136">
                  <c:v>14.09.2018</c:v>
                </c:pt>
                <c:pt idx="137">
                  <c:v>15.09.2018</c:v>
                </c:pt>
                <c:pt idx="138">
                  <c:v>16.09.2018</c:v>
                </c:pt>
                <c:pt idx="139">
                  <c:v>17.09.2018</c:v>
                </c:pt>
                <c:pt idx="140">
                  <c:v>18.09.2018</c:v>
                </c:pt>
                <c:pt idx="141">
                  <c:v>19.09.2018</c:v>
                </c:pt>
                <c:pt idx="142">
                  <c:v>20.09.2018</c:v>
                </c:pt>
                <c:pt idx="143">
                  <c:v>21.09.2018</c:v>
                </c:pt>
                <c:pt idx="144">
                  <c:v>22.09.2018</c:v>
                </c:pt>
                <c:pt idx="145">
                  <c:v>23.09.2018</c:v>
                </c:pt>
                <c:pt idx="146">
                  <c:v>24.09.2018</c:v>
                </c:pt>
                <c:pt idx="147">
                  <c:v>25.09.2018</c:v>
                </c:pt>
                <c:pt idx="148">
                  <c:v>26.09.2018</c:v>
                </c:pt>
                <c:pt idx="149">
                  <c:v>27.09.2018</c:v>
                </c:pt>
                <c:pt idx="150">
                  <c:v>28.09.2018</c:v>
                </c:pt>
                <c:pt idx="151">
                  <c:v>29.09.2018</c:v>
                </c:pt>
                <c:pt idx="152">
                  <c:v>30.09.2018</c:v>
                </c:pt>
                <c:pt idx="153">
                  <c:v>01.10.2018</c:v>
                </c:pt>
                <c:pt idx="154">
                  <c:v>02.10.2018</c:v>
                </c:pt>
                <c:pt idx="155">
                  <c:v>03.10.2018</c:v>
                </c:pt>
                <c:pt idx="156">
                  <c:v>04.10.2018</c:v>
                </c:pt>
                <c:pt idx="157">
                  <c:v>05.10.2018</c:v>
                </c:pt>
                <c:pt idx="158">
                  <c:v>06.10.2018</c:v>
                </c:pt>
                <c:pt idx="159">
                  <c:v>07.10.2018</c:v>
                </c:pt>
                <c:pt idx="160">
                  <c:v>08.10.2018</c:v>
                </c:pt>
                <c:pt idx="161">
                  <c:v>09.10.2018</c:v>
                </c:pt>
                <c:pt idx="162">
                  <c:v>10.10.2018</c:v>
                </c:pt>
                <c:pt idx="163">
                  <c:v>11.10.2018</c:v>
                </c:pt>
                <c:pt idx="164">
                  <c:v>12.10.2018</c:v>
                </c:pt>
                <c:pt idx="165">
                  <c:v>13.10.2018</c:v>
                </c:pt>
                <c:pt idx="166">
                  <c:v>14.10.2018</c:v>
                </c:pt>
                <c:pt idx="167">
                  <c:v>15.10.2018</c:v>
                </c:pt>
                <c:pt idx="168">
                  <c:v>16.10.2018</c:v>
                </c:pt>
                <c:pt idx="169">
                  <c:v>17.10.2018</c:v>
                </c:pt>
                <c:pt idx="170">
                  <c:v>18.10.2018</c:v>
                </c:pt>
                <c:pt idx="171">
                  <c:v>19.10.2018</c:v>
                </c:pt>
                <c:pt idx="172">
                  <c:v>20.10.2018</c:v>
                </c:pt>
                <c:pt idx="173">
                  <c:v>21.10.2018</c:v>
                </c:pt>
                <c:pt idx="174">
                  <c:v>22.10.2018</c:v>
                </c:pt>
                <c:pt idx="175">
                  <c:v>23.10.2018</c:v>
                </c:pt>
                <c:pt idx="176">
                  <c:v>24.10.2018</c:v>
                </c:pt>
                <c:pt idx="177">
                  <c:v>25.10.2018</c:v>
                </c:pt>
                <c:pt idx="178">
                  <c:v>26.10.2018</c:v>
                </c:pt>
                <c:pt idx="179">
                  <c:v>27.10.2018</c:v>
                </c:pt>
                <c:pt idx="180">
                  <c:v>28.10.2018</c:v>
                </c:pt>
                <c:pt idx="181">
                  <c:v>29.10.2018</c:v>
                </c:pt>
                <c:pt idx="182">
                  <c:v>30.10.2018</c:v>
                </c:pt>
                <c:pt idx="183">
                  <c:v>31.10.2018</c:v>
                </c:pt>
                <c:pt idx="184">
                  <c:v>01.11.2018</c:v>
                </c:pt>
                <c:pt idx="185">
                  <c:v>02.11.2018</c:v>
                </c:pt>
                <c:pt idx="186">
                  <c:v>03.11.2018</c:v>
                </c:pt>
                <c:pt idx="187">
                  <c:v>04.11.2018</c:v>
                </c:pt>
                <c:pt idx="188">
                  <c:v>05.11.2018</c:v>
                </c:pt>
                <c:pt idx="189">
                  <c:v>06.11.2018</c:v>
                </c:pt>
                <c:pt idx="190">
                  <c:v>07.11.2018</c:v>
                </c:pt>
                <c:pt idx="191">
                  <c:v>08.11.2018</c:v>
                </c:pt>
                <c:pt idx="192">
                  <c:v>09.11.2018</c:v>
                </c:pt>
                <c:pt idx="193">
                  <c:v>10.11.2018</c:v>
                </c:pt>
                <c:pt idx="194">
                  <c:v>11.11.2018</c:v>
                </c:pt>
                <c:pt idx="195">
                  <c:v>12.11.2018</c:v>
                </c:pt>
                <c:pt idx="196">
                  <c:v>13.11.2018</c:v>
                </c:pt>
                <c:pt idx="197">
                  <c:v>14.11.2018</c:v>
                </c:pt>
                <c:pt idx="198">
                  <c:v>15.11.2018</c:v>
                </c:pt>
                <c:pt idx="199">
                  <c:v>16.11.2018</c:v>
                </c:pt>
                <c:pt idx="200">
                  <c:v>17.11.2018</c:v>
                </c:pt>
                <c:pt idx="201">
                  <c:v>18.11.2018</c:v>
                </c:pt>
                <c:pt idx="202">
                  <c:v>19.11.2018</c:v>
                </c:pt>
                <c:pt idx="203">
                  <c:v>20.11.2018</c:v>
                </c:pt>
                <c:pt idx="204">
                  <c:v>21.11.2018</c:v>
                </c:pt>
                <c:pt idx="205">
                  <c:v>22.11.2018</c:v>
                </c:pt>
                <c:pt idx="206">
                  <c:v>23.11.2018</c:v>
                </c:pt>
                <c:pt idx="207">
                  <c:v>24.11.2018</c:v>
                </c:pt>
                <c:pt idx="208">
                  <c:v>25.11.2018</c:v>
                </c:pt>
                <c:pt idx="209">
                  <c:v>26.11.2018</c:v>
                </c:pt>
                <c:pt idx="210">
                  <c:v>27.11.2018</c:v>
                </c:pt>
                <c:pt idx="211">
                  <c:v>28.11.2018</c:v>
                </c:pt>
                <c:pt idx="212">
                  <c:v>29.11.2018</c:v>
                </c:pt>
                <c:pt idx="213">
                  <c:v>30.11.2018</c:v>
                </c:pt>
                <c:pt idx="214">
                  <c:v>01.12.2018</c:v>
                </c:pt>
                <c:pt idx="215">
                  <c:v>02.12.2018</c:v>
                </c:pt>
                <c:pt idx="216">
                  <c:v>03.12.2018</c:v>
                </c:pt>
                <c:pt idx="217">
                  <c:v>04.12.2018</c:v>
                </c:pt>
                <c:pt idx="218">
                  <c:v>05.12.2018</c:v>
                </c:pt>
                <c:pt idx="219">
                  <c:v>06.12.2018</c:v>
                </c:pt>
                <c:pt idx="220">
                  <c:v>07.12.2018</c:v>
                </c:pt>
                <c:pt idx="221">
                  <c:v>08.12.2018</c:v>
                </c:pt>
                <c:pt idx="222">
                  <c:v>09.12.2018</c:v>
                </c:pt>
                <c:pt idx="223">
                  <c:v>10.12.2018</c:v>
                </c:pt>
                <c:pt idx="224">
                  <c:v>11.12.2018</c:v>
                </c:pt>
                <c:pt idx="225">
                  <c:v>12.12.2018</c:v>
                </c:pt>
                <c:pt idx="226">
                  <c:v>13.12.2018</c:v>
                </c:pt>
                <c:pt idx="227">
                  <c:v>14.12.2018</c:v>
                </c:pt>
                <c:pt idx="228">
                  <c:v>15.12.2018</c:v>
                </c:pt>
                <c:pt idx="229">
                  <c:v>16.12.2018</c:v>
                </c:pt>
                <c:pt idx="230">
                  <c:v>17.12.2018</c:v>
                </c:pt>
                <c:pt idx="231">
                  <c:v>18.12.2018</c:v>
                </c:pt>
                <c:pt idx="232">
                  <c:v>19.12.2018</c:v>
                </c:pt>
                <c:pt idx="233">
                  <c:v>20.12.2018</c:v>
                </c:pt>
                <c:pt idx="234">
                  <c:v>21.12.2018</c:v>
                </c:pt>
                <c:pt idx="235">
                  <c:v>22.12.2018</c:v>
                </c:pt>
                <c:pt idx="236">
                  <c:v>23.12.2018</c:v>
                </c:pt>
                <c:pt idx="237">
                  <c:v>24.12.2018</c:v>
                </c:pt>
                <c:pt idx="238">
                  <c:v>25.12.2018</c:v>
                </c:pt>
                <c:pt idx="239">
                  <c:v>26.12.2018</c:v>
                </c:pt>
                <c:pt idx="240">
                  <c:v>27.12.2018</c:v>
                </c:pt>
                <c:pt idx="241">
                  <c:v>28.12.2018</c:v>
                </c:pt>
                <c:pt idx="242">
                  <c:v>29.12.2018</c:v>
                </c:pt>
                <c:pt idx="243">
                  <c:v>30.12.2018</c:v>
                </c:pt>
                <c:pt idx="244">
                  <c:v>31.12.2018</c:v>
                </c:pt>
                <c:pt idx="245">
                  <c:v>01.01.2019</c:v>
                </c:pt>
                <c:pt idx="246">
                  <c:v>02.01.2019</c:v>
                </c:pt>
                <c:pt idx="247">
                  <c:v>03.01.2019</c:v>
                </c:pt>
                <c:pt idx="248">
                  <c:v>04.01.2019</c:v>
                </c:pt>
                <c:pt idx="249">
                  <c:v>05.01.2019</c:v>
                </c:pt>
                <c:pt idx="250">
                  <c:v>06.01.2019</c:v>
                </c:pt>
                <c:pt idx="251">
                  <c:v>07.01.2019</c:v>
                </c:pt>
                <c:pt idx="252">
                  <c:v>08.01.2019</c:v>
                </c:pt>
                <c:pt idx="253">
                  <c:v>09.01.2019</c:v>
                </c:pt>
                <c:pt idx="254">
                  <c:v>10.01.2019</c:v>
                </c:pt>
                <c:pt idx="255">
                  <c:v>11.01.2019</c:v>
                </c:pt>
                <c:pt idx="256">
                  <c:v>12.01.2019</c:v>
                </c:pt>
                <c:pt idx="257">
                  <c:v>13.01.2019</c:v>
                </c:pt>
                <c:pt idx="258">
                  <c:v>14.01.2019</c:v>
                </c:pt>
                <c:pt idx="259">
                  <c:v>15.01.2019</c:v>
                </c:pt>
                <c:pt idx="260">
                  <c:v>16.01.2019</c:v>
                </c:pt>
                <c:pt idx="261">
                  <c:v>17.01.2019</c:v>
                </c:pt>
                <c:pt idx="262">
                  <c:v>18.01.2019</c:v>
                </c:pt>
                <c:pt idx="263">
                  <c:v>19.01.2019</c:v>
                </c:pt>
                <c:pt idx="264">
                  <c:v>20.01.2019</c:v>
                </c:pt>
                <c:pt idx="265">
                  <c:v>21.01.2019</c:v>
                </c:pt>
                <c:pt idx="266">
                  <c:v>22.01.2019</c:v>
                </c:pt>
                <c:pt idx="267">
                  <c:v>23.01.2019</c:v>
                </c:pt>
                <c:pt idx="268">
                  <c:v>24.01.2019</c:v>
                </c:pt>
                <c:pt idx="269">
                  <c:v>25.01.2019</c:v>
                </c:pt>
                <c:pt idx="270">
                  <c:v>26.01.2019</c:v>
                </c:pt>
                <c:pt idx="271">
                  <c:v>27.01.2019</c:v>
                </c:pt>
                <c:pt idx="272">
                  <c:v>28.01.2019</c:v>
                </c:pt>
                <c:pt idx="273">
                  <c:v>29.01.2019</c:v>
                </c:pt>
                <c:pt idx="274">
                  <c:v>30.01.2019</c:v>
                </c:pt>
                <c:pt idx="275">
                  <c:v>31.01.2019</c:v>
                </c:pt>
                <c:pt idx="276">
                  <c:v>01.02.2019</c:v>
                </c:pt>
                <c:pt idx="277">
                  <c:v>02.02.2019</c:v>
                </c:pt>
                <c:pt idx="278">
                  <c:v>03.02.2019</c:v>
                </c:pt>
                <c:pt idx="279">
                  <c:v>04.02.2019</c:v>
                </c:pt>
                <c:pt idx="280">
                  <c:v>05.02.2019</c:v>
                </c:pt>
                <c:pt idx="281">
                  <c:v>06.02.2019</c:v>
                </c:pt>
                <c:pt idx="282">
                  <c:v>07.02.2019</c:v>
                </c:pt>
                <c:pt idx="283">
                  <c:v>08.02.2019</c:v>
                </c:pt>
                <c:pt idx="284">
                  <c:v>09.02.2019</c:v>
                </c:pt>
                <c:pt idx="285">
                  <c:v>10.02.2019</c:v>
                </c:pt>
                <c:pt idx="286">
                  <c:v>11.02.2019</c:v>
                </c:pt>
                <c:pt idx="287">
                  <c:v>12.02.2019</c:v>
                </c:pt>
                <c:pt idx="288">
                  <c:v>13.02.2019</c:v>
                </c:pt>
                <c:pt idx="289">
                  <c:v>14.02.2019</c:v>
                </c:pt>
                <c:pt idx="290">
                  <c:v>15.02.2019</c:v>
                </c:pt>
                <c:pt idx="291">
                  <c:v>16.02.2019</c:v>
                </c:pt>
                <c:pt idx="292">
                  <c:v>17.02.2019</c:v>
                </c:pt>
                <c:pt idx="293">
                  <c:v>18.02.2019</c:v>
                </c:pt>
                <c:pt idx="294">
                  <c:v>19.02.2019</c:v>
                </c:pt>
                <c:pt idx="295">
                  <c:v>20.02.2019</c:v>
                </c:pt>
                <c:pt idx="296">
                  <c:v>21.02.2019</c:v>
                </c:pt>
                <c:pt idx="297">
                  <c:v>22.02.2019</c:v>
                </c:pt>
                <c:pt idx="298">
                  <c:v>23.02.2019</c:v>
                </c:pt>
                <c:pt idx="299">
                  <c:v>24.02.2019</c:v>
                </c:pt>
                <c:pt idx="300">
                  <c:v>25.02.2019</c:v>
                </c:pt>
                <c:pt idx="301">
                  <c:v>26.02.2019</c:v>
                </c:pt>
                <c:pt idx="302">
                  <c:v>27.02.2019</c:v>
                </c:pt>
                <c:pt idx="303">
                  <c:v>28.02.2019</c:v>
                </c:pt>
                <c:pt idx="304">
                  <c:v>01.03.2019</c:v>
                </c:pt>
                <c:pt idx="305">
                  <c:v>02.03.2019</c:v>
                </c:pt>
                <c:pt idx="306">
                  <c:v>03.03.2019</c:v>
                </c:pt>
                <c:pt idx="307">
                  <c:v>04.03.2019</c:v>
                </c:pt>
                <c:pt idx="308">
                  <c:v>05.03.2019</c:v>
                </c:pt>
                <c:pt idx="309">
                  <c:v>06.03.2019</c:v>
                </c:pt>
                <c:pt idx="310">
                  <c:v>07.03.2019</c:v>
                </c:pt>
                <c:pt idx="311">
                  <c:v>08.03.2019</c:v>
                </c:pt>
                <c:pt idx="312">
                  <c:v>09.03.2019</c:v>
                </c:pt>
                <c:pt idx="313">
                  <c:v>10.03.2019</c:v>
                </c:pt>
                <c:pt idx="314">
                  <c:v>11.03.2019</c:v>
                </c:pt>
                <c:pt idx="315">
                  <c:v>12.03.2019</c:v>
                </c:pt>
                <c:pt idx="316">
                  <c:v>13.03.2019</c:v>
                </c:pt>
                <c:pt idx="317">
                  <c:v>14.03.2019</c:v>
                </c:pt>
                <c:pt idx="318">
                  <c:v>15.03.2019</c:v>
                </c:pt>
                <c:pt idx="319">
                  <c:v>16.03.2019</c:v>
                </c:pt>
                <c:pt idx="320">
                  <c:v>17.03.2019</c:v>
                </c:pt>
                <c:pt idx="321">
                  <c:v>18.03.2019</c:v>
                </c:pt>
                <c:pt idx="322">
                  <c:v>19.03.2019</c:v>
                </c:pt>
                <c:pt idx="323">
                  <c:v>20.03.2019</c:v>
                </c:pt>
                <c:pt idx="324">
                  <c:v>21.03.2019</c:v>
                </c:pt>
                <c:pt idx="325">
                  <c:v>22.03.2019</c:v>
                </c:pt>
                <c:pt idx="326">
                  <c:v>23.03.2019</c:v>
                </c:pt>
                <c:pt idx="327">
                  <c:v>24.03.2019</c:v>
                </c:pt>
                <c:pt idx="328">
                  <c:v>25.03.2019</c:v>
                </c:pt>
                <c:pt idx="329">
                  <c:v>26.03.2019</c:v>
                </c:pt>
                <c:pt idx="330">
                  <c:v>27.03.2019</c:v>
                </c:pt>
                <c:pt idx="331">
                  <c:v>28.03.2019</c:v>
                </c:pt>
                <c:pt idx="332">
                  <c:v>29.03.2019</c:v>
                </c:pt>
                <c:pt idx="333">
                  <c:v>30.03.2019</c:v>
                </c:pt>
                <c:pt idx="334">
                  <c:v>31.03.2019</c:v>
                </c:pt>
                <c:pt idx="335">
                  <c:v>01.04.2019</c:v>
                </c:pt>
                <c:pt idx="336">
                  <c:v>02.04.2019</c:v>
                </c:pt>
                <c:pt idx="337">
                  <c:v>03.04.2019</c:v>
                </c:pt>
                <c:pt idx="338">
                  <c:v>04.04.2019</c:v>
                </c:pt>
                <c:pt idx="339">
                  <c:v>05.04.2019</c:v>
                </c:pt>
                <c:pt idx="340">
                  <c:v>06.04.2019</c:v>
                </c:pt>
                <c:pt idx="341">
                  <c:v>07.04.2019</c:v>
                </c:pt>
                <c:pt idx="342">
                  <c:v>08.04.2019</c:v>
                </c:pt>
                <c:pt idx="343">
                  <c:v>09.04.2019</c:v>
                </c:pt>
                <c:pt idx="344">
                  <c:v>10.04.2019</c:v>
                </c:pt>
                <c:pt idx="345">
                  <c:v>11.04.2019</c:v>
                </c:pt>
                <c:pt idx="346">
                  <c:v>12.04.2019</c:v>
                </c:pt>
                <c:pt idx="347">
                  <c:v>13.04.2019</c:v>
                </c:pt>
                <c:pt idx="348">
                  <c:v>14.04.2019</c:v>
                </c:pt>
                <c:pt idx="349">
                  <c:v>15.04.2019</c:v>
                </c:pt>
                <c:pt idx="350">
                  <c:v>16.04.2019</c:v>
                </c:pt>
                <c:pt idx="351">
                  <c:v>17.04.2019</c:v>
                </c:pt>
                <c:pt idx="352">
                  <c:v>18.04.2019</c:v>
                </c:pt>
                <c:pt idx="353">
                  <c:v>19.04.2019</c:v>
                </c:pt>
                <c:pt idx="354">
                  <c:v>20.04.2019</c:v>
                </c:pt>
                <c:pt idx="355">
                  <c:v>21.04.2019</c:v>
                </c:pt>
                <c:pt idx="356">
                  <c:v>22.04.2019</c:v>
                </c:pt>
                <c:pt idx="357">
                  <c:v>23.04.2019</c:v>
                </c:pt>
                <c:pt idx="358">
                  <c:v>24.04.2019</c:v>
                </c:pt>
                <c:pt idx="359">
                  <c:v>25.04.2019</c:v>
                </c:pt>
                <c:pt idx="360">
                  <c:v>26.04.2019</c:v>
                </c:pt>
                <c:pt idx="361">
                  <c:v>27.04.2019</c:v>
                </c:pt>
                <c:pt idx="362">
                  <c:v>28.04.2019</c:v>
                </c:pt>
                <c:pt idx="363">
                  <c:v>29.04.2019</c:v>
                </c:pt>
                <c:pt idx="364">
                  <c:v>30.04.2019</c:v>
                </c:pt>
                <c:pt idx="365">
                  <c:v>01.05.2019</c:v>
                </c:pt>
                <c:pt idx="366">
                  <c:v>02.05.2019</c:v>
                </c:pt>
                <c:pt idx="367">
                  <c:v>03.05.2019</c:v>
                </c:pt>
                <c:pt idx="368">
                  <c:v>04.05.2019</c:v>
                </c:pt>
                <c:pt idx="369">
                  <c:v>05.05.2019</c:v>
                </c:pt>
                <c:pt idx="370">
                  <c:v>06.05.2019</c:v>
                </c:pt>
                <c:pt idx="371">
                  <c:v>07.05.2019</c:v>
                </c:pt>
                <c:pt idx="372">
                  <c:v>08.05.2019</c:v>
                </c:pt>
                <c:pt idx="373">
                  <c:v>09.05.2019</c:v>
                </c:pt>
                <c:pt idx="374">
                  <c:v>10.05.2019</c:v>
                </c:pt>
                <c:pt idx="375">
                  <c:v>11.05.2019</c:v>
                </c:pt>
                <c:pt idx="376">
                  <c:v>12.05.2019</c:v>
                </c:pt>
                <c:pt idx="377">
                  <c:v>13.05.2019</c:v>
                </c:pt>
                <c:pt idx="378">
                  <c:v>14.05.2019</c:v>
                </c:pt>
                <c:pt idx="379">
                  <c:v>15.05.2019</c:v>
                </c:pt>
              </c:strCache>
            </c:strRef>
          </c:cat>
          <c:val>
            <c:numRef>
              <c:f>Sheet1!$B$2:$B$381</c:f>
              <c:numCache>
                <c:formatCode>General</c:formatCode>
                <c:ptCount val="380"/>
                <c:pt idx="0">
                  <c:v>148773</c:v>
                </c:pt>
                <c:pt idx="1">
                  <c:v>160956</c:v>
                </c:pt>
                <c:pt idx="2">
                  <c:v>145903</c:v>
                </c:pt>
                <c:pt idx="3">
                  <c:v>113597</c:v>
                </c:pt>
                <c:pt idx="4">
                  <c:v>115051</c:v>
                </c:pt>
                <c:pt idx="5">
                  <c:v>225008</c:v>
                </c:pt>
                <c:pt idx="6">
                  <c:v>201588</c:v>
                </c:pt>
                <c:pt idx="7">
                  <c:v>187658</c:v>
                </c:pt>
                <c:pt idx="8">
                  <c:v>166177</c:v>
                </c:pt>
                <c:pt idx="9">
                  <c:v>160944</c:v>
                </c:pt>
                <c:pt idx="10">
                  <c:v>178627</c:v>
                </c:pt>
                <c:pt idx="11">
                  <c:v>150286</c:v>
                </c:pt>
                <c:pt idx="12">
                  <c:v>117770</c:v>
                </c:pt>
                <c:pt idx="13">
                  <c:v>173704</c:v>
                </c:pt>
                <c:pt idx="14">
                  <c:v>322487</c:v>
                </c:pt>
                <c:pt idx="15">
                  <c:v>452191</c:v>
                </c:pt>
                <c:pt idx="16">
                  <c:v>433700</c:v>
                </c:pt>
                <c:pt idx="17">
                  <c:v>374777</c:v>
                </c:pt>
                <c:pt idx="18">
                  <c:v>268080</c:v>
                </c:pt>
                <c:pt idx="19">
                  <c:v>226503</c:v>
                </c:pt>
                <c:pt idx="20">
                  <c:v>182643</c:v>
                </c:pt>
                <c:pt idx="21">
                  <c:v>183531</c:v>
                </c:pt>
                <c:pt idx="22">
                  <c:v>181976</c:v>
                </c:pt>
                <c:pt idx="23">
                  <c:v>164897</c:v>
                </c:pt>
                <c:pt idx="24">
                  <c:v>156020</c:v>
                </c:pt>
                <c:pt idx="25">
                  <c:v>157853</c:v>
                </c:pt>
                <c:pt idx="26">
                  <c:v>169137</c:v>
                </c:pt>
                <c:pt idx="27">
                  <c:v>252439</c:v>
                </c:pt>
                <c:pt idx="28">
                  <c:v>243626</c:v>
                </c:pt>
                <c:pt idx="29">
                  <c:v>328620</c:v>
                </c:pt>
                <c:pt idx="30">
                  <c:v>308743</c:v>
                </c:pt>
                <c:pt idx="31">
                  <c:v>271992</c:v>
                </c:pt>
                <c:pt idx="32">
                  <c:v>327217</c:v>
                </c:pt>
                <c:pt idx="33">
                  <c:v>578124</c:v>
                </c:pt>
                <c:pt idx="34">
                  <c:v>472966</c:v>
                </c:pt>
                <c:pt idx="35">
                  <c:v>518324</c:v>
                </c:pt>
                <c:pt idx="36">
                  <c:v>442469</c:v>
                </c:pt>
                <c:pt idx="37">
                  <c:v>406150</c:v>
                </c:pt>
                <c:pt idx="38">
                  <c:v>344794</c:v>
                </c:pt>
                <c:pt idx="39">
                  <c:v>389431</c:v>
                </c:pt>
                <c:pt idx="40">
                  <c:v>360841</c:v>
                </c:pt>
                <c:pt idx="41">
                  <c:v>290131</c:v>
                </c:pt>
                <c:pt idx="42">
                  <c:v>261490</c:v>
                </c:pt>
                <c:pt idx="43">
                  <c:v>246264</c:v>
                </c:pt>
                <c:pt idx="44">
                  <c:v>227111</c:v>
                </c:pt>
                <c:pt idx="45">
                  <c:v>195262</c:v>
                </c:pt>
                <c:pt idx="46">
                  <c:v>192413</c:v>
                </c:pt>
                <c:pt idx="47">
                  <c:v>200019</c:v>
                </c:pt>
                <c:pt idx="48">
                  <c:v>167533</c:v>
                </c:pt>
                <c:pt idx="49">
                  <c:v>546680</c:v>
                </c:pt>
                <c:pt idx="50">
                  <c:v>273466</c:v>
                </c:pt>
                <c:pt idx="51">
                  <c:v>323028</c:v>
                </c:pt>
                <c:pt idx="52">
                  <c:v>286384</c:v>
                </c:pt>
                <c:pt idx="53">
                  <c:v>226334</c:v>
                </c:pt>
                <c:pt idx="54">
                  <c:v>336537</c:v>
                </c:pt>
                <c:pt idx="55">
                  <c:v>259161</c:v>
                </c:pt>
                <c:pt idx="56">
                  <c:v>172996</c:v>
                </c:pt>
                <c:pt idx="57">
                  <c:v>469682</c:v>
                </c:pt>
                <c:pt idx="58">
                  <c:v>329236</c:v>
                </c:pt>
                <c:pt idx="59">
                  <c:v>248724</c:v>
                </c:pt>
                <c:pt idx="60">
                  <c:v>225731</c:v>
                </c:pt>
                <c:pt idx="61">
                  <c:v>259760</c:v>
                </c:pt>
                <c:pt idx="62">
                  <c:v>364984</c:v>
                </c:pt>
                <c:pt idx="63">
                  <c:v>282032</c:v>
                </c:pt>
                <c:pt idx="64">
                  <c:v>310774</c:v>
                </c:pt>
                <c:pt idx="65">
                  <c:v>384102</c:v>
                </c:pt>
                <c:pt idx="66">
                  <c:v>440838</c:v>
                </c:pt>
                <c:pt idx="67">
                  <c:v>327087</c:v>
                </c:pt>
                <c:pt idx="68">
                  <c:v>367553</c:v>
                </c:pt>
                <c:pt idx="69">
                  <c:v>515964</c:v>
                </c:pt>
                <c:pt idx="70">
                  <c:v>404631</c:v>
                </c:pt>
                <c:pt idx="71">
                  <c:v>274049</c:v>
                </c:pt>
                <c:pt idx="72">
                  <c:v>340580</c:v>
                </c:pt>
                <c:pt idx="73">
                  <c:v>652250</c:v>
                </c:pt>
                <c:pt idx="74">
                  <c:v>333016</c:v>
                </c:pt>
                <c:pt idx="75">
                  <c:v>264068</c:v>
                </c:pt>
                <c:pt idx="76">
                  <c:v>276958</c:v>
                </c:pt>
                <c:pt idx="77">
                  <c:v>288137</c:v>
                </c:pt>
                <c:pt idx="78">
                  <c:v>282852</c:v>
                </c:pt>
                <c:pt idx="79">
                  <c:v>365648</c:v>
                </c:pt>
                <c:pt idx="80">
                  <c:v>335488</c:v>
                </c:pt>
                <c:pt idx="81">
                  <c:v>313608</c:v>
                </c:pt>
                <c:pt idx="82">
                  <c:v>597119</c:v>
                </c:pt>
                <c:pt idx="83">
                  <c:v>507011</c:v>
                </c:pt>
                <c:pt idx="84">
                  <c:v>338751</c:v>
                </c:pt>
                <c:pt idx="85">
                  <c:v>489226</c:v>
                </c:pt>
                <c:pt idx="86">
                  <c:v>436273</c:v>
                </c:pt>
                <c:pt idx="87">
                  <c:v>376580</c:v>
                </c:pt>
                <c:pt idx="88">
                  <c:v>223527</c:v>
                </c:pt>
                <c:pt idx="89">
                  <c:v>171564</c:v>
                </c:pt>
                <c:pt idx="90">
                  <c:v>153530</c:v>
                </c:pt>
                <c:pt idx="91">
                  <c:v>191339</c:v>
                </c:pt>
                <c:pt idx="92">
                  <c:v>244847</c:v>
                </c:pt>
                <c:pt idx="93">
                  <c:v>167953</c:v>
                </c:pt>
                <c:pt idx="94">
                  <c:v>204713</c:v>
                </c:pt>
                <c:pt idx="95">
                  <c:v>205881</c:v>
                </c:pt>
                <c:pt idx="96">
                  <c:v>173800</c:v>
                </c:pt>
                <c:pt idx="97">
                  <c:v>257617</c:v>
                </c:pt>
                <c:pt idx="98">
                  <c:v>245211</c:v>
                </c:pt>
                <c:pt idx="99">
                  <c:v>219288</c:v>
                </c:pt>
                <c:pt idx="100">
                  <c:v>199921</c:v>
                </c:pt>
                <c:pt idx="101">
                  <c:v>195293</c:v>
                </c:pt>
                <c:pt idx="102">
                  <c:v>116253</c:v>
                </c:pt>
                <c:pt idx="103">
                  <c:v>184970</c:v>
                </c:pt>
                <c:pt idx="104">
                  <c:v>167295</c:v>
                </c:pt>
                <c:pt idx="105">
                  <c:v>172376</c:v>
                </c:pt>
                <c:pt idx="106">
                  <c:v>193390</c:v>
                </c:pt>
                <c:pt idx="107">
                  <c:v>208365</c:v>
                </c:pt>
                <c:pt idx="108">
                  <c:v>245356</c:v>
                </c:pt>
                <c:pt idx="109">
                  <c:v>285429</c:v>
                </c:pt>
                <c:pt idx="110">
                  <c:v>245304</c:v>
                </c:pt>
                <c:pt idx="111">
                  <c:v>184766</c:v>
                </c:pt>
                <c:pt idx="112">
                  <c:v>537845</c:v>
                </c:pt>
                <c:pt idx="113">
                  <c:v>425559</c:v>
                </c:pt>
                <c:pt idx="114">
                  <c:v>323938</c:v>
                </c:pt>
                <c:pt idx="115">
                  <c:v>204867</c:v>
                </c:pt>
                <c:pt idx="116">
                  <c:v>263031</c:v>
                </c:pt>
                <c:pt idx="117">
                  <c:v>264139</c:v>
                </c:pt>
                <c:pt idx="118">
                  <c:v>254283</c:v>
                </c:pt>
                <c:pt idx="119">
                  <c:v>160142</c:v>
                </c:pt>
                <c:pt idx="120">
                  <c:v>148485</c:v>
                </c:pt>
                <c:pt idx="121">
                  <c:v>233858</c:v>
                </c:pt>
                <c:pt idx="122">
                  <c:v>217854</c:v>
                </c:pt>
                <c:pt idx="123">
                  <c:v>256512</c:v>
                </c:pt>
                <c:pt idx="124">
                  <c:v>273821</c:v>
                </c:pt>
                <c:pt idx="125">
                  <c:v>382146</c:v>
                </c:pt>
                <c:pt idx="126">
                  <c:v>324735</c:v>
                </c:pt>
                <c:pt idx="127">
                  <c:v>230867</c:v>
                </c:pt>
                <c:pt idx="128">
                  <c:v>168072</c:v>
                </c:pt>
                <c:pt idx="129">
                  <c:v>171709</c:v>
                </c:pt>
                <c:pt idx="130">
                  <c:v>140774</c:v>
                </c:pt>
                <c:pt idx="131">
                  <c:v>151288</c:v>
                </c:pt>
                <c:pt idx="132">
                  <c:v>231861</c:v>
                </c:pt>
                <c:pt idx="133">
                  <c:v>205367</c:v>
                </c:pt>
                <c:pt idx="134">
                  <c:v>209703</c:v>
                </c:pt>
                <c:pt idx="135">
                  <c:v>152677</c:v>
                </c:pt>
                <c:pt idx="136">
                  <c:v>213397</c:v>
                </c:pt>
                <c:pt idx="137">
                  <c:v>163018</c:v>
                </c:pt>
                <c:pt idx="138">
                  <c:v>138049</c:v>
                </c:pt>
                <c:pt idx="139">
                  <c:v>212386</c:v>
                </c:pt>
                <c:pt idx="140">
                  <c:v>223328</c:v>
                </c:pt>
                <c:pt idx="141">
                  <c:v>314937</c:v>
                </c:pt>
                <c:pt idx="142">
                  <c:v>349800</c:v>
                </c:pt>
                <c:pt idx="143">
                  <c:v>465244</c:v>
                </c:pt>
                <c:pt idx="144">
                  <c:v>260593</c:v>
                </c:pt>
                <c:pt idx="145">
                  <c:v>222361</c:v>
                </c:pt>
                <c:pt idx="146">
                  <c:v>251096</c:v>
                </c:pt>
                <c:pt idx="147">
                  <c:v>205666</c:v>
                </c:pt>
                <c:pt idx="148">
                  <c:v>156755</c:v>
                </c:pt>
                <c:pt idx="149">
                  <c:v>211145</c:v>
                </c:pt>
                <c:pt idx="150">
                  <c:v>237237</c:v>
                </c:pt>
                <c:pt idx="151">
                  <c:v>166989</c:v>
                </c:pt>
                <c:pt idx="152">
                  <c:v>173603</c:v>
                </c:pt>
                <c:pt idx="153">
                  <c:v>141374</c:v>
                </c:pt>
                <c:pt idx="154">
                  <c:v>176759</c:v>
                </c:pt>
                <c:pt idx="155">
                  <c:v>242171</c:v>
                </c:pt>
                <c:pt idx="156">
                  <c:v>171946</c:v>
                </c:pt>
                <c:pt idx="157">
                  <c:v>244948</c:v>
                </c:pt>
                <c:pt idx="158">
                  <c:v>262874</c:v>
                </c:pt>
                <c:pt idx="159">
                  <c:v>492984</c:v>
                </c:pt>
                <c:pt idx="160">
                  <c:v>650759</c:v>
                </c:pt>
                <c:pt idx="161">
                  <c:v>531111</c:v>
                </c:pt>
                <c:pt idx="162">
                  <c:v>735670</c:v>
                </c:pt>
                <c:pt idx="163">
                  <c:v>1802781</c:v>
                </c:pt>
                <c:pt idx="164">
                  <c:v>1255274</c:v>
                </c:pt>
                <c:pt idx="165">
                  <c:v>898240</c:v>
                </c:pt>
                <c:pt idx="166">
                  <c:v>749513</c:v>
                </c:pt>
                <c:pt idx="167">
                  <c:v>692905</c:v>
                </c:pt>
                <c:pt idx="168">
                  <c:v>591433</c:v>
                </c:pt>
                <c:pt idx="169">
                  <c:v>469323</c:v>
                </c:pt>
                <c:pt idx="170">
                  <c:v>358088</c:v>
                </c:pt>
                <c:pt idx="171">
                  <c:v>257832</c:v>
                </c:pt>
                <c:pt idx="172">
                  <c:v>253852</c:v>
                </c:pt>
                <c:pt idx="173">
                  <c:v>349462</c:v>
                </c:pt>
                <c:pt idx="174">
                  <c:v>360064</c:v>
                </c:pt>
                <c:pt idx="175">
                  <c:v>266514</c:v>
                </c:pt>
                <c:pt idx="176">
                  <c:v>253330</c:v>
                </c:pt>
                <c:pt idx="177">
                  <c:v>226065</c:v>
                </c:pt>
                <c:pt idx="178">
                  <c:v>139886</c:v>
                </c:pt>
                <c:pt idx="179">
                  <c:v>241848</c:v>
                </c:pt>
                <c:pt idx="180">
                  <c:v>251748</c:v>
                </c:pt>
                <c:pt idx="181">
                  <c:v>225880</c:v>
                </c:pt>
                <c:pt idx="182">
                  <c:v>193691</c:v>
                </c:pt>
                <c:pt idx="183">
                  <c:v>184763</c:v>
                </c:pt>
                <c:pt idx="184">
                  <c:v>177405</c:v>
                </c:pt>
                <c:pt idx="185">
                  <c:v>216571</c:v>
                </c:pt>
                <c:pt idx="186">
                  <c:v>136817</c:v>
                </c:pt>
                <c:pt idx="187">
                  <c:v>148066</c:v>
                </c:pt>
                <c:pt idx="188">
                  <c:v>195799</c:v>
                </c:pt>
                <c:pt idx="189">
                  <c:v>246858</c:v>
                </c:pt>
                <c:pt idx="190">
                  <c:v>213872</c:v>
                </c:pt>
                <c:pt idx="191">
                  <c:v>171804</c:v>
                </c:pt>
                <c:pt idx="192">
                  <c:v>163029</c:v>
                </c:pt>
                <c:pt idx="193">
                  <c:v>161552</c:v>
                </c:pt>
                <c:pt idx="194">
                  <c:v>238218</c:v>
                </c:pt>
                <c:pt idx="195">
                  <c:v>219502</c:v>
                </c:pt>
                <c:pt idx="196">
                  <c:v>162788</c:v>
                </c:pt>
                <c:pt idx="197">
                  <c:v>200862</c:v>
                </c:pt>
                <c:pt idx="198">
                  <c:v>184821</c:v>
                </c:pt>
                <c:pt idx="199">
                  <c:v>147286</c:v>
                </c:pt>
                <c:pt idx="200">
                  <c:v>175664</c:v>
                </c:pt>
                <c:pt idx="201">
                  <c:v>138344</c:v>
                </c:pt>
                <c:pt idx="202">
                  <c:v>207758</c:v>
                </c:pt>
                <c:pt idx="203">
                  <c:v>224175</c:v>
                </c:pt>
                <c:pt idx="204">
                  <c:v>250785</c:v>
                </c:pt>
                <c:pt idx="205">
                  <c:v>331660</c:v>
                </c:pt>
                <c:pt idx="206">
                  <c:v>323953</c:v>
                </c:pt>
                <c:pt idx="207">
                  <c:v>271909</c:v>
                </c:pt>
                <c:pt idx="208">
                  <c:v>372715</c:v>
                </c:pt>
                <c:pt idx="209">
                  <c:v>356895</c:v>
                </c:pt>
                <c:pt idx="210">
                  <c:v>415048</c:v>
                </c:pt>
                <c:pt idx="211">
                  <c:v>276509</c:v>
                </c:pt>
                <c:pt idx="212">
                  <c:v>262620</c:v>
                </c:pt>
                <c:pt idx="213">
                  <c:v>182659</c:v>
                </c:pt>
                <c:pt idx="214">
                  <c:v>198032</c:v>
                </c:pt>
                <c:pt idx="215">
                  <c:v>224652</c:v>
                </c:pt>
                <c:pt idx="216">
                  <c:v>173002</c:v>
                </c:pt>
                <c:pt idx="217">
                  <c:v>172182</c:v>
                </c:pt>
                <c:pt idx="218">
                  <c:v>180378</c:v>
                </c:pt>
                <c:pt idx="219">
                  <c:v>164220</c:v>
                </c:pt>
                <c:pt idx="220">
                  <c:v>110306</c:v>
                </c:pt>
                <c:pt idx="221">
                  <c:v>221220</c:v>
                </c:pt>
                <c:pt idx="222">
                  <c:v>277748</c:v>
                </c:pt>
                <c:pt idx="223">
                  <c:v>195923</c:v>
                </c:pt>
                <c:pt idx="224">
                  <c:v>279755</c:v>
                </c:pt>
                <c:pt idx="225">
                  <c:v>225780</c:v>
                </c:pt>
                <c:pt idx="226">
                  <c:v>227862</c:v>
                </c:pt>
                <c:pt idx="227">
                  <c:v>271247</c:v>
                </c:pt>
                <c:pt idx="228">
                  <c:v>304934</c:v>
                </c:pt>
                <c:pt idx="229">
                  <c:v>286943</c:v>
                </c:pt>
                <c:pt idx="230">
                  <c:v>272979</c:v>
                </c:pt>
                <c:pt idx="231">
                  <c:v>355490</c:v>
                </c:pt>
                <c:pt idx="232">
                  <c:v>291712</c:v>
                </c:pt>
                <c:pt idx="233">
                  <c:v>356840</c:v>
                </c:pt>
                <c:pt idx="234">
                  <c:v>225865</c:v>
                </c:pt>
                <c:pt idx="235">
                  <c:v>229782</c:v>
                </c:pt>
                <c:pt idx="236">
                  <c:v>155939</c:v>
                </c:pt>
                <c:pt idx="237">
                  <c:v>117322</c:v>
                </c:pt>
                <c:pt idx="238">
                  <c:v>159978</c:v>
                </c:pt>
                <c:pt idx="239">
                  <c:v>185575</c:v>
                </c:pt>
                <c:pt idx="240">
                  <c:v>79671</c:v>
                </c:pt>
                <c:pt idx="241">
                  <c:v>181640</c:v>
                </c:pt>
                <c:pt idx="242">
                  <c:v>208720</c:v>
                </c:pt>
                <c:pt idx="243">
                  <c:v>217930</c:v>
                </c:pt>
                <c:pt idx="244">
                  <c:v>121839</c:v>
                </c:pt>
                <c:pt idx="245">
                  <c:v>148396</c:v>
                </c:pt>
                <c:pt idx="246">
                  <c:v>170752</c:v>
                </c:pt>
                <c:pt idx="247">
                  <c:v>302396</c:v>
                </c:pt>
                <c:pt idx="248">
                  <c:v>179880</c:v>
                </c:pt>
                <c:pt idx="249">
                  <c:v>154112</c:v>
                </c:pt>
                <c:pt idx="250">
                  <c:v>156339</c:v>
                </c:pt>
                <c:pt idx="251">
                  <c:v>194521</c:v>
                </c:pt>
                <c:pt idx="252">
                  <c:v>200427</c:v>
                </c:pt>
                <c:pt idx="253">
                  <c:v>205430</c:v>
                </c:pt>
                <c:pt idx="254">
                  <c:v>248081</c:v>
                </c:pt>
                <c:pt idx="255">
                  <c:v>262343</c:v>
                </c:pt>
                <c:pt idx="256">
                  <c:v>241276</c:v>
                </c:pt>
                <c:pt idx="257">
                  <c:v>587391</c:v>
                </c:pt>
                <c:pt idx="258">
                  <c:v>694726</c:v>
                </c:pt>
                <c:pt idx="259">
                  <c:v>374787</c:v>
                </c:pt>
                <c:pt idx="260">
                  <c:v>258981</c:v>
                </c:pt>
                <c:pt idx="261">
                  <c:v>411178</c:v>
                </c:pt>
                <c:pt idx="262">
                  <c:v>315919</c:v>
                </c:pt>
                <c:pt idx="263">
                  <c:v>265575</c:v>
                </c:pt>
                <c:pt idx="264">
                  <c:v>287085</c:v>
                </c:pt>
                <c:pt idx="265">
                  <c:v>472693</c:v>
                </c:pt>
                <c:pt idx="266">
                  <c:v>260341</c:v>
                </c:pt>
                <c:pt idx="267">
                  <c:v>253067</c:v>
                </c:pt>
                <c:pt idx="268">
                  <c:v>192109</c:v>
                </c:pt>
                <c:pt idx="269">
                  <c:v>308201</c:v>
                </c:pt>
                <c:pt idx="270">
                  <c:v>314253</c:v>
                </c:pt>
                <c:pt idx="271">
                  <c:v>269884</c:v>
                </c:pt>
                <c:pt idx="272">
                  <c:v>293144</c:v>
                </c:pt>
                <c:pt idx="273">
                  <c:v>208864</c:v>
                </c:pt>
                <c:pt idx="274">
                  <c:v>274825</c:v>
                </c:pt>
                <c:pt idx="275">
                  <c:v>247093</c:v>
                </c:pt>
                <c:pt idx="276">
                  <c:v>187032</c:v>
                </c:pt>
                <c:pt idx="277">
                  <c:v>203532</c:v>
                </c:pt>
                <c:pt idx="278">
                  <c:v>307685</c:v>
                </c:pt>
                <c:pt idx="279">
                  <c:v>192678</c:v>
                </c:pt>
                <c:pt idx="280">
                  <c:v>188624</c:v>
                </c:pt>
                <c:pt idx="281">
                  <c:v>205243</c:v>
                </c:pt>
                <c:pt idx="282">
                  <c:v>271488</c:v>
                </c:pt>
                <c:pt idx="283">
                  <c:v>330500</c:v>
                </c:pt>
                <c:pt idx="284">
                  <c:v>292621</c:v>
                </c:pt>
                <c:pt idx="285">
                  <c:v>297659</c:v>
                </c:pt>
                <c:pt idx="286">
                  <c:v>232474</c:v>
                </c:pt>
                <c:pt idx="287">
                  <c:v>173840</c:v>
                </c:pt>
                <c:pt idx="288">
                  <c:v>299769</c:v>
                </c:pt>
                <c:pt idx="289">
                  <c:v>303356</c:v>
                </c:pt>
                <c:pt idx="290">
                  <c:v>327040</c:v>
                </c:pt>
                <c:pt idx="291">
                  <c:v>285903</c:v>
                </c:pt>
                <c:pt idx="292">
                  <c:v>466328</c:v>
                </c:pt>
                <c:pt idx="293">
                  <c:v>596875</c:v>
                </c:pt>
                <c:pt idx="294">
                  <c:v>510882</c:v>
                </c:pt>
                <c:pt idx="295">
                  <c:v>412645</c:v>
                </c:pt>
                <c:pt idx="296">
                  <c:v>327984</c:v>
                </c:pt>
                <c:pt idx="297">
                  <c:v>429109</c:v>
                </c:pt>
                <c:pt idx="298">
                  <c:v>372513</c:v>
                </c:pt>
                <c:pt idx="299">
                  <c:v>466369</c:v>
                </c:pt>
                <c:pt idx="300">
                  <c:v>419319</c:v>
                </c:pt>
                <c:pt idx="301">
                  <c:v>314009</c:v>
                </c:pt>
                <c:pt idx="302">
                  <c:v>487705</c:v>
                </c:pt>
                <c:pt idx="303">
                  <c:v>449211</c:v>
                </c:pt>
                <c:pt idx="304">
                  <c:v>571183</c:v>
                </c:pt>
                <c:pt idx="305">
                  <c:v>722995</c:v>
                </c:pt>
                <c:pt idx="306">
                  <c:v>679868</c:v>
                </c:pt>
                <c:pt idx="307">
                  <c:v>957326</c:v>
                </c:pt>
                <c:pt idx="308">
                  <c:v>594848</c:v>
                </c:pt>
                <c:pt idx="309">
                  <c:v>450799</c:v>
                </c:pt>
                <c:pt idx="310">
                  <c:v>666846</c:v>
                </c:pt>
                <c:pt idx="311">
                  <c:v>512896</c:v>
                </c:pt>
                <c:pt idx="312">
                  <c:v>490333</c:v>
                </c:pt>
                <c:pt idx="313">
                  <c:v>611697</c:v>
                </c:pt>
                <c:pt idx="314">
                  <c:v>533958</c:v>
                </c:pt>
                <c:pt idx="315">
                  <c:v>398320</c:v>
                </c:pt>
                <c:pt idx="316">
                  <c:v>359874</c:v>
                </c:pt>
                <c:pt idx="317">
                  <c:v>337669</c:v>
                </c:pt>
                <c:pt idx="318">
                  <c:v>208503</c:v>
                </c:pt>
                <c:pt idx="319">
                  <c:v>175894</c:v>
                </c:pt>
                <c:pt idx="320">
                  <c:v>176627</c:v>
                </c:pt>
                <c:pt idx="321">
                  <c:v>178344</c:v>
                </c:pt>
                <c:pt idx="322">
                  <c:v>171773</c:v>
                </c:pt>
                <c:pt idx="323">
                  <c:v>313972</c:v>
                </c:pt>
                <c:pt idx="324">
                  <c:v>282206</c:v>
                </c:pt>
                <c:pt idx="325">
                  <c:v>158741</c:v>
                </c:pt>
                <c:pt idx="326">
                  <c:v>131579</c:v>
                </c:pt>
                <c:pt idx="327">
                  <c:v>145001</c:v>
                </c:pt>
                <c:pt idx="328">
                  <c:v>147401</c:v>
                </c:pt>
                <c:pt idx="329">
                  <c:v>182867</c:v>
                </c:pt>
                <c:pt idx="330">
                  <c:v>207214</c:v>
                </c:pt>
                <c:pt idx="331">
                  <c:v>214706</c:v>
                </c:pt>
                <c:pt idx="332">
                  <c:v>177169</c:v>
                </c:pt>
                <c:pt idx="333">
                  <c:v>258633</c:v>
                </c:pt>
                <c:pt idx="334">
                  <c:v>311485</c:v>
                </c:pt>
                <c:pt idx="335">
                  <c:v>306015</c:v>
                </c:pt>
                <c:pt idx="336">
                  <c:v>344009</c:v>
                </c:pt>
                <c:pt idx="337">
                  <c:v>412236</c:v>
                </c:pt>
                <c:pt idx="338">
                  <c:v>270505</c:v>
                </c:pt>
                <c:pt idx="339">
                  <c:v>207957</c:v>
                </c:pt>
                <c:pt idx="340">
                  <c:v>140652</c:v>
                </c:pt>
                <c:pt idx="341">
                  <c:v>444325</c:v>
                </c:pt>
                <c:pt idx="342">
                  <c:v>281243</c:v>
                </c:pt>
                <c:pt idx="343">
                  <c:v>254867</c:v>
                </c:pt>
                <c:pt idx="344">
                  <c:v>217931</c:v>
                </c:pt>
                <c:pt idx="345">
                  <c:v>241943</c:v>
                </c:pt>
                <c:pt idx="346">
                  <c:v>453741</c:v>
                </c:pt>
                <c:pt idx="347">
                  <c:v>336989</c:v>
                </c:pt>
                <c:pt idx="348">
                  <c:v>250188</c:v>
                </c:pt>
                <c:pt idx="349">
                  <c:v>206858</c:v>
                </c:pt>
                <c:pt idx="350">
                  <c:v>159494</c:v>
                </c:pt>
                <c:pt idx="351">
                  <c:v>193927</c:v>
                </c:pt>
                <c:pt idx="352">
                  <c:v>155468</c:v>
                </c:pt>
                <c:pt idx="353">
                  <c:v>124129</c:v>
                </c:pt>
                <c:pt idx="354">
                  <c:v>93341</c:v>
                </c:pt>
                <c:pt idx="355">
                  <c:v>105126</c:v>
                </c:pt>
                <c:pt idx="356">
                  <c:v>107301</c:v>
                </c:pt>
                <c:pt idx="357">
                  <c:v>155440</c:v>
                </c:pt>
                <c:pt idx="358">
                  <c:v>421195</c:v>
                </c:pt>
                <c:pt idx="359">
                  <c:v>258149</c:v>
                </c:pt>
                <c:pt idx="360">
                  <c:v>184195</c:v>
                </c:pt>
                <c:pt idx="361">
                  <c:v>208669</c:v>
                </c:pt>
                <c:pt idx="362">
                  <c:v>242559</c:v>
                </c:pt>
                <c:pt idx="363">
                  <c:v>236706</c:v>
                </c:pt>
                <c:pt idx="364">
                  <c:v>233612</c:v>
                </c:pt>
                <c:pt idx="365">
                  <c:v>312278</c:v>
                </c:pt>
                <c:pt idx="366">
                  <c:v>350933</c:v>
                </c:pt>
                <c:pt idx="367">
                  <c:v>226717</c:v>
                </c:pt>
                <c:pt idx="368">
                  <c:v>251304</c:v>
                </c:pt>
                <c:pt idx="369">
                  <c:v>286966</c:v>
                </c:pt>
                <c:pt idx="370">
                  <c:v>237688</c:v>
                </c:pt>
                <c:pt idx="371">
                  <c:v>289461</c:v>
                </c:pt>
                <c:pt idx="372">
                  <c:v>281655</c:v>
                </c:pt>
                <c:pt idx="373">
                  <c:v>219093</c:v>
                </c:pt>
                <c:pt idx="374">
                  <c:v>247516</c:v>
                </c:pt>
                <c:pt idx="375">
                  <c:v>200573</c:v>
                </c:pt>
                <c:pt idx="376">
                  <c:v>222038</c:v>
                </c:pt>
                <c:pt idx="377">
                  <c:v>203261</c:v>
                </c:pt>
                <c:pt idx="378">
                  <c:v>620224</c:v>
                </c:pt>
                <c:pt idx="379">
                  <c:v>93941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DB2-4286-A079-8B04A553099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52754880"/>
        <c:axId val="452747992"/>
      </c:lineChart>
      <c:catAx>
        <c:axId val="4527548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2747992"/>
        <c:crosses val="autoZero"/>
        <c:auto val="1"/>
        <c:lblAlgn val="ctr"/>
        <c:lblOffset val="100"/>
        <c:noMultiLvlLbl val="0"/>
      </c:catAx>
      <c:valAx>
        <c:axId val="4527479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27548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Niedersachsen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Sheet1!$A$2:$A$381</c:f>
              <c:strCache>
                <c:ptCount val="380"/>
                <c:pt idx="0">
                  <c:v>01.05.2018</c:v>
                </c:pt>
                <c:pt idx="1">
                  <c:v>02.05.2018</c:v>
                </c:pt>
                <c:pt idx="2">
                  <c:v>03.05.2018</c:v>
                </c:pt>
                <c:pt idx="3">
                  <c:v>04.05.2018</c:v>
                </c:pt>
                <c:pt idx="4">
                  <c:v>05.05.2018</c:v>
                </c:pt>
                <c:pt idx="5">
                  <c:v>06.05.2018</c:v>
                </c:pt>
                <c:pt idx="6">
                  <c:v>07.05.2018</c:v>
                </c:pt>
                <c:pt idx="7">
                  <c:v>08.05.2018</c:v>
                </c:pt>
                <c:pt idx="8">
                  <c:v>09.05.2018</c:v>
                </c:pt>
                <c:pt idx="9">
                  <c:v>10.05.2018</c:v>
                </c:pt>
                <c:pt idx="10">
                  <c:v>11.05.2018</c:v>
                </c:pt>
                <c:pt idx="11">
                  <c:v>12.05.2018</c:v>
                </c:pt>
                <c:pt idx="12">
                  <c:v>13.05.2018</c:v>
                </c:pt>
                <c:pt idx="13">
                  <c:v>14.05.2018</c:v>
                </c:pt>
                <c:pt idx="14">
                  <c:v>15.05.2018</c:v>
                </c:pt>
                <c:pt idx="15">
                  <c:v>16.05.2018</c:v>
                </c:pt>
                <c:pt idx="16">
                  <c:v>17.05.2018</c:v>
                </c:pt>
                <c:pt idx="17">
                  <c:v>18.05.2018</c:v>
                </c:pt>
                <c:pt idx="18">
                  <c:v>19.05.2018</c:v>
                </c:pt>
                <c:pt idx="19">
                  <c:v>20.05.2018</c:v>
                </c:pt>
                <c:pt idx="20">
                  <c:v>21.05.2018</c:v>
                </c:pt>
                <c:pt idx="21">
                  <c:v>22.05.2018</c:v>
                </c:pt>
                <c:pt idx="22">
                  <c:v>23.05.2018</c:v>
                </c:pt>
                <c:pt idx="23">
                  <c:v>24.05.2018</c:v>
                </c:pt>
                <c:pt idx="24">
                  <c:v>25.05.2018</c:v>
                </c:pt>
                <c:pt idx="25">
                  <c:v>26.05.2018</c:v>
                </c:pt>
                <c:pt idx="26">
                  <c:v>27.05.2018</c:v>
                </c:pt>
                <c:pt idx="27">
                  <c:v>28.05.2018</c:v>
                </c:pt>
                <c:pt idx="28">
                  <c:v>29.05.2018</c:v>
                </c:pt>
                <c:pt idx="29">
                  <c:v>30.05.2018</c:v>
                </c:pt>
                <c:pt idx="30">
                  <c:v>31.05.2018</c:v>
                </c:pt>
                <c:pt idx="31">
                  <c:v>01.06.2018</c:v>
                </c:pt>
                <c:pt idx="32">
                  <c:v>02.06.2018</c:v>
                </c:pt>
                <c:pt idx="33">
                  <c:v>03.06.2018</c:v>
                </c:pt>
                <c:pt idx="34">
                  <c:v>04.06.2018</c:v>
                </c:pt>
                <c:pt idx="35">
                  <c:v>05.06.2018</c:v>
                </c:pt>
                <c:pt idx="36">
                  <c:v>06.06.2018</c:v>
                </c:pt>
                <c:pt idx="37">
                  <c:v>07.06.2018</c:v>
                </c:pt>
                <c:pt idx="38">
                  <c:v>08.06.2018</c:v>
                </c:pt>
                <c:pt idx="39">
                  <c:v>09.06.2018</c:v>
                </c:pt>
                <c:pt idx="40">
                  <c:v>10.06.2018</c:v>
                </c:pt>
                <c:pt idx="41">
                  <c:v>11.06.2018</c:v>
                </c:pt>
                <c:pt idx="42">
                  <c:v>12.06.2018</c:v>
                </c:pt>
                <c:pt idx="43">
                  <c:v>13.06.2018</c:v>
                </c:pt>
                <c:pt idx="44">
                  <c:v>14.06.2018</c:v>
                </c:pt>
                <c:pt idx="45">
                  <c:v>15.06.2018</c:v>
                </c:pt>
                <c:pt idx="46">
                  <c:v>16.06.2018</c:v>
                </c:pt>
                <c:pt idx="47">
                  <c:v>17.06.2018</c:v>
                </c:pt>
                <c:pt idx="48">
                  <c:v>18.06.2018</c:v>
                </c:pt>
                <c:pt idx="49">
                  <c:v>19.06.2018</c:v>
                </c:pt>
                <c:pt idx="50">
                  <c:v>20.06.2018</c:v>
                </c:pt>
                <c:pt idx="51">
                  <c:v>21.06.2018</c:v>
                </c:pt>
                <c:pt idx="52">
                  <c:v>22.06.2018</c:v>
                </c:pt>
                <c:pt idx="53">
                  <c:v>23.06.2018</c:v>
                </c:pt>
                <c:pt idx="54">
                  <c:v>24.06.2018</c:v>
                </c:pt>
                <c:pt idx="55">
                  <c:v>25.06.2018</c:v>
                </c:pt>
                <c:pt idx="56">
                  <c:v>26.06.2018</c:v>
                </c:pt>
                <c:pt idx="57">
                  <c:v>27.06.2018</c:v>
                </c:pt>
                <c:pt idx="58">
                  <c:v>28.06.2018</c:v>
                </c:pt>
                <c:pt idx="59">
                  <c:v>29.06.2018</c:v>
                </c:pt>
                <c:pt idx="60">
                  <c:v>30.06.2018</c:v>
                </c:pt>
                <c:pt idx="61">
                  <c:v>01.07.2018</c:v>
                </c:pt>
                <c:pt idx="62">
                  <c:v>02.07.2018</c:v>
                </c:pt>
                <c:pt idx="63">
                  <c:v>03.07.2018</c:v>
                </c:pt>
                <c:pt idx="64">
                  <c:v>04.07.2018</c:v>
                </c:pt>
                <c:pt idx="65">
                  <c:v>05.07.2018</c:v>
                </c:pt>
                <c:pt idx="66">
                  <c:v>06.07.2018</c:v>
                </c:pt>
                <c:pt idx="67">
                  <c:v>07.07.2018</c:v>
                </c:pt>
                <c:pt idx="68">
                  <c:v>08.07.2018</c:v>
                </c:pt>
                <c:pt idx="69">
                  <c:v>09.07.2018</c:v>
                </c:pt>
                <c:pt idx="70">
                  <c:v>10.07.2018</c:v>
                </c:pt>
                <c:pt idx="71">
                  <c:v>11.07.2018</c:v>
                </c:pt>
                <c:pt idx="72">
                  <c:v>12.07.2018</c:v>
                </c:pt>
                <c:pt idx="73">
                  <c:v>13.07.2018</c:v>
                </c:pt>
                <c:pt idx="74">
                  <c:v>14.07.2018</c:v>
                </c:pt>
                <c:pt idx="75">
                  <c:v>15.07.2018</c:v>
                </c:pt>
                <c:pt idx="76">
                  <c:v>16.07.2018</c:v>
                </c:pt>
                <c:pt idx="77">
                  <c:v>17.07.2018</c:v>
                </c:pt>
                <c:pt idx="78">
                  <c:v>18.07.2018</c:v>
                </c:pt>
                <c:pt idx="79">
                  <c:v>19.07.2018</c:v>
                </c:pt>
                <c:pt idx="80">
                  <c:v>20.07.2018</c:v>
                </c:pt>
                <c:pt idx="81">
                  <c:v>21.07.2018</c:v>
                </c:pt>
                <c:pt idx="82">
                  <c:v>22.07.2018</c:v>
                </c:pt>
                <c:pt idx="83">
                  <c:v>23.07.2018</c:v>
                </c:pt>
                <c:pt idx="84">
                  <c:v>24.07.2018</c:v>
                </c:pt>
                <c:pt idx="85">
                  <c:v>25.07.2018</c:v>
                </c:pt>
                <c:pt idx="86">
                  <c:v>26.07.2018</c:v>
                </c:pt>
                <c:pt idx="87">
                  <c:v>27.07.2018</c:v>
                </c:pt>
                <c:pt idx="88">
                  <c:v>28.07.2018</c:v>
                </c:pt>
                <c:pt idx="89">
                  <c:v>29.07.2018</c:v>
                </c:pt>
                <c:pt idx="90">
                  <c:v>30.07.2018</c:v>
                </c:pt>
                <c:pt idx="91">
                  <c:v>31.07.2018</c:v>
                </c:pt>
                <c:pt idx="92">
                  <c:v>01.08.2018</c:v>
                </c:pt>
                <c:pt idx="93">
                  <c:v>02.08.2018</c:v>
                </c:pt>
                <c:pt idx="94">
                  <c:v>03.08.2018</c:v>
                </c:pt>
                <c:pt idx="95">
                  <c:v>04.08.2018</c:v>
                </c:pt>
                <c:pt idx="96">
                  <c:v>05.08.2018</c:v>
                </c:pt>
                <c:pt idx="97">
                  <c:v>06.08.2018</c:v>
                </c:pt>
                <c:pt idx="98">
                  <c:v>07.08.2018</c:v>
                </c:pt>
                <c:pt idx="99">
                  <c:v>08.08.2018</c:v>
                </c:pt>
                <c:pt idx="100">
                  <c:v>09.08.2018</c:v>
                </c:pt>
                <c:pt idx="101">
                  <c:v>10.08.2018</c:v>
                </c:pt>
                <c:pt idx="102">
                  <c:v>11.08.2018</c:v>
                </c:pt>
                <c:pt idx="103">
                  <c:v>12.08.2018</c:v>
                </c:pt>
                <c:pt idx="104">
                  <c:v>13.08.2018</c:v>
                </c:pt>
                <c:pt idx="105">
                  <c:v>14.08.2018</c:v>
                </c:pt>
                <c:pt idx="106">
                  <c:v>15.08.2018</c:v>
                </c:pt>
                <c:pt idx="107">
                  <c:v>16.08.2018</c:v>
                </c:pt>
                <c:pt idx="108">
                  <c:v>17.08.2018</c:v>
                </c:pt>
                <c:pt idx="109">
                  <c:v>18.08.2018</c:v>
                </c:pt>
                <c:pt idx="110">
                  <c:v>19.08.2018</c:v>
                </c:pt>
                <c:pt idx="111">
                  <c:v>20.08.2018</c:v>
                </c:pt>
                <c:pt idx="112">
                  <c:v>21.08.2018</c:v>
                </c:pt>
                <c:pt idx="113">
                  <c:v>22.08.2018</c:v>
                </c:pt>
                <c:pt idx="114">
                  <c:v>23.08.2018</c:v>
                </c:pt>
                <c:pt idx="115">
                  <c:v>24.08.2018</c:v>
                </c:pt>
                <c:pt idx="116">
                  <c:v>25.08.2018</c:v>
                </c:pt>
                <c:pt idx="117">
                  <c:v>26.08.2018</c:v>
                </c:pt>
                <c:pt idx="118">
                  <c:v>27.08.2018</c:v>
                </c:pt>
                <c:pt idx="119">
                  <c:v>28.08.2018</c:v>
                </c:pt>
                <c:pt idx="120">
                  <c:v>29.08.2018</c:v>
                </c:pt>
                <c:pt idx="121">
                  <c:v>30.08.2018</c:v>
                </c:pt>
                <c:pt idx="122">
                  <c:v>31.08.2018</c:v>
                </c:pt>
                <c:pt idx="123">
                  <c:v>01.09.2018</c:v>
                </c:pt>
                <c:pt idx="124">
                  <c:v>02.09.2018</c:v>
                </c:pt>
                <c:pt idx="125">
                  <c:v>03.09.2018</c:v>
                </c:pt>
                <c:pt idx="126">
                  <c:v>04.09.2018</c:v>
                </c:pt>
                <c:pt idx="127">
                  <c:v>05.09.2018</c:v>
                </c:pt>
                <c:pt idx="128">
                  <c:v>06.09.2018</c:v>
                </c:pt>
                <c:pt idx="129">
                  <c:v>07.09.2018</c:v>
                </c:pt>
                <c:pt idx="130">
                  <c:v>08.09.2018</c:v>
                </c:pt>
                <c:pt idx="131">
                  <c:v>09.09.2018</c:v>
                </c:pt>
                <c:pt idx="132">
                  <c:v>10.09.2018</c:v>
                </c:pt>
                <c:pt idx="133">
                  <c:v>11.09.2018</c:v>
                </c:pt>
                <c:pt idx="134">
                  <c:v>12.09.2018</c:v>
                </c:pt>
                <c:pt idx="135">
                  <c:v>13.09.2018</c:v>
                </c:pt>
                <c:pt idx="136">
                  <c:v>14.09.2018</c:v>
                </c:pt>
                <c:pt idx="137">
                  <c:v>15.09.2018</c:v>
                </c:pt>
                <c:pt idx="138">
                  <c:v>16.09.2018</c:v>
                </c:pt>
                <c:pt idx="139">
                  <c:v>17.09.2018</c:v>
                </c:pt>
                <c:pt idx="140">
                  <c:v>18.09.2018</c:v>
                </c:pt>
                <c:pt idx="141">
                  <c:v>19.09.2018</c:v>
                </c:pt>
                <c:pt idx="142">
                  <c:v>20.09.2018</c:v>
                </c:pt>
                <c:pt idx="143">
                  <c:v>21.09.2018</c:v>
                </c:pt>
                <c:pt idx="144">
                  <c:v>22.09.2018</c:v>
                </c:pt>
                <c:pt idx="145">
                  <c:v>23.09.2018</c:v>
                </c:pt>
                <c:pt idx="146">
                  <c:v>24.09.2018</c:v>
                </c:pt>
                <c:pt idx="147">
                  <c:v>25.09.2018</c:v>
                </c:pt>
                <c:pt idx="148">
                  <c:v>26.09.2018</c:v>
                </c:pt>
                <c:pt idx="149">
                  <c:v>27.09.2018</c:v>
                </c:pt>
                <c:pt idx="150">
                  <c:v>28.09.2018</c:v>
                </c:pt>
                <c:pt idx="151">
                  <c:v>29.09.2018</c:v>
                </c:pt>
                <c:pt idx="152">
                  <c:v>30.09.2018</c:v>
                </c:pt>
                <c:pt idx="153">
                  <c:v>01.10.2018</c:v>
                </c:pt>
                <c:pt idx="154">
                  <c:v>02.10.2018</c:v>
                </c:pt>
                <c:pt idx="155">
                  <c:v>03.10.2018</c:v>
                </c:pt>
                <c:pt idx="156">
                  <c:v>04.10.2018</c:v>
                </c:pt>
                <c:pt idx="157">
                  <c:v>05.10.2018</c:v>
                </c:pt>
                <c:pt idx="158">
                  <c:v>06.10.2018</c:v>
                </c:pt>
                <c:pt idx="159">
                  <c:v>07.10.2018</c:v>
                </c:pt>
                <c:pt idx="160">
                  <c:v>08.10.2018</c:v>
                </c:pt>
                <c:pt idx="161">
                  <c:v>09.10.2018</c:v>
                </c:pt>
                <c:pt idx="162">
                  <c:v>10.10.2018</c:v>
                </c:pt>
                <c:pt idx="163">
                  <c:v>11.10.2018</c:v>
                </c:pt>
                <c:pt idx="164">
                  <c:v>12.10.2018</c:v>
                </c:pt>
                <c:pt idx="165">
                  <c:v>13.10.2018</c:v>
                </c:pt>
                <c:pt idx="166">
                  <c:v>14.10.2018</c:v>
                </c:pt>
                <c:pt idx="167">
                  <c:v>15.10.2018</c:v>
                </c:pt>
                <c:pt idx="168">
                  <c:v>16.10.2018</c:v>
                </c:pt>
                <c:pt idx="169">
                  <c:v>17.10.2018</c:v>
                </c:pt>
                <c:pt idx="170">
                  <c:v>18.10.2018</c:v>
                </c:pt>
                <c:pt idx="171">
                  <c:v>19.10.2018</c:v>
                </c:pt>
                <c:pt idx="172">
                  <c:v>20.10.2018</c:v>
                </c:pt>
                <c:pt idx="173">
                  <c:v>21.10.2018</c:v>
                </c:pt>
                <c:pt idx="174">
                  <c:v>22.10.2018</c:v>
                </c:pt>
                <c:pt idx="175">
                  <c:v>23.10.2018</c:v>
                </c:pt>
                <c:pt idx="176">
                  <c:v>24.10.2018</c:v>
                </c:pt>
                <c:pt idx="177">
                  <c:v>25.10.2018</c:v>
                </c:pt>
                <c:pt idx="178">
                  <c:v>26.10.2018</c:v>
                </c:pt>
                <c:pt idx="179">
                  <c:v>27.10.2018</c:v>
                </c:pt>
                <c:pt idx="180">
                  <c:v>28.10.2018</c:v>
                </c:pt>
                <c:pt idx="181">
                  <c:v>29.10.2018</c:v>
                </c:pt>
                <c:pt idx="182">
                  <c:v>30.10.2018</c:v>
                </c:pt>
                <c:pt idx="183">
                  <c:v>31.10.2018</c:v>
                </c:pt>
                <c:pt idx="184">
                  <c:v>01.11.2018</c:v>
                </c:pt>
                <c:pt idx="185">
                  <c:v>02.11.2018</c:v>
                </c:pt>
                <c:pt idx="186">
                  <c:v>03.11.2018</c:v>
                </c:pt>
                <c:pt idx="187">
                  <c:v>04.11.2018</c:v>
                </c:pt>
                <c:pt idx="188">
                  <c:v>05.11.2018</c:v>
                </c:pt>
                <c:pt idx="189">
                  <c:v>06.11.2018</c:v>
                </c:pt>
                <c:pt idx="190">
                  <c:v>07.11.2018</c:v>
                </c:pt>
                <c:pt idx="191">
                  <c:v>08.11.2018</c:v>
                </c:pt>
                <c:pt idx="192">
                  <c:v>09.11.2018</c:v>
                </c:pt>
                <c:pt idx="193">
                  <c:v>10.11.2018</c:v>
                </c:pt>
                <c:pt idx="194">
                  <c:v>11.11.2018</c:v>
                </c:pt>
                <c:pt idx="195">
                  <c:v>12.11.2018</c:v>
                </c:pt>
                <c:pt idx="196">
                  <c:v>13.11.2018</c:v>
                </c:pt>
                <c:pt idx="197">
                  <c:v>14.11.2018</c:v>
                </c:pt>
                <c:pt idx="198">
                  <c:v>15.11.2018</c:v>
                </c:pt>
                <c:pt idx="199">
                  <c:v>16.11.2018</c:v>
                </c:pt>
                <c:pt idx="200">
                  <c:v>17.11.2018</c:v>
                </c:pt>
                <c:pt idx="201">
                  <c:v>18.11.2018</c:v>
                </c:pt>
                <c:pt idx="202">
                  <c:v>19.11.2018</c:v>
                </c:pt>
                <c:pt idx="203">
                  <c:v>20.11.2018</c:v>
                </c:pt>
                <c:pt idx="204">
                  <c:v>21.11.2018</c:v>
                </c:pt>
                <c:pt idx="205">
                  <c:v>22.11.2018</c:v>
                </c:pt>
                <c:pt idx="206">
                  <c:v>23.11.2018</c:v>
                </c:pt>
                <c:pt idx="207">
                  <c:v>24.11.2018</c:v>
                </c:pt>
                <c:pt idx="208">
                  <c:v>25.11.2018</c:v>
                </c:pt>
                <c:pt idx="209">
                  <c:v>26.11.2018</c:v>
                </c:pt>
                <c:pt idx="210">
                  <c:v>27.11.2018</c:v>
                </c:pt>
                <c:pt idx="211">
                  <c:v>28.11.2018</c:v>
                </c:pt>
                <c:pt idx="212">
                  <c:v>29.11.2018</c:v>
                </c:pt>
                <c:pt idx="213">
                  <c:v>30.11.2018</c:v>
                </c:pt>
                <c:pt idx="214">
                  <c:v>01.12.2018</c:v>
                </c:pt>
                <c:pt idx="215">
                  <c:v>02.12.2018</c:v>
                </c:pt>
                <c:pt idx="216">
                  <c:v>03.12.2018</c:v>
                </c:pt>
                <c:pt idx="217">
                  <c:v>04.12.2018</c:v>
                </c:pt>
                <c:pt idx="218">
                  <c:v>05.12.2018</c:v>
                </c:pt>
                <c:pt idx="219">
                  <c:v>06.12.2018</c:v>
                </c:pt>
                <c:pt idx="220">
                  <c:v>07.12.2018</c:v>
                </c:pt>
                <c:pt idx="221">
                  <c:v>08.12.2018</c:v>
                </c:pt>
                <c:pt idx="222">
                  <c:v>09.12.2018</c:v>
                </c:pt>
                <c:pt idx="223">
                  <c:v>10.12.2018</c:v>
                </c:pt>
                <c:pt idx="224">
                  <c:v>11.12.2018</c:v>
                </c:pt>
                <c:pt idx="225">
                  <c:v>12.12.2018</c:v>
                </c:pt>
                <c:pt idx="226">
                  <c:v>13.12.2018</c:v>
                </c:pt>
                <c:pt idx="227">
                  <c:v>14.12.2018</c:v>
                </c:pt>
                <c:pt idx="228">
                  <c:v>15.12.2018</c:v>
                </c:pt>
                <c:pt idx="229">
                  <c:v>16.12.2018</c:v>
                </c:pt>
                <c:pt idx="230">
                  <c:v>17.12.2018</c:v>
                </c:pt>
                <c:pt idx="231">
                  <c:v>18.12.2018</c:v>
                </c:pt>
                <c:pt idx="232">
                  <c:v>19.12.2018</c:v>
                </c:pt>
                <c:pt idx="233">
                  <c:v>20.12.2018</c:v>
                </c:pt>
                <c:pt idx="234">
                  <c:v>21.12.2018</c:v>
                </c:pt>
                <c:pt idx="235">
                  <c:v>22.12.2018</c:v>
                </c:pt>
                <c:pt idx="236">
                  <c:v>23.12.2018</c:v>
                </c:pt>
                <c:pt idx="237">
                  <c:v>24.12.2018</c:v>
                </c:pt>
                <c:pt idx="238">
                  <c:v>25.12.2018</c:v>
                </c:pt>
                <c:pt idx="239">
                  <c:v>26.12.2018</c:v>
                </c:pt>
                <c:pt idx="240">
                  <c:v>27.12.2018</c:v>
                </c:pt>
                <c:pt idx="241">
                  <c:v>28.12.2018</c:v>
                </c:pt>
                <c:pt idx="242">
                  <c:v>29.12.2018</c:v>
                </c:pt>
                <c:pt idx="243">
                  <c:v>30.12.2018</c:v>
                </c:pt>
                <c:pt idx="244">
                  <c:v>31.12.2018</c:v>
                </c:pt>
                <c:pt idx="245">
                  <c:v>01.01.2019</c:v>
                </c:pt>
                <c:pt idx="246">
                  <c:v>02.01.2019</c:v>
                </c:pt>
                <c:pt idx="247">
                  <c:v>03.01.2019</c:v>
                </c:pt>
                <c:pt idx="248">
                  <c:v>04.01.2019</c:v>
                </c:pt>
                <c:pt idx="249">
                  <c:v>05.01.2019</c:v>
                </c:pt>
                <c:pt idx="250">
                  <c:v>06.01.2019</c:v>
                </c:pt>
                <c:pt idx="251">
                  <c:v>07.01.2019</c:v>
                </c:pt>
                <c:pt idx="252">
                  <c:v>08.01.2019</c:v>
                </c:pt>
                <c:pt idx="253">
                  <c:v>09.01.2019</c:v>
                </c:pt>
                <c:pt idx="254">
                  <c:v>10.01.2019</c:v>
                </c:pt>
                <c:pt idx="255">
                  <c:v>11.01.2019</c:v>
                </c:pt>
                <c:pt idx="256">
                  <c:v>12.01.2019</c:v>
                </c:pt>
                <c:pt idx="257">
                  <c:v>13.01.2019</c:v>
                </c:pt>
                <c:pt idx="258">
                  <c:v>14.01.2019</c:v>
                </c:pt>
                <c:pt idx="259">
                  <c:v>15.01.2019</c:v>
                </c:pt>
                <c:pt idx="260">
                  <c:v>16.01.2019</c:v>
                </c:pt>
                <c:pt idx="261">
                  <c:v>17.01.2019</c:v>
                </c:pt>
                <c:pt idx="262">
                  <c:v>18.01.2019</c:v>
                </c:pt>
                <c:pt idx="263">
                  <c:v>19.01.2019</c:v>
                </c:pt>
                <c:pt idx="264">
                  <c:v>20.01.2019</c:v>
                </c:pt>
                <c:pt idx="265">
                  <c:v>21.01.2019</c:v>
                </c:pt>
                <c:pt idx="266">
                  <c:v>22.01.2019</c:v>
                </c:pt>
                <c:pt idx="267">
                  <c:v>23.01.2019</c:v>
                </c:pt>
                <c:pt idx="268">
                  <c:v>24.01.2019</c:v>
                </c:pt>
                <c:pt idx="269">
                  <c:v>25.01.2019</c:v>
                </c:pt>
                <c:pt idx="270">
                  <c:v>26.01.2019</c:v>
                </c:pt>
                <c:pt idx="271">
                  <c:v>27.01.2019</c:v>
                </c:pt>
                <c:pt idx="272">
                  <c:v>28.01.2019</c:v>
                </c:pt>
                <c:pt idx="273">
                  <c:v>29.01.2019</c:v>
                </c:pt>
                <c:pt idx="274">
                  <c:v>30.01.2019</c:v>
                </c:pt>
                <c:pt idx="275">
                  <c:v>31.01.2019</c:v>
                </c:pt>
                <c:pt idx="276">
                  <c:v>01.02.2019</c:v>
                </c:pt>
                <c:pt idx="277">
                  <c:v>02.02.2019</c:v>
                </c:pt>
                <c:pt idx="278">
                  <c:v>03.02.2019</c:v>
                </c:pt>
                <c:pt idx="279">
                  <c:v>04.02.2019</c:v>
                </c:pt>
                <c:pt idx="280">
                  <c:v>05.02.2019</c:v>
                </c:pt>
                <c:pt idx="281">
                  <c:v>06.02.2019</c:v>
                </c:pt>
                <c:pt idx="282">
                  <c:v>07.02.2019</c:v>
                </c:pt>
                <c:pt idx="283">
                  <c:v>08.02.2019</c:v>
                </c:pt>
                <c:pt idx="284">
                  <c:v>09.02.2019</c:v>
                </c:pt>
                <c:pt idx="285">
                  <c:v>10.02.2019</c:v>
                </c:pt>
                <c:pt idx="286">
                  <c:v>11.02.2019</c:v>
                </c:pt>
                <c:pt idx="287">
                  <c:v>12.02.2019</c:v>
                </c:pt>
                <c:pt idx="288">
                  <c:v>13.02.2019</c:v>
                </c:pt>
                <c:pt idx="289">
                  <c:v>14.02.2019</c:v>
                </c:pt>
                <c:pt idx="290">
                  <c:v>15.02.2019</c:v>
                </c:pt>
                <c:pt idx="291">
                  <c:v>16.02.2019</c:v>
                </c:pt>
                <c:pt idx="292">
                  <c:v>17.02.2019</c:v>
                </c:pt>
                <c:pt idx="293">
                  <c:v>18.02.2019</c:v>
                </c:pt>
                <c:pt idx="294">
                  <c:v>19.02.2019</c:v>
                </c:pt>
                <c:pt idx="295">
                  <c:v>20.02.2019</c:v>
                </c:pt>
                <c:pt idx="296">
                  <c:v>21.02.2019</c:v>
                </c:pt>
                <c:pt idx="297">
                  <c:v>22.02.2019</c:v>
                </c:pt>
                <c:pt idx="298">
                  <c:v>23.02.2019</c:v>
                </c:pt>
                <c:pt idx="299">
                  <c:v>24.02.2019</c:v>
                </c:pt>
                <c:pt idx="300">
                  <c:v>25.02.2019</c:v>
                </c:pt>
                <c:pt idx="301">
                  <c:v>26.02.2019</c:v>
                </c:pt>
                <c:pt idx="302">
                  <c:v>27.02.2019</c:v>
                </c:pt>
                <c:pt idx="303">
                  <c:v>28.02.2019</c:v>
                </c:pt>
                <c:pt idx="304">
                  <c:v>01.03.2019</c:v>
                </c:pt>
                <c:pt idx="305">
                  <c:v>02.03.2019</c:v>
                </c:pt>
                <c:pt idx="306">
                  <c:v>03.03.2019</c:v>
                </c:pt>
                <c:pt idx="307">
                  <c:v>04.03.2019</c:v>
                </c:pt>
                <c:pt idx="308">
                  <c:v>05.03.2019</c:v>
                </c:pt>
                <c:pt idx="309">
                  <c:v>06.03.2019</c:v>
                </c:pt>
                <c:pt idx="310">
                  <c:v>07.03.2019</c:v>
                </c:pt>
                <c:pt idx="311">
                  <c:v>08.03.2019</c:v>
                </c:pt>
                <c:pt idx="312">
                  <c:v>09.03.2019</c:v>
                </c:pt>
                <c:pt idx="313">
                  <c:v>10.03.2019</c:v>
                </c:pt>
                <c:pt idx="314">
                  <c:v>11.03.2019</c:v>
                </c:pt>
                <c:pt idx="315">
                  <c:v>12.03.2019</c:v>
                </c:pt>
                <c:pt idx="316">
                  <c:v>13.03.2019</c:v>
                </c:pt>
                <c:pt idx="317">
                  <c:v>14.03.2019</c:v>
                </c:pt>
                <c:pt idx="318">
                  <c:v>15.03.2019</c:v>
                </c:pt>
                <c:pt idx="319">
                  <c:v>16.03.2019</c:v>
                </c:pt>
                <c:pt idx="320">
                  <c:v>17.03.2019</c:v>
                </c:pt>
                <c:pt idx="321">
                  <c:v>18.03.2019</c:v>
                </c:pt>
                <c:pt idx="322">
                  <c:v>19.03.2019</c:v>
                </c:pt>
                <c:pt idx="323">
                  <c:v>20.03.2019</c:v>
                </c:pt>
                <c:pt idx="324">
                  <c:v>21.03.2019</c:v>
                </c:pt>
                <c:pt idx="325">
                  <c:v>22.03.2019</c:v>
                </c:pt>
                <c:pt idx="326">
                  <c:v>23.03.2019</c:v>
                </c:pt>
                <c:pt idx="327">
                  <c:v>24.03.2019</c:v>
                </c:pt>
                <c:pt idx="328">
                  <c:v>25.03.2019</c:v>
                </c:pt>
                <c:pt idx="329">
                  <c:v>26.03.2019</c:v>
                </c:pt>
                <c:pt idx="330">
                  <c:v>27.03.2019</c:v>
                </c:pt>
                <c:pt idx="331">
                  <c:v>28.03.2019</c:v>
                </c:pt>
                <c:pt idx="332">
                  <c:v>29.03.2019</c:v>
                </c:pt>
                <c:pt idx="333">
                  <c:v>30.03.2019</c:v>
                </c:pt>
                <c:pt idx="334">
                  <c:v>31.03.2019</c:v>
                </c:pt>
                <c:pt idx="335">
                  <c:v>01.04.2019</c:v>
                </c:pt>
                <c:pt idx="336">
                  <c:v>02.04.2019</c:v>
                </c:pt>
                <c:pt idx="337">
                  <c:v>03.04.2019</c:v>
                </c:pt>
                <c:pt idx="338">
                  <c:v>04.04.2019</c:v>
                </c:pt>
                <c:pt idx="339">
                  <c:v>05.04.2019</c:v>
                </c:pt>
                <c:pt idx="340">
                  <c:v>06.04.2019</c:v>
                </c:pt>
                <c:pt idx="341">
                  <c:v>07.04.2019</c:v>
                </c:pt>
                <c:pt idx="342">
                  <c:v>08.04.2019</c:v>
                </c:pt>
                <c:pt idx="343">
                  <c:v>09.04.2019</c:v>
                </c:pt>
                <c:pt idx="344">
                  <c:v>10.04.2019</c:v>
                </c:pt>
                <c:pt idx="345">
                  <c:v>11.04.2019</c:v>
                </c:pt>
                <c:pt idx="346">
                  <c:v>12.04.2019</c:v>
                </c:pt>
                <c:pt idx="347">
                  <c:v>13.04.2019</c:v>
                </c:pt>
                <c:pt idx="348">
                  <c:v>14.04.2019</c:v>
                </c:pt>
                <c:pt idx="349">
                  <c:v>15.04.2019</c:v>
                </c:pt>
                <c:pt idx="350">
                  <c:v>16.04.2019</c:v>
                </c:pt>
                <c:pt idx="351">
                  <c:v>17.04.2019</c:v>
                </c:pt>
                <c:pt idx="352">
                  <c:v>18.04.2019</c:v>
                </c:pt>
                <c:pt idx="353">
                  <c:v>19.04.2019</c:v>
                </c:pt>
                <c:pt idx="354">
                  <c:v>20.04.2019</c:v>
                </c:pt>
                <c:pt idx="355">
                  <c:v>21.04.2019</c:v>
                </c:pt>
                <c:pt idx="356">
                  <c:v>22.04.2019</c:v>
                </c:pt>
                <c:pt idx="357">
                  <c:v>23.04.2019</c:v>
                </c:pt>
                <c:pt idx="358">
                  <c:v>24.04.2019</c:v>
                </c:pt>
                <c:pt idx="359">
                  <c:v>25.04.2019</c:v>
                </c:pt>
                <c:pt idx="360">
                  <c:v>26.04.2019</c:v>
                </c:pt>
                <c:pt idx="361">
                  <c:v>27.04.2019</c:v>
                </c:pt>
                <c:pt idx="362">
                  <c:v>28.04.2019</c:v>
                </c:pt>
                <c:pt idx="363">
                  <c:v>29.04.2019</c:v>
                </c:pt>
                <c:pt idx="364">
                  <c:v>30.04.2019</c:v>
                </c:pt>
                <c:pt idx="365">
                  <c:v>01.05.2019</c:v>
                </c:pt>
                <c:pt idx="366">
                  <c:v>02.05.2019</c:v>
                </c:pt>
                <c:pt idx="367">
                  <c:v>03.05.2019</c:v>
                </c:pt>
                <c:pt idx="368">
                  <c:v>04.05.2019</c:v>
                </c:pt>
                <c:pt idx="369">
                  <c:v>05.05.2019</c:v>
                </c:pt>
                <c:pt idx="370">
                  <c:v>06.05.2019</c:v>
                </c:pt>
                <c:pt idx="371">
                  <c:v>07.05.2019</c:v>
                </c:pt>
                <c:pt idx="372">
                  <c:v>08.05.2019</c:v>
                </c:pt>
                <c:pt idx="373">
                  <c:v>09.05.2019</c:v>
                </c:pt>
                <c:pt idx="374">
                  <c:v>10.05.2019</c:v>
                </c:pt>
                <c:pt idx="375">
                  <c:v>11.05.2019</c:v>
                </c:pt>
                <c:pt idx="376">
                  <c:v>12.05.2019</c:v>
                </c:pt>
                <c:pt idx="377">
                  <c:v>13.05.2019</c:v>
                </c:pt>
                <c:pt idx="378">
                  <c:v>14.05.2019</c:v>
                </c:pt>
                <c:pt idx="379">
                  <c:v>15.05.2019</c:v>
                </c:pt>
              </c:strCache>
            </c:strRef>
          </c:cat>
          <c:val>
            <c:numRef>
              <c:f>Sheet1!$B$2:$B$381</c:f>
              <c:numCache>
                <c:formatCode>General</c:formatCode>
                <c:ptCount val="380"/>
                <c:pt idx="0">
                  <c:v>14417</c:v>
                </c:pt>
                <c:pt idx="1">
                  <c:v>13734</c:v>
                </c:pt>
                <c:pt idx="2">
                  <c:v>12175</c:v>
                </c:pt>
                <c:pt idx="3">
                  <c:v>9963</c:v>
                </c:pt>
                <c:pt idx="4">
                  <c:v>10494</c:v>
                </c:pt>
                <c:pt idx="5">
                  <c:v>17212</c:v>
                </c:pt>
                <c:pt idx="6">
                  <c:v>18020</c:v>
                </c:pt>
                <c:pt idx="7">
                  <c:v>18205</c:v>
                </c:pt>
                <c:pt idx="8">
                  <c:v>14063</c:v>
                </c:pt>
                <c:pt idx="9">
                  <c:v>15036</c:v>
                </c:pt>
                <c:pt idx="10">
                  <c:v>14813</c:v>
                </c:pt>
                <c:pt idx="11">
                  <c:v>14814</c:v>
                </c:pt>
                <c:pt idx="12">
                  <c:v>13364</c:v>
                </c:pt>
                <c:pt idx="13">
                  <c:v>15927</c:v>
                </c:pt>
                <c:pt idx="14">
                  <c:v>25695</c:v>
                </c:pt>
                <c:pt idx="15">
                  <c:v>33809</c:v>
                </c:pt>
                <c:pt idx="16">
                  <c:v>38288</c:v>
                </c:pt>
                <c:pt idx="17">
                  <c:v>29734</c:v>
                </c:pt>
                <c:pt idx="18">
                  <c:v>19840</c:v>
                </c:pt>
                <c:pt idx="19">
                  <c:v>13808</c:v>
                </c:pt>
                <c:pt idx="20">
                  <c:v>14614</c:v>
                </c:pt>
                <c:pt idx="21">
                  <c:v>18684</c:v>
                </c:pt>
                <c:pt idx="22">
                  <c:v>12985</c:v>
                </c:pt>
                <c:pt idx="23">
                  <c:v>14405</c:v>
                </c:pt>
                <c:pt idx="24">
                  <c:v>13364</c:v>
                </c:pt>
                <c:pt idx="25">
                  <c:v>13212</c:v>
                </c:pt>
                <c:pt idx="26">
                  <c:v>13859</c:v>
                </c:pt>
                <c:pt idx="27">
                  <c:v>25263</c:v>
                </c:pt>
                <c:pt idx="28">
                  <c:v>29734</c:v>
                </c:pt>
                <c:pt idx="29">
                  <c:v>26627</c:v>
                </c:pt>
                <c:pt idx="30">
                  <c:v>24571</c:v>
                </c:pt>
                <c:pt idx="31">
                  <c:v>23871</c:v>
                </c:pt>
                <c:pt idx="32">
                  <c:v>32897</c:v>
                </c:pt>
                <c:pt idx="33">
                  <c:v>50927</c:v>
                </c:pt>
                <c:pt idx="34">
                  <c:v>30127</c:v>
                </c:pt>
                <c:pt idx="35">
                  <c:v>36666</c:v>
                </c:pt>
                <c:pt idx="36">
                  <c:v>28065</c:v>
                </c:pt>
                <c:pt idx="37">
                  <c:v>29893</c:v>
                </c:pt>
                <c:pt idx="38">
                  <c:v>28262</c:v>
                </c:pt>
                <c:pt idx="39">
                  <c:v>32204</c:v>
                </c:pt>
                <c:pt idx="40">
                  <c:v>28961</c:v>
                </c:pt>
                <c:pt idx="41">
                  <c:v>20018</c:v>
                </c:pt>
                <c:pt idx="42">
                  <c:v>21089</c:v>
                </c:pt>
                <c:pt idx="43">
                  <c:v>18320</c:v>
                </c:pt>
                <c:pt idx="44">
                  <c:v>17587</c:v>
                </c:pt>
                <c:pt idx="45">
                  <c:v>17224</c:v>
                </c:pt>
                <c:pt idx="46">
                  <c:v>16015</c:v>
                </c:pt>
                <c:pt idx="47">
                  <c:v>23040</c:v>
                </c:pt>
                <c:pt idx="48">
                  <c:v>18226</c:v>
                </c:pt>
                <c:pt idx="49">
                  <c:v>48914</c:v>
                </c:pt>
                <c:pt idx="50">
                  <c:v>23471</c:v>
                </c:pt>
                <c:pt idx="51">
                  <c:v>30950</c:v>
                </c:pt>
                <c:pt idx="52">
                  <c:v>28826</c:v>
                </c:pt>
                <c:pt idx="53">
                  <c:v>21287</c:v>
                </c:pt>
                <c:pt idx="54">
                  <c:v>39167</c:v>
                </c:pt>
                <c:pt idx="55">
                  <c:v>23465</c:v>
                </c:pt>
                <c:pt idx="56">
                  <c:v>19545</c:v>
                </c:pt>
                <c:pt idx="57">
                  <c:v>41021</c:v>
                </c:pt>
                <c:pt idx="58">
                  <c:v>27586</c:v>
                </c:pt>
                <c:pt idx="59">
                  <c:v>23380</c:v>
                </c:pt>
                <c:pt idx="60">
                  <c:v>20635</c:v>
                </c:pt>
                <c:pt idx="61">
                  <c:v>22849</c:v>
                </c:pt>
                <c:pt idx="62">
                  <c:v>38575</c:v>
                </c:pt>
                <c:pt idx="63">
                  <c:v>22543</c:v>
                </c:pt>
                <c:pt idx="64">
                  <c:v>34051</c:v>
                </c:pt>
                <c:pt idx="65">
                  <c:v>41657</c:v>
                </c:pt>
                <c:pt idx="66">
                  <c:v>46443</c:v>
                </c:pt>
                <c:pt idx="67">
                  <c:v>32610</c:v>
                </c:pt>
                <c:pt idx="68">
                  <c:v>32564</c:v>
                </c:pt>
                <c:pt idx="69">
                  <c:v>40807</c:v>
                </c:pt>
                <c:pt idx="70">
                  <c:v>31017</c:v>
                </c:pt>
                <c:pt idx="71">
                  <c:v>21903</c:v>
                </c:pt>
                <c:pt idx="72">
                  <c:v>45660</c:v>
                </c:pt>
                <c:pt idx="73">
                  <c:v>72359</c:v>
                </c:pt>
                <c:pt idx="74">
                  <c:v>36006</c:v>
                </c:pt>
                <c:pt idx="75">
                  <c:v>33634</c:v>
                </c:pt>
                <c:pt idx="76">
                  <c:v>30320</c:v>
                </c:pt>
                <c:pt idx="77">
                  <c:v>30292</c:v>
                </c:pt>
                <c:pt idx="78">
                  <c:v>28884</c:v>
                </c:pt>
                <c:pt idx="79">
                  <c:v>36705</c:v>
                </c:pt>
                <c:pt idx="80">
                  <c:v>32060</c:v>
                </c:pt>
                <c:pt idx="81">
                  <c:v>31289</c:v>
                </c:pt>
                <c:pt idx="82">
                  <c:v>62068</c:v>
                </c:pt>
                <c:pt idx="83">
                  <c:v>46269</c:v>
                </c:pt>
                <c:pt idx="84">
                  <c:v>30175</c:v>
                </c:pt>
                <c:pt idx="85">
                  <c:v>37471</c:v>
                </c:pt>
                <c:pt idx="86">
                  <c:v>37481</c:v>
                </c:pt>
                <c:pt idx="87">
                  <c:v>35893</c:v>
                </c:pt>
                <c:pt idx="88">
                  <c:v>21025</c:v>
                </c:pt>
                <c:pt idx="89">
                  <c:v>13366</c:v>
                </c:pt>
                <c:pt idx="90">
                  <c:v>11924</c:v>
                </c:pt>
                <c:pt idx="91">
                  <c:v>22789</c:v>
                </c:pt>
                <c:pt idx="92">
                  <c:v>20642</c:v>
                </c:pt>
                <c:pt idx="93">
                  <c:v>16006</c:v>
                </c:pt>
                <c:pt idx="94">
                  <c:v>19121</c:v>
                </c:pt>
                <c:pt idx="95">
                  <c:v>18538</c:v>
                </c:pt>
                <c:pt idx="96">
                  <c:v>15551</c:v>
                </c:pt>
                <c:pt idx="97">
                  <c:v>22521</c:v>
                </c:pt>
                <c:pt idx="98">
                  <c:v>18099</c:v>
                </c:pt>
                <c:pt idx="99">
                  <c:v>11553</c:v>
                </c:pt>
                <c:pt idx="100">
                  <c:v>14647</c:v>
                </c:pt>
                <c:pt idx="101">
                  <c:v>11361</c:v>
                </c:pt>
                <c:pt idx="102">
                  <c:v>10773</c:v>
                </c:pt>
                <c:pt idx="103">
                  <c:v>15408</c:v>
                </c:pt>
                <c:pt idx="104">
                  <c:v>11519</c:v>
                </c:pt>
                <c:pt idx="105">
                  <c:v>10484</c:v>
                </c:pt>
                <c:pt idx="106">
                  <c:v>13615</c:v>
                </c:pt>
                <c:pt idx="107">
                  <c:v>16824</c:v>
                </c:pt>
                <c:pt idx="108">
                  <c:v>22466</c:v>
                </c:pt>
                <c:pt idx="109">
                  <c:v>23670</c:v>
                </c:pt>
                <c:pt idx="110">
                  <c:v>23100</c:v>
                </c:pt>
                <c:pt idx="111">
                  <c:v>14205</c:v>
                </c:pt>
                <c:pt idx="112">
                  <c:v>57236</c:v>
                </c:pt>
                <c:pt idx="113">
                  <c:v>34687</c:v>
                </c:pt>
                <c:pt idx="114">
                  <c:v>25791</c:v>
                </c:pt>
                <c:pt idx="115">
                  <c:v>16045</c:v>
                </c:pt>
                <c:pt idx="116">
                  <c:v>17900</c:v>
                </c:pt>
                <c:pt idx="117">
                  <c:v>18377</c:v>
                </c:pt>
                <c:pt idx="118">
                  <c:v>21458</c:v>
                </c:pt>
                <c:pt idx="119">
                  <c:v>13532</c:v>
                </c:pt>
                <c:pt idx="120">
                  <c:v>12379</c:v>
                </c:pt>
                <c:pt idx="121">
                  <c:v>16290</c:v>
                </c:pt>
                <c:pt idx="122">
                  <c:v>19098</c:v>
                </c:pt>
                <c:pt idx="123">
                  <c:v>24515</c:v>
                </c:pt>
                <c:pt idx="124">
                  <c:v>26853</c:v>
                </c:pt>
                <c:pt idx="125">
                  <c:v>30250</c:v>
                </c:pt>
                <c:pt idx="126">
                  <c:v>24167</c:v>
                </c:pt>
                <c:pt idx="127">
                  <c:v>19620</c:v>
                </c:pt>
                <c:pt idx="128">
                  <c:v>16546</c:v>
                </c:pt>
                <c:pt idx="129">
                  <c:v>14756</c:v>
                </c:pt>
                <c:pt idx="130">
                  <c:v>12260</c:v>
                </c:pt>
                <c:pt idx="131">
                  <c:v>12620</c:v>
                </c:pt>
                <c:pt idx="132">
                  <c:v>17415</c:v>
                </c:pt>
                <c:pt idx="133">
                  <c:v>15093</c:v>
                </c:pt>
                <c:pt idx="134">
                  <c:v>18161</c:v>
                </c:pt>
                <c:pt idx="135">
                  <c:v>13680</c:v>
                </c:pt>
                <c:pt idx="136">
                  <c:v>19879</c:v>
                </c:pt>
                <c:pt idx="137">
                  <c:v>13013</c:v>
                </c:pt>
                <c:pt idx="138">
                  <c:v>9744</c:v>
                </c:pt>
                <c:pt idx="139">
                  <c:v>24225</c:v>
                </c:pt>
                <c:pt idx="140">
                  <c:v>26847</c:v>
                </c:pt>
                <c:pt idx="141">
                  <c:v>40587</c:v>
                </c:pt>
                <c:pt idx="142">
                  <c:v>40761</c:v>
                </c:pt>
                <c:pt idx="143">
                  <c:v>54309</c:v>
                </c:pt>
                <c:pt idx="144">
                  <c:v>25538</c:v>
                </c:pt>
                <c:pt idx="145">
                  <c:v>20750</c:v>
                </c:pt>
                <c:pt idx="146">
                  <c:v>26405</c:v>
                </c:pt>
                <c:pt idx="147">
                  <c:v>17305</c:v>
                </c:pt>
                <c:pt idx="148">
                  <c:v>16008</c:v>
                </c:pt>
                <c:pt idx="149">
                  <c:v>24904</c:v>
                </c:pt>
                <c:pt idx="150">
                  <c:v>24974</c:v>
                </c:pt>
                <c:pt idx="151">
                  <c:v>15841</c:v>
                </c:pt>
                <c:pt idx="152">
                  <c:v>15220</c:v>
                </c:pt>
                <c:pt idx="153">
                  <c:v>12338</c:v>
                </c:pt>
                <c:pt idx="154">
                  <c:v>22692</c:v>
                </c:pt>
                <c:pt idx="155">
                  <c:v>26775</c:v>
                </c:pt>
                <c:pt idx="156">
                  <c:v>23723</c:v>
                </c:pt>
                <c:pt idx="157">
                  <c:v>26266</c:v>
                </c:pt>
                <c:pt idx="158">
                  <c:v>22681</c:v>
                </c:pt>
                <c:pt idx="159">
                  <c:v>54137</c:v>
                </c:pt>
                <c:pt idx="160">
                  <c:v>61215</c:v>
                </c:pt>
                <c:pt idx="161">
                  <c:v>48684</c:v>
                </c:pt>
                <c:pt idx="162">
                  <c:v>69049</c:v>
                </c:pt>
                <c:pt idx="163">
                  <c:v>139565</c:v>
                </c:pt>
                <c:pt idx="164">
                  <c:v>86355</c:v>
                </c:pt>
                <c:pt idx="165">
                  <c:v>61010</c:v>
                </c:pt>
                <c:pt idx="166">
                  <c:v>53407</c:v>
                </c:pt>
                <c:pt idx="167">
                  <c:v>60596</c:v>
                </c:pt>
                <c:pt idx="168">
                  <c:v>55178</c:v>
                </c:pt>
                <c:pt idx="169">
                  <c:v>39263</c:v>
                </c:pt>
                <c:pt idx="170">
                  <c:v>29864</c:v>
                </c:pt>
                <c:pt idx="171">
                  <c:v>21659</c:v>
                </c:pt>
                <c:pt idx="172">
                  <c:v>22121</c:v>
                </c:pt>
                <c:pt idx="173">
                  <c:v>39401</c:v>
                </c:pt>
                <c:pt idx="174">
                  <c:v>34513</c:v>
                </c:pt>
                <c:pt idx="175">
                  <c:v>30872</c:v>
                </c:pt>
                <c:pt idx="176">
                  <c:v>25067</c:v>
                </c:pt>
                <c:pt idx="177">
                  <c:v>21676</c:v>
                </c:pt>
                <c:pt idx="178">
                  <c:v>12728</c:v>
                </c:pt>
                <c:pt idx="179">
                  <c:v>20432</c:v>
                </c:pt>
                <c:pt idx="180">
                  <c:v>19516</c:v>
                </c:pt>
                <c:pt idx="181">
                  <c:v>16279</c:v>
                </c:pt>
                <c:pt idx="182">
                  <c:v>18044</c:v>
                </c:pt>
                <c:pt idx="183">
                  <c:v>16983</c:v>
                </c:pt>
                <c:pt idx="184">
                  <c:v>13504</c:v>
                </c:pt>
                <c:pt idx="185">
                  <c:v>18209</c:v>
                </c:pt>
                <c:pt idx="186">
                  <c:v>12976</c:v>
                </c:pt>
                <c:pt idx="187">
                  <c:v>12895</c:v>
                </c:pt>
                <c:pt idx="188">
                  <c:v>18939</c:v>
                </c:pt>
                <c:pt idx="189">
                  <c:v>22611</c:v>
                </c:pt>
                <c:pt idx="190">
                  <c:v>19840</c:v>
                </c:pt>
                <c:pt idx="191">
                  <c:v>23245</c:v>
                </c:pt>
                <c:pt idx="192">
                  <c:v>16745</c:v>
                </c:pt>
                <c:pt idx="193">
                  <c:v>17964</c:v>
                </c:pt>
                <c:pt idx="194">
                  <c:v>21772</c:v>
                </c:pt>
                <c:pt idx="195">
                  <c:v>21307</c:v>
                </c:pt>
                <c:pt idx="196">
                  <c:v>16588</c:v>
                </c:pt>
                <c:pt idx="197">
                  <c:v>23128</c:v>
                </c:pt>
                <c:pt idx="198">
                  <c:v>20537</c:v>
                </c:pt>
                <c:pt idx="199">
                  <c:v>19302</c:v>
                </c:pt>
                <c:pt idx="200">
                  <c:v>20909</c:v>
                </c:pt>
                <c:pt idx="201">
                  <c:v>19125</c:v>
                </c:pt>
                <c:pt idx="202">
                  <c:v>21868</c:v>
                </c:pt>
                <c:pt idx="203">
                  <c:v>22159</c:v>
                </c:pt>
                <c:pt idx="204">
                  <c:v>20296</c:v>
                </c:pt>
                <c:pt idx="205">
                  <c:v>31470</c:v>
                </c:pt>
                <c:pt idx="206">
                  <c:v>27843</c:v>
                </c:pt>
                <c:pt idx="207">
                  <c:v>23376</c:v>
                </c:pt>
                <c:pt idx="208">
                  <c:v>31053</c:v>
                </c:pt>
                <c:pt idx="209">
                  <c:v>28653</c:v>
                </c:pt>
                <c:pt idx="210">
                  <c:v>33534</c:v>
                </c:pt>
                <c:pt idx="211">
                  <c:v>26004</c:v>
                </c:pt>
                <c:pt idx="212">
                  <c:v>26573</c:v>
                </c:pt>
                <c:pt idx="213">
                  <c:v>16838</c:v>
                </c:pt>
                <c:pt idx="214">
                  <c:v>14629</c:v>
                </c:pt>
                <c:pt idx="215">
                  <c:v>18398</c:v>
                </c:pt>
                <c:pt idx="216">
                  <c:v>16363</c:v>
                </c:pt>
                <c:pt idx="217">
                  <c:v>17495</c:v>
                </c:pt>
                <c:pt idx="218">
                  <c:v>16308</c:v>
                </c:pt>
                <c:pt idx="219">
                  <c:v>15769</c:v>
                </c:pt>
                <c:pt idx="220">
                  <c:v>11794</c:v>
                </c:pt>
                <c:pt idx="221">
                  <c:v>17462</c:v>
                </c:pt>
                <c:pt idx="222">
                  <c:v>28229</c:v>
                </c:pt>
                <c:pt idx="223">
                  <c:v>20910</c:v>
                </c:pt>
                <c:pt idx="224">
                  <c:v>31439</c:v>
                </c:pt>
                <c:pt idx="225">
                  <c:v>23993</c:v>
                </c:pt>
                <c:pt idx="226">
                  <c:v>20439</c:v>
                </c:pt>
                <c:pt idx="227">
                  <c:v>27250</c:v>
                </c:pt>
                <c:pt idx="228">
                  <c:v>23189</c:v>
                </c:pt>
                <c:pt idx="229">
                  <c:v>22776</c:v>
                </c:pt>
                <c:pt idx="230">
                  <c:v>19996</c:v>
                </c:pt>
                <c:pt idx="231">
                  <c:v>36975</c:v>
                </c:pt>
                <c:pt idx="232">
                  <c:v>25721</c:v>
                </c:pt>
                <c:pt idx="233">
                  <c:v>29713</c:v>
                </c:pt>
                <c:pt idx="234">
                  <c:v>20557</c:v>
                </c:pt>
                <c:pt idx="235">
                  <c:v>18442</c:v>
                </c:pt>
                <c:pt idx="236">
                  <c:v>13137</c:v>
                </c:pt>
                <c:pt idx="237">
                  <c:v>7927</c:v>
                </c:pt>
                <c:pt idx="238">
                  <c:v>11441</c:v>
                </c:pt>
                <c:pt idx="239">
                  <c:v>12951</c:v>
                </c:pt>
                <c:pt idx="240">
                  <c:v>7423</c:v>
                </c:pt>
                <c:pt idx="241">
                  <c:v>19715</c:v>
                </c:pt>
                <c:pt idx="242">
                  <c:v>21468</c:v>
                </c:pt>
                <c:pt idx="243">
                  <c:v>19022</c:v>
                </c:pt>
                <c:pt idx="244">
                  <c:v>10004</c:v>
                </c:pt>
                <c:pt idx="245">
                  <c:v>16779</c:v>
                </c:pt>
                <c:pt idx="246">
                  <c:v>20619</c:v>
                </c:pt>
                <c:pt idx="247">
                  <c:v>28036</c:v>
                </c:pt>
                <c:pt idx="248">
                  <c:v>15831</c:v>
                </c:pt>
                <c:pt idx="249">
                  <c:v>11702</c:v>
                </c:pt>
                <c:pt idx="250">
                  <c:v>14429</c:v>
                </c:pt>
                <c:pt idx="251">
                  <c:v>16231</c:v>
                </c:pt>
                <c:pt idx="252">
                  <c:v>28102</c:v>
                </c:pt>
                <c:pt idx="253">
                  <c:v>22354</c:v>
                </c:pt>
                <c:pt idx="254">
                  <c:v>25002</c:v>
                </c:pt>
                <c:pt idx="255">
                  <c:v>32473</c:v>
                </c:pt>
                <c:pt idx="256">
                  <c:v>28795</c:v>
                </c:pt>
                <c:pt idx="257">
                  <c:v>66061</c:v>
                </c:pt>
                <c:pt idx="258">
                  <c:v>58309</c:v>
                </c:pt>
                <c:pt idx="259">
                  <c:v>31816</c:v>
                </c:pt>
                <c:pt idx="260">
                  <c:v>27501</c:v>
                </c:pt>
                <c:pt idx="261">
                  <c:v>41119</c:v>
                </c:pt>
                <c:pt idx="262">
                  <c:v>29216</c:v>
                </c:pt>
                <c:pt idx="263">
                  <c:v>20984</c:v>
                </c:pt>
                <c:pt idx="264">
                  <c:v>23453</c:v>
                </c:pt>
                <c:pt idx="265">
                  <c:v>36077</c:v>
                </c:pt>
                <c:pt idx="266">
                  <c:v>22510</c:v>
                </c:pt>
                <c:pt idx="267">
                  <c:v>24254</c:v>
                </c:pt>
                <c:pt idx="268">
                  <c:v>18211</c:v>
                </c:pt>
                <c:pt idx="269">
                  <c:v>25843</c:v>
                </c:pt>
                <c:pt idx="270">
                  <c:v>24679</c:v>
                </c:pt>
                <c:pt idx="271">
                  <c:v>19602</c:v>
                </c:pt>
                <c:pt idx="272">
                  <c:v>22172</c:v>
                </c:pt>
                <c:pt idx="273">
                  <c:v>15180</c:v>
                </c:pt>
                <c:pt idx="274">
                  <c:v>21785</c:v>
                </c:pt>
                <c:pt idx="275">
                  <c:v>21110</c:v>
                </c:pt>
                <c:pt idx="276">
                  <c:v>18654</c:v>
                </c:pt>
                <c:pt idx="277">
                  <c:v>19385</c:v>
                </c:pt>
                <c:pt idx="278">
                  <c:v>28956</c:v>
                </c:pt>
                <c:pt idx="279">
                  <c:v>20565</c:v>
                </c:pt>
                <c:pt idx="280">
                  <c:v>16356</c:v>
                </c:pt>
                <c:pt idx="281">
                  <c:v>20043</c:v>
                </c:pt>
                <c:pt idx="282">
                  <c:v>29916</c:v>
                </c:pt>
                <c:pt idx="283">
                  <c:v>36089</c:v>
                </c:pt>
                <c:pt idx="284">
                  <c:v>27889</c:v>
                </c:pt>
                <c:pt idx="285">
                  <c:v>28252</c:v>
                </c:pt>
                <c:pt idx="286">
                  <c:v>20204</c:v>
                </c:pt>
                <c:pt idx="287">
                  <c:v>15403</c:v>
                </c:pt>
                <c:pt idx="288">
                  <c:v>25649</c:v>
                </c:pt>
                <c:pt idx="289">
                  <c:v>25501</c:v>
                </c:pt>
                <c:pt idx="290">
                  <c:v>26270</c:v>
                </c:pt>
                <c:pt idx="291">
                  <c:v>21752</c:v>
                </c:pt>
                <c:pt idx="292">
                  <c:v>40848</c:v>
                </c:pt>
                <c:pt idx="293">
                  <c:v>49506</c:v>
                </c:pt>
                <c:pt idx="294">
                  <c:v>43683</c:v>
                </c:pt>
                <c:pt idx="295">
                  <c:v>31675</c:v>
                </c:pt>
                <c:pt idx="296">
                  <c:v>35412</c:v>
                </c:pt>
                <c:pt idx="297">
                  <c:v>65789</c:v>
                </c:pt>
                <c:pt idx="298">
                  <c:v>53232</c:v>
                </c:pt>
                <c:pt idx="299">
                  <c:v>65070</c:v>
                </c:pt>
                <c:pt idx="300">
                  <c:v>49945</c:v>
                </c:pt>
                <c:pt idx="301">
                  <c:v>37793</c:v>
                </c:pt>
                <c:pt idx="302">
                  <c:v>40640</c:v>
                </c:pt>
                <c:pt idx="303">
                  <c:v>37282</c:v>
                </c:pt>
                <c:pt idx="304">
                  <c:v>43952</c:v>
                </c:pt>
                <c:pt idx="305">
                  <c:v>49085</c:v>
                </c:pt>
                <c:pt idx="306">
                  <c:v>55891</c:v>
                </c:pt>
                <c:pt idx="307">
                  <c:v>84824</c:v>
                </c:pt>
                <c:pt idx="308">
                  <c:v>45725</c:v>
                </c:pt>
                <c:pt idx="309">
                  <c:v>42337</c:v>
                </c:pt>
                <c:pt idx="310">
                  <c:v>49963</c:v>
                </c:pt>
                <c:pt idx="311">
                  <c:v>40408</c:v>
                </c:pt>
                <c:pt idx="312">
                  <c:v>45276</c:v>
                </c:pt>
                <c:pt idx="313">
                  <c:v>47747</c:v>
                </c:pt>
                <c:pt idx="314">
                  <c:v>36805</c:v>
                </c:pt>
                <c:pt idx="315">
                  <c:v>34245</c:v>
                </c:pt>
                <c:pt idx="316">
                  <c:v>25582</c:v>
                </c:pt>
                <c:pt idx="317">
                  <c:v>23157</c:v>
                </c:pt>
                <c:pt idx="318">
                  <c:v>17487</c:v>
                </c:pt>
                <c:pt idx="319">
                  <c:v>10483</c:v>
                </c:pt>
                <c:pt idx="320">
                  <c:v>18502</c:v>
                </c:pt>
                <c:pt idx="321">
                  <c:v>16951</c:v>
                </c:pt>
                <c:pt idx="322">
                  <c:v>19046</c:v>
                </c:pt>
                <c:pt idx="323">
                  <c:v>41145</c:v>
                </c:pt>
                <c:pt idx="324">
                  <c:v>35856</c:v>
                </c:pt>
                <c:pt idx="325">
                  <c:v>14708</c:v>
                </c:pt>
                <c:pt idx="326">
                  <c:v>12687</c:v>
                </c:pt>
                <c:pt idx="327">
                  <c:v>13804</c:v>
                </c:pt>
                <c:pt idx="328">
                  <c:v>14441</c:v>
                </c:pt>
                <c:pt idx="329">
                  <c:v>16179</c:v>
                </c:pt>
                <c:pt idx="330">
                  <c:v>21751</c:v>
                </c:pt>
                <c:pt idx="331">
                  <c:v>19728</c:v>
                </c:pt>
                <c:pt idx="332">
                  <c:v>19312</c:v>
                </c:pt>
                <c:pt idx="333">
                  <c:v>25221</c:v>
                </c:pt>
                <c:pt idx="334">
                  <c:v>27555</c:v>
                </c:pt>
                <c:pt idx="335">
                  <c:v>25423</c:v>
                </c:pt>
                <c:pt idx="336">
                  <c:v>30839</c:v>
                </c:pt>
                <c:pt idx="337">
                  <c:v>36704</c:v>
                </c:pt>
                <c:pt idx="338">
                  <c:v>25865</c:v>
                </c:pt>
                <c:pt idx="339">
                  <c:v>19671</c:v>
                </c:pt>
                <c:pt idx="340">
                  <c:v>13388</c:v>
                </c:pt>
                <c:pt idx="341">
                  <c:v>38482</c:v>
                </c:pt>
                <c:pt idx="342">
                  <c:v>26304</c:v>
                </c:pt>
                <c:pt idx="343">
                  <c:v>24585</c:v>
                </c:pt>
                <c:pt idx="344">
                  <c:v>17654</c:v>
                </c:pt>
                <c:pt idx="345">
                  <c:v>24082</c:v>
                </c:pt>
                <c:pt idx="346">
                  <c:v>42943</c:v>
                </c:pt>
                <c:pt idx="347">
                  <c:v>33124</c:v>
                </c:pt>
                <c:pt idx="348">
                  <c:v>22141</c:v>
                </c:pt>
                <c:pt idx="349">
                  <c:v>18189</c:v>
                </c:pt>
                <c:pt idx="350">
                  <c:v>16621</c:v>
                </c:pt>
                <c:pt idx="351">
                  <c:v>16516</c:v>
                </c:pt>
                <c:pt idx="352">
                  <c:v>15605</c:v>
                </c:pt>
                <c:pt idx="353">
                  <c:v>13174</c:v>
                </c:pt>
                <c:pt idx="354">
                  <c:v>4032</c:v>
                </c:pt>
                <c:pt idx="355">
                  <c:v>9964</c:v>
                </c:pt>
                <c:pt idx="356">
                  <c:v>11300</c:v>
                </c:pt>
                <c:pt idx="357">
                  <c:v>19485</c:v>
                </c:pt>
                <c:pt idx="358">
                  <c:v>35111</c:v>
                </c:pt>
                <c:pt idx="359">
                  <c:v>20957</c:v>
                </c:pt>
                <c:pt idx="360">
                  <c:v>14459</c:v>
                </c:pt>
                <c:pt idx="361">
                  <c:v>16980</c:v>
                </c:pt>
                <c:pt idx="362">
                  <c:v>21698</c:v>
                </c:pt>
                <c:pt idx="363">
                  <c:v>22624</c:v>
                </c:pt>
                <c:pt idx="364">
                  <c:v>21841</c:v>
                </c:pt>
                <c:pt idx="365">
                  <c:v>23750</c:v>
                </c:pt>
                <c:pt idx="366">
                  <c:v>26986</c:v>
                </c:pt>
                <c:pt idx="367">
                  <c:v>17266</c:v>
                </c:pt>
                <c:pt idx="368">
                  <c:v>22712</c:v>
                </c:pt>
                <c:pt idx="369">
                  <c:v>21734</c:v>
                </c:pt>
                <c:pt idx="370">
                  <c:v>22915</c:v>
                </c:pt>
                <c:pt idx="371">
                  <c:v>28648</c:v>
                </c:pt>
                <c:pt idx="372">
                  <c:v>28138</c:v>
                </c:pt>
                <c:pt idx="373">
                  <c:v>20707</c:v>
                </c:pt>
                <c:pt idx="374">
                  <c:v>24926</c:v>
                </c:pt>
                <c:pt idx="375">
                  <c:v>17378</c:v>
                </c:pt>
                <c:pt idx="376">
                  <c:v>19649</c:v>
                </c:pt>
                <c:pt idx="377">
                  <c:v>16339</c:v>
                </c:pt>
                <c:pt idx="378">
                  <c:v>66067</c:v>
                </c:pt>
                <c:pt idx="379">
                  <c:v>8802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885-43BB-8BE8-94AB6AC3271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52749632"/>
        <c:axId val="452750616"/>
      </c:lineChart>
      <c:catAx>
        <c:axId val="4527496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2750616"/>
        <c:crosses val="autoZero"/>
        <c:auto val="1"/>
        <c:lblAlgn val="ctr"/>
        <c:lblOffset val="100"/>
        <c:noMultiLvlLbl val="0"/>
      </c:catAx>
      <c:valAx>
        <c:axId val="452750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27496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Niedersachsen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Sheet1!$A$2:$A$381</c:f>
              <c:strCache>
                <c:ptCount val="380"/>
                <c:pt idx="0">
                  <c:v>01.05.2018</c:v>
                </c:pt>
                <c:pt idx="1">
                  <c:v>02.05.2018</c:v>
                </c:pt>
                <c:pt idx="2">
                  <c:v>03.05.2018</c:v>
                </c:pt>
                <c:pt idx="3">
                  <c:v>04.05.2018</c:v>
                </c:pt>
                <c:pt idx="4">
                  <c:v>05.05.2018</c:v>
                </c:pt>
                <c:pt idx="5">
                  <c:v>06.05.2018</c:v>
                </c:pt>
                <c:pt idx="6">
                  <c:v>07.05.2018</c:v>
                </c:pt>
                <c:pt idx="7">
                  <c:v>08.05.2018</c:v>
                </c:pt>
                <c:pt idx="8">
                  <c:v>09.05.2018</c:v>
                </c:pt>
                <c:pt idx="9">
                  <c:v>10.05.2018</c:v>
                </c:pt>
                <c:pt idx="10">
                  <c:v>11.05.2018</c:v>
                </c:pt>
                <c:pt idx="11">
                  <c:v>12.05.2018</c:v>
                </c:pt>
                <c:pt idx="12">
                  <c:v>13.05.2018</c:v>
                </c:pt>
                <c:pt idx="13">
                  <c:v>14.05.2018</c:v>
                </c:pt>
                <c:pt idx="14">
                  <c:v>15.05.2018</c:v>
                </c:pt>
                <c:pt idx="15">
                  <c:v>16.05.2018</c:v>
                </c:pt>
                <c:pt idx="16">
                  <c:v>17.05.2018</c:v>
                </c:pt>
                <c:pt idx="17">
                  <c:v>18.05.2018</c:v>
                </c:pt>
                <c:pt idx="18">
                  <c:v>19.05.2018</c:v>
                </c:pt>
                <c:pt idx="19">
                  <c:v>20.05.2018</c:v>
                </c:pt>
                <c:pt idx="20">
                  <c:v>21.05.2018</c:v>
                </c:pt>
                <c:pt idx="21">
                  <c:v>22.05.2018</c:v>
                </c:pt>
                <c:pt idx="22">
                  <c:v>23.05.2018</c:v>
                </c:pt>
                <c:pt idx="23">
                  <c:v>24.05.2018</c:v>
                </c:pt>
                <c:pt idx="24">
                  <c:v>25.05.2018</c:v>
                </c:pt>
                <c:pt idx="25">
                  <c:v>26.05.2018</c:v>
                </c:pt>
                <c:pt idx="26">
                  <c:v>27.05.2018</c:v>
                </c:pt>
                <c:pt idx="27">
                  <c:v>28.05.2018</c:v>
                </c:pt>
                <c:pt idx="28">
                  <c:v>29.05.2018</c:v>
                </c:pt>
                <c:pt idx="29">
                  <c:v>30.05.2018</c:v>
                </c:pt>
                <c:pt idx="30">
                  <c:v>31.05.2018</c:v>
                </c:pt>
                <c:pt idx="31">
                  <c:v>01.06.2018</c:v>
                </c:pt>
                <c:pt idx="32">
                  <c:v>02.06.2018</c:v>
                </c:pt>
                <c:pt idx="33">
                  <c:v>03.06.2018</c:v>
                </c:pt>
                <c:pt idx="34">
                  <c:v>04.06.2018</c:v>
                </c:pt>
                <c:pt idx="35">
                  <c:v>05.06.2018</c:v>
                </c:pt>
                <c:pt idx="36">
                  <c:v>06.06.2018</c:v>
                </c:pt>
                <c:pt idx="37">
                  <c:v>07.06.2018</c:v>
                </c:pt>
                <c:pt idx="38">
                  <c:v>08.06.2018</c:v>
                </c:pt>
                <c:pt idx="39">
                  <c:v>09.06.2018</c:v>
                </c:pt>
                <c:pt idx="40">
                  <c:v>10.06.2018</c:v>
                </c:pt>
                <c:pt idx="41">
                  <c:v>11.06.2018</c:v>
                </c:pt>
                <c:pt idx="42">
                  <c:v>12.06.2018</c:v>
                </c:pt>
                <c:pt idx="43">
                  <c:v>13.06.2018</c:v>
                </c:pt>
                <c:pt idx="44">
                  <c:v>14.06.2018</c:v>
                </c:pt>
                <c:pt idx="45">
                  <c:v>15.06.2018</c:v>
                </c:pt>
                <c:pt idx="46">
                  <c:v>16.06.2018</c:v>
                </c:pt>
                <c:pt idx="47">
                  <c:v>17.06.2018</c:v>
                </c:pt>
                <c:pt idx="48">
                  <c:v>18.06.2018</c:v>
                </c:pt>
                <c:pt idx="49">
                  <c:v>19.06.2018</c:v>
                </c:pt>
                <c:pt idx="50">
                  <c:v>20.06.2018</c:v>
                </c:pt>
                <c:pt idx="51">
                  <c:v>21.06.2018</c:v>
                </c:pt>
                <c:pt idx="52">
                  <c:v>22.06.2018</c:v>
                </c:pt>
                <c:pt idx="53">
                  <c:v>23.06.2018</c:v>
                </c:pt>
                <c:pt idx="54">
                  <c:v>24.06.2018</c:v>
                </c:pt>
                <c:pt idx="55">
                  <c:v>25.06.2018</c:v>
                </c:pt>
                <c:pt idx="56">
                  <c:v>26.06.2018</c:v>
                </c:pt>
                <c:pt idx="57">
                  <c:v>27.06.2018</c:v>
                </c:pt>
                <c:pt idx="58">
                  <c:v>28.06.2018</c:v>
                </c:pt>
                <c:pt idx="59">
                  <c:v>29.06.2018</c:v>
                </c:pt>
                <c:pt idx="60">
                  <c:v>30.06.2018</c:v>
                </c:pt>
                <c:pt idx="61">
                  <c:v>01.07.2018</c:v>
                </c:pt>
                <c:pt idx="62">
                  <c:v>02.07.2018</c:v>
                </c:pt>
                <c:pt idx="63">
                  <c:v>03.07.2018</c:v>
                </c:pt>
                <c:pt idx="64">
                  <c:v>04.07.2018</c:v>
                </c:pt>
                <c:pt idx="65">
                  <c:v>05.07.2018</c:v>
                </c:pt>
                <c:pt idx="66">
                  <c:v>06.07.2018</c:v>
                </c:pt>
                <c:pt idx="67">
                  <c:v>07.07.2018</c:v>
                </c:pt>
                <c:pt idx="68">
                  <c:v>08.07.2018</c:v>
                </c:pt>
                <c:pt idx="69">
                  <c:v>09.07.2018</c:v>
                </c:pt>
                <c:pt idx="70">
                  <c:v>10.07.2018</c:v>
                </c:pt>
                <c:pt idx="71">
                  <c:v>11.07.2018</c:v>
                </c:pt>
                <c:pt idx="72">
                  <c:v>12.07.2018</c:v>
                </c:pt>
                <c:pt idx="73">
                  <c:v>13.07.2018</c:v>
                </c:pt>
                <c:pt idx="74">
                  <c:v>14.07.2018</c:v>
                </c:pt>
                <c:pt idx="75">
                  <c:v>15.07.2018</c:v>
                </c:pt>
                <c:pt idx="76">
                  <c:v>16.07.2018</c:v>
                </c:pt>
                <c:pt idx="77">
                  <c:v>17.07.2018</c:v>
                </c:pt>
                <c:pt idx="78">
                  <c:v>18.07.2018</c:v>
                </c:pt>
                <c:pt idx="79">
                  <c:v>19.07.2018</c:v>
                </c:pt>
                <c:pt idx="80">
                  <c:v>20.07.2018</c:v>
                </c:pt>
                <c:pt idx="81">
                  <c:v>21.07.2018</c:v>
                </c:pt>
                <c:pt idx="82">
                  <c:v>22.07.2018</c:v>
                </c:pt>
                <c:pt idx="83">
                  <c:v>23.07.2018</c:v>
                </c:pt>
                <c:pt idx="84">
                  <c:v>24.07.2018</c:v>
                </c:pt>
                <c:pt idx="85">
                  <c:v>25.07.2018</c:v>
                </c:pt>
                <c:pt idx="86">
                  <c:v>26.07.2018</c:v>
                </c:pt>
                <c:pt idx="87">
                  <c:v>27.07.2018</c:v>
                </c:pt>
                <c:pt idx="88">
                  <c:v>28.07.2018</c:v>
                </c:pt>
                <c:pt idx="89">
                  <c:v>29.07.2018</c:v>
                </c:pt>
                <c:pt idx="90">
                  <c:v>30.07.2018</c:v>
                </c:pt>
                <c:pt idx="91">
                  <c:v>31.07.2018</c:v>
                </c:pt>
                <c:pt idx="92">
                  <c:v>01.08.2018</c:v>
                </c:pt>
                <c:pt idx="93">
                  <c:v>02.08.2018</c:v>
                </c:pt>
                <c:pt idx="94">
                  <c:v>03.08.2018</c:v>
                </c:pt>
                <c:pt idx="95">
                  <c:v>04.08.2018</c:v>
                </c:pt>
                <c:pt idx="96">
                  <c:v>05.08.2018</c:v>
                </c:pt>
                <c:pt idx="97">
                  <c:v>06.08.2018</c:v>
                </c:pt>
                <c:pt idx="98">
                  <c:v>07.08.2018</c:v>
                </c:pt>
                <c:pt idx="99">
                  <c:v>08.08.2018</c:v>
                </c:pt>
                <c:pt idx="100">
                  <c:v>09.08.2018</c:v>
                </c:pt>
                <c:pt idx="101">
                  <c:v>10.08.2018</c:v>
                </c:pt>
                <c:pt idx="102">
                  <c:v>11.08.2018</c:v>
                </c:pt>
                <c:pt idx="103">
                  <c:v>12.08.2018</c:v>
                </c:pt>
                <c:pt idx="104">
                  <c:v>13.08.2018</c:v>
                </c:pt>
                <c:pt idx="105">
                  <c:v>14.08.2018</c:v>
                </c:pt>
                <c:pt idx="106">
                  <c:v>15.08.2018</c:v>
                </c:pt>
                <c:pt idx="107">
                  <c:v>16.08.2018</c:v>
                </c:pt>
                <c:pt idx="108">
                  <c:v>17.08.2018</c:v>
                </c:pt>
                <c:pt idx="109">
                  <c:v>18.08.2018</c:v>
                </c:pt>
                <c:pt idx="110">
                  <c:v>19.08.2018</c:v>
                </c:pt>
                <c:pt idx="111">
                  <c:v>20.08.2018</c:v>
                </c:pt>
                <c:pt idx="112">
                  <c:v>21.08.2018</c:v>
                </c:pt>
                <c:pt idx="113">
                  <c:v>22.08.2018</c:v>
                </c:pt>
                <c:pt idx="114">
                  <c:v>23.08.2018</c:v>
                </c:pt>
                <c:pt idx="115">
                  <c:v>24.08.2018</c:v>
                </c:pt>
                <c:pt idx="116">
                  <c:v>25.08.2018</c:v>
                </c:pt>
                <c:pt idx="117">
                  <c:v>26.08.2018</c:v>
                </c:pt>
                <c:pt idx="118">
                  <c:v>27.08.2018</c:v>
                </c:pt>
                <c:pt idx="119">
                  <c:v>28.08.2018</c:v>
                </c:pt>
                <c:pt idx="120">
                  <c:v>29.08.2018</c:v>
                </c:pt>
                <c:pt idx="121">
                  <c:v>30.08.2018</c:v>
                </c:pt>
                <c:pt idx="122">
                  <c:v>31.08.2018</c:v>
                </c:pt>
                <c:pt idx="123">
                  <c:v>01.09.2018</c:v>
                </c:pt>
                <c:pt idx="124">
                  <c:v>02.09.2018</c:v>
                </c:pt>
                <c:pt idx="125">
                  <c:v>03.09.2018</c:v>
                </c:pt>
                <c:pt idx="126">
                  <c:v>04.09.2018</c:v>
                </c:pt>
                <c:pt idx="127">
                  <c:v>05.09.2018</c:v>
                </c:pt>
                <c:pt idx="128">
                  <c:v>06.09.2018</c:v>
                </c:pt>
                <c:pt idx="129">
                  <c:v>07.09.2018</c:v>
                </c:pt>
                <c:pt idx="130">
                  <c:v>08.09.2018</c:v>
                </c:pt>
                <c:pt idx="131">
                  <c:v>09.09.2018</c:v>
                </c:pt>
                <c:pt idx="132">
                  <c:v>10.09.2018</c:v>
                </c:pt>
                <c:pt idx="133">
                  <c:v>11.09.2018</c:v>
                </c:pt>
                <c:pt idx="134">
                  <c:v>12.09.2018</c:v>
                </c:pt>
                <c:pt idx="135">
                  <c:v>13.09.2018</c:v>
                </c:pt>
                <c:pt idx="136">
                  <c:v>14.09.2018</c:v>
                </c:pt>
                <c:pt idx="137">
                  <c:v>15.09.2018</c:v>
                </c:pt>
                <c:pt idx="138">
                  <c:v>16.09.2018</c:v>
                </c:pt>
                <c:pt idx="139">
                  <c:v>17.09.2018</c:v>
                </c:pt>
                <c:pt idx="140">
                  <c:v>18.09.2018</c:v>
                </c:pt>
                <c:pt idx="141">
                  <c:v>19.09.2018</c:v>
                </c:pt>
                <c:pt idx="142">
                  <c:v>20.09.2018</c:v>
                </c:pt>
                <c:pt idx="143">
                  <c:v>21.09.2018</c:v>
                </c:pt>
                <c:pt idx="144">
                  <c:v>22.09.2018</c:v>
                </c:pt>
                <c:pt idx="145">
                  <c:v>23.09.2018</c:v>
                </c:pt>
                <c:pt idx="146">
                  <c:v>24.09.2018</c:v>
                </c:pt>
                <c:pt idx="147">
                  <c:v>25.09.2018</c:v>
                </c:pt>
                <c:pt idx="148">
                  <c:v>26.09.2018</c:v>
                </c:pt>
                <c:pt idx="149">
                  <c:v>27.09.2018</c:v>
                </c:pt>
                <c:pt idx="150">
                  <c:v>28.09.2018</c:v>
                </c:pt>
                <c:pt idx="151">
                  <c:v>29.09.2018</c:v>
                </c:pt>
                <c:pt idx="152">
                  <c:v>30.09.2018</c:v>
                </c:pt>
                <c:pt idx="153">
                  <c:v>01.10.2018</c:v>
                </c:pt>
                <c:pt idx="154">
                  <c:v>02.10.2018</c:v>
                </c:pt>
                <c:pt idx="155">
                  <c:v>03.10.2018</c:v>
                </c:pt>
                <c:pt idx="156">
                  <c:v>04.10.2018</c:v>
                </c:pt>
                <c:pt idx="157">
                  <c:v>05.10.2018</c:v>
                </c:pt>
                <c:pt idx="158">
                  <c:v>06.10.2018</c:v>
                </c:pt>
                <c:pt idx="159">
                  <c:v>07.10.2018</c:v>
                </c:pt>
                <c:pt idx="160">
                  <c:v>08.10.2018</c:v>
                </c:pt>
                <c:pt idx="161">
                  <c:v>09.10.2018</c:v>
                </c:pt>
                <c:pt idx="162">
                  <c:v>10.10.2018</c:v>
                </c:pt>
                <c:pt idx="163">
                  <c:v>11.10.2018</c:v>
                </c:pt>
                <c:pt idx="164">
                  <c:v>12.10.2018</c:v>
                </c:pt>
                <c:pt idx="165">
                  <c:v>13.10.2018</c:v>
                </c:pt>
                <c:pt idx="166">
                  <c:v>14.10.2018</c:v>
                </c:pt>
                <c:pt idx="167">
                  <c:v>15.10.2018</c:v>
                </c:pt>
                <c:pt idx="168">
                  <c:v>16.10.2018</c:v>
                </c:pt>
                <c:pt idx="169">
                  <c:v>17.10.2018</c:v>
                </c:pt>
                <c:pt idx="170">
                  <c:v>18.10.2018</c:v>
                </c:pt>
                <c:pt idx="171">
                  <c:v>19.10.2018</c:v>
                </c:pt>
                <c:pt idx="172">
                  <c:v>20.10.2018</c:v>
                </c:pt>
                <c:pt idx="173">
                  <c:v>21.10.2018</c:v>
                </c:pt>
                <c:pt idx="174">
                  <c:v>22.10.2018</c:v>
                </c:pt>
                <c:pt idx="175">
                  <c:v>23.10.2018</c:v>
                </c:pt>
                <c:pt idx="176">
                  <c:v>24.10.2018</c:v>
                </c:pt>
                <c:pt idx="177">
                  <c:v>25.10.2018</c:v>
                </c:pt>
                <c:pt idx="178">
                  <c:v>26.10.2018</c:v>
                </c:pt>
                <c:pt idx="179">
                  <c:v>27.10.2018</c:v>
                </c:pt>
                <c:pt idx="180">
                  <c:v>28.10.2018</c:v>
                </c:pt>
                <c:pt idx="181">
                  <c:v>29.10.2018</c:v>
                </c:pt>
                <c:pt idx="182">
                  <c:v>30.10.2018</c:v>
                </c:pt>
                <c:pt idx="183">
                  <c:v>31.10.2018</c:v>
                </c:pt>
                <c:pt idx="184">
                  <c:v>01.11.2018</c:v>
                </c:pt>
                <c:pt idx="185">
                  <c:v>02.11.2018</c:v>
                </c:pt>
                <c:pt idx="186">
                  <c:v>03.11.2018</c:v>
                </c:pt>
                <c:pt idx="187">
                  <c:v>04.11.2018</c:v>
                </c:pt>
                <c:pt idx="188">
                  <c:v>05.11.2018</c:v>
                </c:pt>
                <c:pt idx="189">
                  <c:v>06.11.2018</c:v>
                </c:pt>
                <c:pt idx="190">
                  <c:v>07.11.2018</c:v>
                </c:pt>
                <c:pt idx="191">
                  <c:v>08.11.2018</c:v>
                </c:pt>
                <c:pt idx="192">
                  <c:v>09.11.2018</c:v>
                </c:pt>
                <c:pt idx="193">
                  <c:v>10.11.2018</c:v>
                </c:pt>
                <c:pt idx="194">
                  <c:v>11.11.2018</c:v>
                </c:pt>
                <c:pt idx="195">
                  <c:v>12.11.2018</c:v>
                </c:pt>
                <c:pt idx="196">
                  <c:v>13.11.2018</c:v>
                </c:pt>
                <c:pt idx="197">
                  <c:v>14.11.2018</c:v>
                </c:pt>
                <c:pt idx="198">
                  <c:v>15.11.2018</c:v>
                </c:pt>
                <c:pt idx="199">
                  <c:v>16.11.2018</c:v>
                </c:pt>
                <c:pt idx="200">
                  <c:v>17.11.2018</c:v>
                </c:pt>
                <c:pt idx="201">
                  <c:v>18.11.2018</c:v>
                </c:pt>
                <c:pt idx="202">
                  <c:v>19.11.2018</c:v>
                </c:pt>
                <c:pt idx="203">
                  <c:v>20.11.2018</c:v>
                </c:pt>
                <c:pt idx="204">
                  <c:v>21.11.2018</c:v>
                </c:pt>
                <c:pt idx="205">
                  <c:v>22.11.2018</c:v>
                </c:pt>
                <c:pt idx="206">
                  <c:v>23.11.2018</c:v>
                </c:pt>
                <c:pt idx="207">
                  <c:v>24.11.2018</c:v>
                </c:pt>
                <c:pt idx="208">
                  <c:v>25.11.2018</c:v>
                </c:pt>
                <c:pt idx="209">
                  <c:v>26.11.2018</c:v>
                </c:pt>
                <c:pt idx="210">
                  <c:v>27.11.2018</c:v>
                </c:pt>
                <c:pt idx="211">
                  <c:v>28.11.2018</c:v>
                </c:pt>
                <c:pt idx="212">
                  <c:v>29.11.2018</c:v>
                </c:pt>
                <c:pt idx="213">
                  <c:v>30.11.2018</c:v>
                </c:pt>
                <c:pt idx="214">
                  <c:v>01.12.2018</c:v>
                </c:pt>
                <c:pt idx="215">
                  <c:v>02.12.2018</c:v>
                </c:pt>
                <c:pt idx="216">
                  <c:v>03.12.2018</c:v>
                </c:pt>
                <c:pt idx="217">
                  <c:v>04.12.2018</c:v>
                </c:pt>
                <c:pt idx="218">
                  <c:v>05.12.2018</c:v>
                </c:pt>
                <c:pt idx="219">
                  <c:v>06.12.2018</c:v>
                </c:pt>
                <c:pt idx="220">
                  <c:v>07.12.2018</c:v>
                </c:pt>
                <c:pt idx="221">
                  <c:v>08.12.2018</c:v>
                </c:pt>
                <c:pt idx="222">
                  <c:v>09.12.2018</c:v>
                </c:pt>
                <c:pt idx="223">
                  <c:v>10.12.2018</c:v>
                </c:pt>
                <c:pt idx="224">
                  <c:v>11.12.2018</c:v>
                </c:pt>
                <c:pt idx="225">
                  <c:v>12.12.2018</c:v>
                </c:pt>
                <c:pt idx="226">
                  <c:v>13.12.2018</c:v>
                </c:pt>
                <c:pt idx="227">
                  <c:v>14.12.2018</c:v>
                </c:pt>
                <c:pt idx="228">
                  <c:v>15.12.2018</c:v>
                </c:pt>
                <c:pt idx="229">
                  <c:v>16.12.2018</c:v>
                </c:pt>
                <c:pt idx="230">
                  <c:v>17.12.2018</c:v>
                </c:pt>
                <c:pt idx="231">
                  <c:v>18.12.2018</c:v>
                </c:pt>
                <c:pt idx="232">
                  <c:v>19.12.2018</c:v>
                </c:pt>
                <c:pt idx="233">
                  <c:v>20.12.2018</c:v>
                </c:pt>
                <c:pt idx="234">
                  <c:v>21.12.2018</c:v>
                </c:pt>
                <c:pt idx="235">
                  <c:v>22.12.2018</c:v>
                </c:pt>
                <c:pt idx="236">
                  <c:v>23.12.2018</c:v>
                </c:pt>
                <c:pt idx="237">
                  <c:v>24.12.2018</c:v>
                </c:pt>
                <c:pt idx="238">
                  <c:v>25.12.2018</c:v>
                </c:pt>
                <c:pt idx="239">
                  <c:v>26.12.2018</c:v>
                </c:pt>
                <c:pt idx="240">
                  <c:v>27.12.2018</c:v>
                </c:pt>
                <c:pt idx="241">
                  <c:v>28.12.2018</c:v>
                </c:pt>
                <c:pt idx="242">
                  <c:v>29.12.2018</c:v>
                </c:pt>
                <c:pt idx="243">
                  <c:v>30.12.2018</c:v>
                </c:pt>
                <c:pt idx="244">
                  <c:v>31.12.2018</c:v>
                </c:pt>
                <c:pt idx="245">
                  <c:v>01.01.2019</c:v>
                </c:pt>
                <c:pt idx="246">
                  <c:v>02.01.2019</c:v>
                </c:pt>
                <c:pt idx="247">
                  <c:v>03.01.2019</c:v>
                </c:pt>
                <c:pt idx="248">
                  <c:v>04.01.2019</c:v>
                </c:pt>
                <c:pt idx="249">
                  <c:v>05.01.2019</c:v>
                </c:pt>
                <c:pt idx="250">
                  <c:v>06.01.2019</c:v>
                </c:pt>
                <c:pt idx="251">
                  <c:v>07.01.2019</c:v>
                </c:pt>
                <c:pt idx="252">
                  <c:v>08.01.2019</c:v>
                </c:pt>
                <c:pt idx="253">
                  <c:v>09.01.2019</c:v>
                </c:pt>
                <c:pt idx="254">
                  <c:v>10.01.2019</c:v>
                </c:pt>
                <c:pt idx="255">
                  <c:v>11.01.2019</c:v>
                </c:pt>
                <c:pt idx="256">
                  <c:v>12.01.2019</c:v>
                </c:pt>
                <c:pt idx="257">
                  <c:v>13.01.2019</c:v>
                </c:pt>
                <c:pt idx="258">
                  <c:v>14.01.2019</c:v>
                </c:pt>
                <c:pt idx="259">
                  <c:v>15.01.2019</c:v>
                </c:pt>
                <c:pt idx="260">
                  <c:v>16.01.2019</c:v>
                </c:pt>
                <c:pt idx="261">
                  <c:v>17.01.2019</c:v>
                </c:pt>
                <c:pt idx="262">
                  <c:v>18.01.2019</c:v>
                </c:pt>
                <c:pt idx="263">
                  <c:v>19.01.2019</c:v>
                </c:pt>
                <c:pt idx="264">
                  <c:v>20.01.2019</c:v>
                </c:pt>
                <c:pt idx="265">
                  <c:v>21.01.2019</c:v>
                </c:pt>
                <c:pt idx="266">
                  <c:v>22.01.2019</c:v>
                </c:pt>
                <c:pt idx="267">
                  <c:v>23.01.2019</c:v>
                </c:pt>
                <c:pt idx="268">
                  <c:v>24.01.2019</c:v>
                </c:pt>
                <c:pt idx="269">
                  <c:v>25.01.2019</c:v>
                </c:pt>
                <c:pt idx="270">
                  <c:v>26.01.2019</c:v>
                </c:pt>
                <c:pt idx="271">
                  <c:v>27.01.2019</c:v>
                </c:pt>
                <c:pt idx="272">
                  <c:v>28.01.2019</c:v>
                </c:pt>
                <c:pt idx="273">
                  <c:v>29.01.2019</c:v>
                </c:pt>
                <c:pt idx="274">
                  <c:v>30.01.2019</c:v>
                </c:pt>
                <c:pt idx="275">
                  <c:v>31.01.2019</c:v>
                </c:pt>
                <c:pt idx="276">
                  <c:v>01.02.2019</c:v>
                </c:pt>
                <c:pt idx="277">
                  <c:v>02.02.2019</c:v>
                </c:pt>
                <c:pt idx="278">
                  <c:v>03.02.2019</c:v>
                </c:pt>
                <c:pt idx="279">
                  <c:v>04.02.2019</c:v>
                </c:pt>
                <c:pt idx="280">
                  <c:v>05.02.2019</c:v>
                </c:pt>
                <c:pt idx="281">
                  <c:v>06.02.2019</c:v>
                </c:pt>
                <c:pt idx="282">
                  <c:v>07.02.2019</c:v>
                </c:pt>
                <c:pt idx="283">
                  <c:v>08.02.2019</c:v>
                </c:pt>
                <c:pt idx="284">
                  <c:v>09.02.2019</c:v>
                </c:pt>
                <c:pt idx="285">
                  <c:v>10.02.2019</c:v>
                </c:pt>
                <c:pt idx="286">
                  <c:v>11.02.2019</c:v>
                </c:pt>
                <c:pt idx="287">
                  <c:v>12.02.2019</c:v>
                </c:pt>
                <c:pt idx="288">
                  <c:v>13.02.2019</c:v>
                </c:pt>
                <c:pt idx="289">
                  <c:v>14.02.2019</c:v>
                </c:pt>
                <c:pt idx="290">
                  <c:v>15.02.2019</c:v>
                </c:pt>
                <c:pt idx="291">
                  <c:v>16.02.2019</c:v>
                </c:pt>
                <c:pt idx="292">
                  <c:v>17.02.2019</c:v>
                </c:pt>
                <c:pt idx="293">
                  <c:v>18.02.2019</c:v>
                </c:pt>
                <c:pt idx="294">
                  <c:v>19.02.2019</c:v>
                </c:pt>
                <c:pt idx="295">
                  <c:v>20.02.2019</c:v>
                </c:pt>
                <c:pt idx="296">
                  <c:v>21.02.2019</c:v>
                </c:pt>
                <c:pt idx="297">
                  <c:v>22.02.2019</c:v>
                </c:pt>
                <c:pt idx="298">
                  <c:v>23.02.2019</c:v>
                </c:pt>
                <c:pt idx="299">
                  <c:v>24.02.2019</c:v>
                </c:pt>
                <c:pt idx="300">
                  <c:v>25.02.2019</c:v>
                </c:pt>
                <c:pt idx="301">
                  <c:v>26.02.2019</c:v>
                </c:pt>
                <c:pt idx="302">
                  <c:v>27.02.2019</c:v>
                </c:pt>
                <c:pt idx="303">
                  <c:v>28.02.2019</c:v>
                </c:pt>
                <c:pt idx="304">
                  <c:v>01.03.2019</c:v>
                </c:pt>
                <c:pt idx="305">
                  <c:v>02.03.2019</c:v>
                </c:pt>
                <c:pt idx="306">
                  <c:v>03.03.2019</c:v>
                </c:pt>
                <c:pt idx="307">
                  <c:v>04.03.2019</c:v>
                </c:pt>
                <c:pt idx="308">
                  <c:v>05.03.2019</c:v>
                </c:pt>
                <c:pt idx="309">
                  <c:v>06.03.2019</c:v>
                </c:pt>
                <c:pt idx="310">
                  <c:v>07.03.2019</c:v>
                </c:pt>
                <c:pt idx="311">
                  <c:v>08.03.2019</c:v>
                </c:pt>
                <c:pt idx="312">
                  <c:v>09.03.2019</c:v>
                </c:pt>
                <c:pt idx="313">
                  <c:v>10.03.2019</c:v>
                </c:pt>
                <c:pt idx="314">
                  <c:v>11.03.2019</c:v>
                </c:pt>
                <c:pt idx="315">
                  <c:v>12.03.2019</c:v>
                </c:pt>
                <c:pt idx="316">
                  <c:v>13.03.2019</c:v>
                </c:pt>
                <c:pt idx="317">
                  <c:v>14.03.2019</c:v>
                </c:pt>
                <c:pt idx="318">
                  <c:v>15.03.2019</c:v>
                </c:pt>
                <c:pt idx="319">
                  <c:v>16.03.2019</c:v>
                </c:pt>
                <c:pt idx="320">
                  <c:v>17.03.2019</c:v>
                </c:pt>
                <c:pt idx="321">
                  <c:v>18.03.2019</c:v>
                </c:pt>
                <c:pt idx="322">
                  <c:v>19.03.2019</c:v>
                </c:pt>
                <c:pt idx="323">
                  <c:v>20.03.2019</c:v>
                </c:pt>
                <c:pt idx="324">
                  <c:v>21.03.2019</c:v>
                </c:pt>
                <c:pt idx="325">
                  <c:v>22.03.2019</c:v>
                </c:pt>
                <c:pt idx="326">
                  <c:v>23.03.2019</c:v>
                </c:pt>
                <c:pt idx="327">
                  <c:v>24.03.2019</c:v>
                </c:pt>
                <c:pt idx="328">
                  <c:v>25.03.2019</c:v>
                </c:pt>
                <c:pt idx="329">
                  <c:v>26.03.2019</c:v>
                </c:pt>
                <c:pt idx="330">
                  <c:v>27.03.2019</c:v>
                </c:pt>
                <c:pt idx="331">
                  <c:v>28.03.2019</c:v>
                </c:pt>
                <c:pt idx="332">
                  <c:v>29.03.2019</c:v>
                </c:pt>
                <c:pt idx="333">
                  <c:v>30.03.2019</c:v>
                </c:pt>
                <c:pt idx="334">
                  <c:v>31.03.2019</c:v>
                </c:pt>
                <c:pt idx="335">
                  <c:v>01.04.2019</c:v>
                </c:pt>
                <c:pt idx="336">
                  <c:v>02.04.2019</c:v>
                </c:pt>
                <c:pt idx="337">
                  <c:v>03.04.2019</c:v>
                </c:pt>
                <c:pt idx="338">
                  <c:v>04.04.2019</c:v>
                </c:pt>
                <c:pt idx="339">
                  <c:v>05.04.2019</c:v>
                </c:pt>
                <c:pt idx="340">
                  <c:v>06.04.2019</c:v>
                </c:pt>
                <c:pt idx="341">
                  <c:v>07.04.2019</c:v>
                </c:pt>
                <c:pt idx="342">
                  <c:v>08.04.2019</c:v>
                </c:pt>
                <c:pt idx="343">
                  <c:v>09.04.2019</c:v>
                </c:pt>
                <c:pt idx="344">
                  <c:v>10.04.2019</c:v>
                </c:pt>
                <c:pt idx="345">
                  <c:v>11.04.2019</c:v>
                </c:pt>
                <c:pt idx="346">
                  <c:v>12.04.2019</c:v>
                </c:pt>
                <c:pt idx="347">
                  <c:v>13.04.2019</c:v>
                </c:pt>
                <c:pt idx="348">
                  <c:v>14.04.2019</c:v>
                </c:pt>
                <c:pt idx="349">
                  <c:v>15.04.2019</c:v>
                </c:pt>
                <c:pt idx="350">
                  <c:v>16.04.2019</c:v>
                </c:pt>
                <c:pt idx="351">
                  <c:v>17.04.2019</c:v>
                </c:pt>
                <c:pt idx="352">
                  <c:v>18.04.2019</c:v>
                </c:pt>
                <c:pt idx="353">
                  <c:v>19.04.2019</c:v>
                </c:pt>
                <c:pt idx="354">
                  <c:v>20.04.2019</c:v>
                </c:pt>
                <c:pt idx="355">
                  <c:v>21.04.2019</c:v>
                </c:pt>
                <c:pt idx="356">
                  <c:v>22.04.2019</c:v>
                </c:pt>
                <c:pt idx="357">
                  <c:v>23.04.2019</c:v>
                </c:pt>
                <c:pt idx="358">
                  <c:v>24.04.2019</c:v>
                </c:pt>
                <c:pt idx="359">
                  <c:v>25.04.2019</c:v>
                </c:pt>
                <c:pt idx="360">
                  <c:v>26.04.2019</c:v>
                </c:pt>
                <c:pt idx="361">
                  <c:v>27.04.2019</c:v>
                </c:pt>
                <c:pt idx="362">
                  <c:v>28.04.2019</c:v>
                </c:pt>
                <c:pt idx="363">
                  <c:v>29.04.2019</c:v>
                </c:pt>
                <c:pt idx="364">
                  <c:v>30.04.2019</c:v>
                </c:pt>
                <c:pt idx="365">
                  <c:v>01.05.2019</c:v>
                </c:pt>
                <c:pt idx="366">
                  <c:v>02.05.2019</c:v>
                </c:pt>
                <c:pt idx="367">
                  <c:v>03.05.2019</c:v>
                </c:pt>
                <c:pt idx="368">
                  <c:v>04.05.2019</c:v>
                </c:pt>
                <c:pt idx="369">
                  <c:v>05.05.2019</c:v>
                </c:pt>
                <c:pt idx="370">
                  <c:v>06.05.2019</c:v>
                </c:pt>
                <c:pt idx="371">
                  <c:v>07.05.2019</c:v>
                </c:pt>
                <c:pt idx="372">
                  <c:v>08.05.2019</c:v>
                </c:pt>
                <c:pt idx="373">
                  <c:v>09.05.2019</c:v>
                </c:pt>
                <c:pt idx="374">
                  <c:v>10.05.2019</c:v>
                </c:pt>
                <c:pt idx="375">
                  <c:v>11.05.2019</c:v>
                </c:pt>
                <c:pt idx="376">
                  <c:v>12.05.2019</c:v>
                </c:pt>
                <c:pt idx="377">
                  <c:v>13.05.2019</c:v>
                </c:pt>
                <c:pt idx="378">
                  <c:v>14.05.2019</c:v>
                </c:pt>
                <c:pt idx="379">
                  <c:v>15.05.2019</c:v>
                </c:pt>
              </c:strCache>
            </c:strRef>
          </c:cat>
          <c:val>
            <c:numRef>
              <c:f>Sheet1!$B$2:$B$381</c:f>
              <c:numCache>
                <c:formatCode>General</c:formatCode>
                <c:ptCount val="380"/>
                <c:pt idx="0">
                  <c:v>41483</c:v>
                </c:pt>
                <c:pt idx="1">
                  <c:v>40797</c:v>
                </c:pt>
                <c:pt idx="2">
                  <c:v>22643</c:v>
                </c:pt>
                <c:pt idx="3">
                  <c:v>20153</c:v>
                </c:pt>
                <c:pt idx="4">
                  <c:v>31165</c:v>
                </c:pt>
                <c:pt idx="5">
                  <c:v>41548</c:v>
                </c:pt>
                <c:pt idx="6">
                  <c:v>52160</c:v>
                </c:pt>
                <c:pt idx="7">
                  <c:v>42663</c:v>
                </c:pt>
                <c:pt idx="8">
                  <c:v>34692</c:v>
                </c:pt>
                <c:pt idx="9">
                  <c:v>39543</c:v>
                </c:pt>
                <c:pt idx="10">
                  <c:v>44693</c:v>
                </c:pt>
                <c:pt idx="11">
                  <c:v>39824</c:v>
                </c:pt>
                <c:pt idx="12">
                  <c:v>40985</c:v>
                </c:pt>
                <c:pt idx="13">
                  <c:v>33364</c:v>
                </c:pt>
                <c:pt idx="14">
                  <c:v>39271</c:v>
                </c:pt>
                <c:pt idx="15">
                  <c:v>46859</c:v>
                </c:pt>
                <c:pt idx="16">
                  <c:v>59602</c:v>
                </c:pt>
                <c:pt idx="17">
                  <c:v>57247</c:v>
                </c:pt>
                <c:pt idx="18">
                  <c:v>40679</c:v>
                </c:pt>
                <c:pt idx="19">
                  <c:v>34545</c:v>
                </c:pt>
                <c:pt idx="20">
                  <c:v>34189</c:v>
                </c:pt>
                <c:pt idx="21">
                  <c:v>40147</c:v>
                </c:pt>
                <c:pt idx="22">
                  <c:v>32912</c:v>
                </c:pt>
                <c:pt idx="23">
                  <c:v>33946</c:v>
                </c:pt>
                <c:pt idx="24">
                  <c:v>33915</c:v>
                </c:pt>
                <c:pt idx="25">
                  <c:v>29116</c:v>
                </c:pt>
                <c:pt idx="26">
                  <c:v>41288</c:v>
                </c:pt>
                <c:pt idx="27">
                  <c:v>65754</c:v>
                </c:pt>
                <c:pt idx="28">
                  <c:v>56151</c:v>
                </c:pt>
                <c:pt idx="29">
                  <c:v>44492</c:v>
                </c:pt>
                <c:pt idx="30">
                  <c:v>53040</c:v>
                </c:pt>
                <c:pt idx="31">
                  <c:v>36213</c:v>
                </c:pt>
                <c:pt idx="32">
                  <c:v>81702</c:v>
                </c:pt>
                <c:pt idx="33">
                  <c:v>121013</c:v>
                </c:pt>
                <c:pt idx="34">
                  <c:v>63165</c:v>
                </c:pt>
                <c:pt idx="35">
                  <c:v>93528</c:v>
                </c:pt>
                <c:pt idx="36">
                  <c:v>65002</c:v>
                </c:pt>
                <c:pt idx="37">
                  <c:v>74289</c:v>
                </c:pt>
                <c:pt idx="38">
                  <c:v>82864</c:v>
                </c:pt>
                <c:pt idx="39">
                  <c:v>69988</c:v>
                </c:pt>
                <c:pt idx="40">
                  <c:v>77050</c:v>
                </c:pt>
                <c:pt idx="41">
                  <c:v>58775</c:v>
                </c:pt>
                <c:pt idx="42">
                  <c:v>50566</c:v>
                </c:pt>
                <c:pt idx="43">
                  <c:v>39361</c:v>
                </c:pt>
                <c:pt idx="44">
                  <c:v>47136</c:v>
                </c:pt>
                <c:pt idx="45">
                  <c:v>43387</c:v>
                </c:pt>
                <c:pt idx="46">
                  <c:v>44744</c:v>
                </c:pt>
                <c:pt idx="47">
                  <c:v>64119</c:v>
                </c:pt>
                <c:pt idx="48">
                  <c:v>45147</c:v>
                </c:pt>
                <c:pt idx="49">
                  <c:v>54133</c:v>
                </c:pt>
                <c:pt idx="50">
                  <c:v>35881</c:v>
                </c:pt>
                <c:pt idx="51">
                  <c:v>70311</c:v>
                </c:pt>
                <c:pt idx="52">
                  <c:v>79949</c:v>
                </c:pt>
                <c:pt idx="53">
                  <c:v>52680</c:v>
                </c:pt>
                <c:pt idx="54">
                  <c:v>82129</c:v>
                </c:pt>
                <c:pt idx="55">
                  <c:v>57443</c:v>
                </c:pt>
                <c:pt idx="56">
                  <c:v>44106</c:v>
                </c:pt>
                <c:pt idx="57">
                  <c:v>102608</c:v>
                </c:pt>
                <c:pt idx="58">
                  <c:v>78651</c:v>
                </c:pt>
                <c:pt idx="59">
                  <c:v>68735</c:v>
                </c:pt>
                <c:pt idx="60">
                  <c:v>57841</c:v>
                </c:pt>
                <c:pt idx="61">
                  <c:v>70716</c:v>
                </c:pt>
                <c:pt idx="62">
                  <c:v>98146</c:v>
                </c:pt>
                <c:pt idx="63">
                  <c:v>60132</c:v>
                </c:pt>
                <c:pt idx="64">
                  <c:v>99720</c:v>
                </c:pt>
                <c:pt idx="65">
                  <c:v>96320</c:v>
                </c:pt>
                <c:pt idx="66">
                  <c:v>122536</c:v>
                </c:pt>
                <c:pt idx="67">
                  <c:v>79771</c:v>
                </c:pt>
                <c:pt idx="68">
                  <c:v>96116</c:v>
                </c:pt>
                <c:pt idx="69">
                  <c:v>90850</c:v>
                </c:pt>
                <c:pt idx="70">
                  <c:v>78223</c:v>
                </c:pt>
                <c:pt idx="71">
                  <c:v>49984</c:v>
                </c:pt>
                <c:pt idx="72">
                  <c:v>85701</c:v>
                </c:pt>
                <c:pt idx="73">
                  <c:v>228242</c:v>
                </c:pt>
                <c:pt idx="74">
                  <c:v>104287</c:v>
                </c:pt>
                <c:pt idx="75">
                  <c:v>83275</c:v>
                </c:pt>
                <c:pt idx="76">
                  <c:v>52531</c:v>
                </c:pt>
                <c:pt idx="77">
                  <c:v>68155</c:v>
                </c:pt>
                <c:pt idx="78">
                  <c:v>82073</c:v>
                </c:pt>
                <c:pt idx="79">
                  <c:v>72885</c:v>
                </c:pt>
                <c:pt idx="80">
                  <c:v>59047</c:v>
                </c:pt>
                <c:pt idx="81">
                  <c:v>80599</c:v>
                </c:pt>
                <c:pt idx="82">
                  <c:v>160633</c:v>
                </c:pt>
                <c:pt idx="83">
                  <c:v>110052</c:v>
                </c:pt>
                <c:pt idx="84">
                  <c:v>75806</c:v>
                </c:pt>
                <c:pt idx="85">
                  <c:v>90414</c:v>
                </c:pt>
                <c:pt idx="86">
                  <c:v>88438</c:v>
                </c:pt>
                <c:pt idx="87">
                  <c:v>94135</c:v>
                </c:pt>
                <c:pt idx="88">
                  <c:v>55116</c:v>
                </c:pt>
                <c:pt idx="89">
                  <c:v>33975</c:v>
                </c:pt>
                <c:pt idx="90">
                  <c:v>25365</c:v>
                </c:pt>
                <c:pt idx="91">
                  <c:v>69810</c:v>
                </c:pt>
                <c:pt idx="92">
                  <c:v>54716</c:v>
                </c:pt>
                <c:pt idx="93">
                  <c:v>39799</c:v>
                </c:pt>
                <c:pt idx="94">
                  <c:v>50654</c:v>
                </c:pt>
                <c:pt idx="95">
                  <c:v>42319</c:v>
                </c:pt>
                <c:pt idx="96">
                  <c:v>42660</c:v>
                </c:pt>
                <c:pt idx="97">
                  <c:v>52431</c:v>
                </c:pt>
                <c:pt idx="98">
                  <c:v>37305</c:v>
                </c:pt>
                <c:pt idx="99">
                  <c:v>25515</c:v>
                </c:pt>
                <c:pt idx="100">
                  <c:v>33367</c:v>
                </c:pt>
                <c:pt idx="101">
                  <c:v>19613</c:v>
                </c:pt>
                <c:pt idx="102">
                  <c:v>26635</c:v>
                </c:pt>
                <c:pt idx="103">
                  <c:v>31348</c:v>
                </c:pt>
                <c:pt idx="104">
                  <c:v>33382</c:v>
                </c:pt>
                <c:pt idx="105">
                  <c:v>24575</c:v>
                </c:pt>
                <c:pt idx="106">
                  <c:v>27460</c:v>
                </c:pt>
                <c:pt idx="107">
                  <c:v>45606</c:v>
                </c:pt>
                <c:pt idx="108">
                  <c:v>59852</c:v>
                </c:pt>
                <c:pt idx="109">
                  <c:v>56124</c:v>
                </c:pt>
                <c:pt idx="110">
                  <c:v>56629</c:v>
                </c:pt>
                <c:pt idx="111">
                  <c:v>32343</c:v>
                </c:pt>
                <c:pt idx="112">
                  <c:v>133581</c:v>
                </c:pt>
                <c:pt idx="113">
                  <c:v>84975</c:v>
                </c:pt>
                <c:pt idx="114">
                  <c:v>58219</c:v>
                </c:pt>
                <c:pt idx="115">
                  <c:v>34283</c:v>
                </c:pt>
                <c:pt idx="116">
                  <c:v>41299</c:v>
                </c:pt>
                <c:pt idx="117">
                  <c:v>46955</c:v>
                </c:pt>
                <c:pt idx="118">
                  <c:v>48651</c:v>
                </c:pt>
                <c:pt idx="119">
                  <c:v>28981</c:v>
                </c:pt>
                <c:pt idx="120">
                  <c:v>28914</c:v>
                </c:pt>
                <c:pt idx="121">
                  <c:v>46319</c:v>
                </c:pt>
                <c:pt idx="122">
                  <c:v>55097</c:v>
                </c:pt>
                <c:pt idx="123">
                  <c:v>64660</c:v>
                </c:pt>
                <c:pt idx="124">
                  <c:v>75073</c:v>
                </c:pt>
                <c:pt idx="125">
                  <c:v>65655</c:v>
                </c:pt>
                <c:pt idx="126">
                  <c:v>56876</c:v>
                </c:pt>
                <c:pt idx="127">
                  <c:v>46503</c:v>
                </c:pt>
                <c:pt idx="128">
                  <c:v>39811</c:v>
                </c:pt>
                <c:pt idx="129">
                  <c:v>43831</c:v>
                </c:pt>
                <c:pt idx="130">
                  <c:v>39715</c:v>
                </c:pt>
                <c:pt idx="131">
                  <c:v>47871</c:v>
                </c:pt>
                <c:pt idx="132">
                  <c:v>57564</c:v>
                </c:pt>
                <c:pt idx="133">
                  <c:v>50173</c:v>
                </c:pt>
                <c:pt idx="134">
                  <c:v>45254</c:v>
                </c:pt>
                <c:pt idx="135">
                  <c:v>36965</c:v>
                </c:pt>
                <c:pt idx="136">
                  <c:v>46099</c:v>
                </c:pt>
                <c:pt idx="137">
                  <c:v>32061</c:v>
                </c:pt>
                <c:pt idx="138">
                  <c:v>29198</c:v>
                </c:pt>
                <c:pt idx="139">
                  <c:v>58645</c:v>
                </c:pt>
                <c:pt idx="140">
                  <c:v>64838</c:v>
                </c:pt>
                <c:pt idx="141">
                  <c:v>101668</c:v>
                </c:pt>
                <c:pt idx="142">
                  <c:v>98786</c:v>
                </c:pt>
                <c:pt idx="143">
                  <c:v>54703</c:v>
                </c:pt>
                <c:pt idx="144">
                  <c:v>35418</c:v>
                </c:pt>
                <c:pt idx="145">
                  <c:v>47886</c:v>
                </c:pt>
                <c:pt idx="146">
                  <c:v>50916</c:v>
                </c:pt>
                <c:pt idx="147">
                  <c:v>24491</c:v>
                </c:pt>
                <c:pt idx="148">
                  <c:v>24395</c:v>
                </c:pt>
                <c:pt idx="149">
                  <c:v>25694</c:v>
                </c:pt>
                <c:pt idx="150">
                  <c:v>34841</c:v>
                </c:pt>
                <c:pt idx="151">
                  <c:v>31674</c:v>
                </c:pt>
                <c:pt idx="152">
                  <c:v>38822</c:v>
                </c:pt>
                <c:pt idx="153">
                  <c:v>29342</c:v>
                </c:pt>
                <c:pt idx="154">
                  <c:v>29658</c:v>
                </c:pt>
                <c:pt idx="155">
                  <c:v>35935</c:v>
                </c:pt>
                <c:pt idx="156">
                  <c:v>41835</c:v>
                </c:pt>
                <c:pt idx="157">
                  <c:v>36300</c:v>
                </c:pt>
                <c:pt idx="158">
                  <c:v>57191</c:v>
                </c:pt>
                <c:pt idx="159">
                  <c:v>165405</c:v>
                </c:pt>
                <c:pt idx="160">
                  <c:v>178622</c:v>
                </c:pt>
                <c:pt idx="161">
                  <c:v>121471</c:v>
                </c:pt>
                <c:pt idx="162">
                  <c:v>170088</c:v>
                </c:pt>
                <c:pt idx="163">
                  <c:v>392164</c:v>
                </c:pt>
                <c:pt idx="164">
                  <c:v>264202</c:v>
                </c:pt>
                <c:pt idx="165">
                  <c:v>180950</c:v>
                </c:pt>
                <c:pt idx="166">
                  <c:v>165505</c:v>
                </c:pt>
                <c:pt idx="167">
                  <c:v>183321</c:v>
                </c:pt>
                <c:pt idx="168">
                  <c:v>157761</c:v>
                </c:pt>
                <c:pt idx="169">
                  <c:v>120722</c:v>
                </c:pt>
                <c:pt idx="170">
                  <c:v>98199</c:v>
                </c:pt>
                <c:pt idx="171">
                  <c:v>74565</c:v>
                </c:pt>
                <c:pt idx="172">
                  <c:v>71542</c:v>
                </c:pt>
                <c:pt idx="173">
                  <c:v>149778</c:v>
                </c:pt>
                <c:pt idx="174">
                  <c:v>127242</c:v>
                </c:pt>
                <c:pt idx="175">
                  <c:v>75279</c:v>
                </c:pt>
                <c:pt idx="176">
                  <c:v>61222</c:v>
                </c:pt>
                <c:pt idx="177">
                  <c:v>48872</c:v>
                </c:pt>
                <c:pt idx="178">
                  <c:v>35908</c:v>
                </c:pt>
                <c:pt idx="179">
                  <c:v>40200</c:v>
                </c:pt>
                <c:pt idx="180">
                  <c:v>51036</c:v>
                </c:pt>
                <c:pt idx="181">
                  <c:v>50753</c:v>
                </c:pt>
                <c:pt idx="182">
                  <c:v>36162</c:v>
                </c:pt>
                <c:pt idx="183">
                  <c:v>38212</c:v>
                </c:pt>
                <c:pt idx="184">
                  <c:v>31260</c:v>
                </c:pt>
                <c:pt idx="185">
                  <c:v>32442</c:v>
                </c:pt>
                <c:pt idx="186">
                  <c:v>32765</c:v>
                </c:pt>
                <c:pt idx="187">
                  <c:v>44909</c:v>
                </c:pt>
                <c:pt idx="188">
                  <c:v>56736</c:v>
                </c:pt>
                <c:pt idx="189">
                  <c:v>71609</c:v>
                </c:pt>
                <c:pt idx="190">
                  <c:v>32663</c:v>
                </c:pt>
                <c:pt idx="191">
                  <c:v>32397</c:v>
                </c:pt>
                <c:pt idx="192">
                  <c:v>34453</c:v>
                </c:pt>
                <c:pt idx="193">
                  <c:v>48132</c:v>
                </c:pt>
                <c:pt idx="194">
                  <c:v>60287</c:v>
                </c:pt>
                <c:pt idx="195">
                  <c:v>60518</c:v>
                </c:pt>
                <c:pt idx="196">
                  <c:v>52628</c:v>
                </c:pt>
                <c:pt idx="197">
                  <c:v>69310</c:v>
                </c:pt>
                <c:pt idx="198">
                  <c:v>57954</c:v>
                </c:pt>
                <c:pt idx="199">
                  <c:v>50246</c:v>
                </c:pt>
                <c:pt idx="200">
                  <c:v>54078</c:v>
                </c:pt>
                <c:pt idx="201">
                  <c:v>60965</c:v>
                </c:pt>
                <c:pt idx="202">
                  <c:v>69425</c:v>
                </c:pt>
                <c:pt idx="203">
                  <c:v>37280</c:v>
                </c:pt>
                <c:pt idx="204">
                  <c:v>35990</c:v>
                </c:pt>
                <c:pt idx="205">
                  <c:v>47188</c:v>
                </c:pt>
                <c:pt idx="206">
                  <c:v>77923</c:v>
                </c:pt>
                <c:pt idx="207">
                  <c:v>70232</c:v>
                </c:pt>
                <c:pt idx="208">
                  <c:v>80717</c:v>
                </c:pt>
                <c:pt idx="209">
                  <c:v>86154</c:v>
                </c:pt>
                <c:pt idx="210">
                  <c:v>93665</c:v>
                </c:pt>
                <c:pt idx="211">
                  <c:v>59578</c:v>
                </c:pt>
                <c:pt idx="212">
                  <c:v>51895</c:v>
                </c:pt>
                <c:pt idx="213">
                  <c:v>33768</c:v>
                </c:pt>
                <c:pt idx="214">
                  <c:v>42324</c:v>
                </c:pt>
                <c:pt idx="215">
                  <c:v>48402</c:v>
                </c:pt>
                <c:pt idx="216">
                  <c:v>36696</c:v>
                </c:pt>
                <c:pt idx="217">
                  <c:v>24416</c:v>
                </c:pt>
                <c:pt idx="218">
                  <c:v>25549</c:v>
                </c:pt>
                <c:pt idx="219">
                  <c:v>25316</c:v>
                </c:pt>
                <c:pt idx="220">
                  <c:v>26918</c:v>
                </c:pt>
                <c:pt idx="221">
                  <c:v>51616</c:v>
                </c:pt>
                <c:pt idx="222">
                  <c:v>60470</c:v>
                </c:pt>
                <c:pt idx="223">
                  <c:v>45306</c:v>
                </c:pt>
                <c:pt idx="224">
                  <c:v>37451</c:v>
                </c:pt>
                <c:pt idx="225">
                  <c:v>49407</c:v>
                </c:pt>
                <c:pt idx="226">
                  <c:v>36982</c:v>
                </c:pt>
                <c:pt idx="227">
                  <c:v>40628</c:v>
                </c:pt>
                <c:pt idx="228">
                  <c:v>48933</c:v>
                </c:pt>
                <c:pt idx="229">
                  <c:v>71211</c:v>
                </c:pt>
                <c:pt idx="230">
                  <c:v>55925</c:v>
                </c:pt>
                <c:pt idx="231">
                  <c:v>67058</c:v>
                </c:pt>
                <c:pt idx="232">
                  <c:v>62418</c:v>
                </c:pt>
                <c:pt idx="233">
                  <c:v>68280</c:v>
                </c:pt>
                <c:pt idx="234">
                  <c:v>39960</c:v>
                </c:pt>
                <c:pt idx="235">
                  <c:v>31142</c:v>
                </c:pt>
                <c:pt idx="236">
                  <c:v>21628</c:v>
                </c:pt>
                <c:pt idx="237">
                  <c:v>18693</c:v>
                </c:pt>
                <c:pt idx="238">
                  <c:v>20589</c:v>
                </c:pt>
                <c:pt idx="239">
                  <c:v>23386</c:v>
                </c:pt>
                <c:pt idx="240">
                  <c:v>10799</c:v>
                </c:pt>
                <c:pt idx="241">
                  <c:v>52391</c:v>
                </c:pt>
                <c:pt idx="242">
                  <c:v>40394</c:v>
                </c:pt>
                <c:pt idx="243">
                  <c:v>37572</c:v>
                </c:pt>
                <c:pt idx="244">
                  <c:v>16157</c:v>
                </c:pt>
                <c:pt idx="245">
                  <c:v>51063</c:v>
                </c:pt>
                <c:pt idx="246">
                  <c:v>40687</c:v>
                </c:pt>
                <c:pt idx="247">
                  <c:v>68296</c:v>
                </c:pt>
                <c:pt idx="248">
                  <c:v>43123</c:v>
                </c:pt>
                <c:pt idx="249">
                  <c:v>42496</c:v>
                </c:pt>
                <c:pt idx="250">
                  <c:v>42468</c:v>
                </c:pt>
                <c:pt idx="251">
                  <c:v>36391</c:v>
                </c:pt>
                <c:pt idx="252">
                  <c:v>40706</c:v>
                </c:pt>
                <c:pt idx="253">
                  <c:v>56962</c:v>
                </c:pt>
                <c:pt idx="254">
                  <c:v>60357</c:v>
                </c:pt>
                <c:pt idx="255">
                  <c:v>39653</c:v>
                </c:pt>
                <c:pt idx="256">
                  <c:v>50061</c:v>
                </c:pt>
                <c:pt idx="257">
                  <c:v>176874</c:v>
                </c:pt>
                <c:pt idx="258">
                  <c:v>151324</c:v>
                </c:pt>
                <c:pt idx="259">
                  <c:v>64110</c:v>
                </c:pt>
                <c:pt idx="260">
                  <c:v>56854</c:v>
                </c:pt>
                <c:pt idx="261">
                  <c:v>104855</c:v>
                </c:pt>
                <c:pt idx="262">
                  <c:v>86387</c:v>
                </c:pt>
                <c:pt idx="263">
                  <c:v>71297</c:v>
                </c:pt>
                <c:pt idx="264">
                  <c:v>58995</c:v>
                </c:pt>
                <c:pt idx="265">
                  <c:v>97448</c:v>
                </c:pt>
                <c:pt idx="266">
                  <c:v>48323</c:v>
                </c:pt>
                <c:pt idx="267">
                  <c:v>35750</c:v>
                </c:pt>
                <c:pt idx="268">
                  <c:v>36564</c:v>
                </c:pt>
                <c:pt idx="269">
                  <c:v>39876</c:v>
                </c:pt>
                <c:pt idx="270">
                  <c:v>48529</c:v>
                </c:pt>
                <c:pt idx="271">
                  <c:v>54158</c:v>
                </c:pt>
                <c:pt idx="272">
                  <c:v>43564</c:v>
                </c:pt>
                <c:pt idx="273">
                  <c:v>41558</c:v>
                </c:pt>
                <c:pt idx="274">
                  <c:v>59688</c:v>
                </c:pt>
                <c:pt idx="275">
                  <c:v>57083</c:v>
                </c:pt>
                <c:pt idx="276">
                  <c:v>42100</c:v>
                </c:pt>
                <c:pt idx="277">
                  <c:v>45999</c:v>
                </c:pt>
                <c:pt idx="278">
                  <c:v>75196</c:v>
                </c:pt>
                <c:pt idx="279">
                  <c:v>49745</c:v>
                </c:pt>
                <c:pt idx="280">
                  <c:v>50210</c:v>
                </c:pt>
                <c:pt idx="281">
                  <c:v>60716</c:v>
                </c:pt>
                <c:pt idx="282">
                  <c:v>69187</c:v>
                </c:pt>
                <c:pt idx="283">
                  <c:v>75193</c:v>
                </c:pt>
                <c:pt idx="284">
                  <c:v>62804</c:v>
                </c:pt>
                <c:pt idx="285">
                  <c:v>84358</c:v>
                </c:pt>
                <c:pt idx="286">
                  <c:v>47937</c:v>
                </c:pt>
                <c:pt idx="287">
                  <c:v>43851</c:v>
                </c:pt>
                <c:pt idx="288">
                  <c:v>42245</c:v>
                </c:pt>
                <c:pt idx="289">
                  <c:v>48543</c:v>
                </c:pt>
                <c:pt idx="290">
                  <c:v>47057</c:v>
                </c:pt>
                <c:pt idx="291">
                  <c:v>39631</c:v>
                </c:pt>
                <c:pt idx="292">
                  <c:v>91653</c:v>
                </c:pt>
                <c:pt idx="293">
                  <c:v>116502</c:v>
                </c:pt>
                <c:pt idx="294">
                  <c:v>105121</c:v>
                </c:pt>
                <c:pt idx="295">
                  <c:v>85379</c:v>
                </c:pt>
                <c:pt idx="296">
                  <c:v>105181</c:v>
                </c:pt>
                <c:pt idx="297">
                  <c:v>175144</c:v>
                </c:pt>
                <c:pt idx="298">
                  <c:v>154253</c:v>
                </c:pt>
                <c:pt idx="299">
                  <c:v>171711</c:v>
                </c:pt>
                <c:pt idx="300">
                  <c:v>143479</c:v>
                </c:pt>
                <c:pt idx="301">
                  <c:v>87396</c:v>
                </c:pt>
                <c:pt idx="302">
                  <c:v>127817</c:v>
                </c:pt>
                <c:pt idx="303">
                  <c:v>129739</c:v>
                </c:pt>
                <c:pt idx="304">
                  <c:v>149284</c:v>
                </c:pt>
                <c:pt idx="305">
                  <c:v>163088</c:v>
                </c:pt>
                <c:pt idx="306">
                  <c:v>196524</c:v>
                </c:pt>
                <c:pt idx="307">
                  <c:v>133627</c:v>
                </c:pt>
                <c:pt idx="308">
                  <c:v>112855</c:v>
                </c:pt>
                <c:pt idx="309">
                  <c:v>105079</c:v>
                </c:pt>
                <c:pt idx="310">
                  <c:v>126456</c:v>
                </c:pt>
                <c:pt idx="311">
                  <c:v>104489</c:v>
                </c:pt>
                <c:pt idx="312">
                  <c:v>116281</c:v>
                </c:pt>
                <c:pt idx="313">
                  <c:v>154228</c:v>
                </c:pt>
                <c:pt idx="314">
                  <c:v>103829</c:v>
                </c:pt>
                <c:pt idx="315">
                  <c:v>79674</c:v>
                </c:pt>
                <c:pt idx="316">
                  <c:v>68526</c:v>
                </c:pt>
                <c:pt idx="317">
                  <c:v>55061</c:v>
                </c:pt>
                <c:pt idx="318">
                  <c:v>49230</c:v>
                </c:pt>
                <c:pt idx="319">
                  <c:v>25433</c:v>
                </c:pt>
                <c:pt idx="320">
                  <c:v>33173</c:v>
                </c:pt>
                <c:pt idx="321">
                  <c:v>34108</c:v>
                </c:pt>
                <c:pt idx="322">
                  <c:v>44438</c:v>
                </c:pt>
                <c:pt idx="323">
                  <c:v>110633</c:v>
                </c:pt>
                <c:pt idx="324">
                  <c:v>50669</c:v>
                </c:pt>
                <c:pt idx="325">
                  <c:v>27103</c:v>
                </c:pt>
                <c:pt idx="326">
                  <c:v>37178</c:v>
                </c:pt>
                <c:pt idx="327">
                  <c:v>32037</c:v>
                </c:pt>
                <c:pt idx="328">
                  <c:v>46825</c:v>
                </c:pt>
                <c:pt idx="329">
                  <c:v>19820</c:v>
                </c:pt>
                <c:pt idx="330">
                  <c:v>31960</c:v>
                </c:pt>
                <c:pt idx="331">
                  <c:v>43283</c:v>
                </c:pt>
                <c:pt idx="332">
                  <c:v>50939</c:v>
                </c:pt>
                <c:pt idx="333">
                  <c:v>63875</c:v>
                </c:pt>
                <c:pt idx="334">
                  <c:v>75237</c:v>
                </c:pt>
                <c:pt idx="335">
                  <c:v>57890</c:v>
                </c:pt>
                <c:pt idx="336">
                  <c:v>77203</c:v>
                </c:pt>
                <c:pt idx="337">
                  <c:v>112833</c:v>
                </c:pt>
                <c:pt idx="338">
                  <c:v>43486</c:v>
                </c:pt>
                <c:pt idx="339">
                  <c:v>46557</c:v>
                </c:pt>
                <c:pt idx="340">
                  <c:v>44474</c:v>
                </c:pt>
                <c:pt idx="341">
                  <c:v>104387</c:v>
                </c:pt>
                <c:pt idx="342">
                  <c:v>64708</c:v>
                </c:pt>
                <c:pt idx="343">
                  <c:v>68214</c:v>
                </c:pt>
                <c:pt idx="344">
                  <c:v>48362</c:v>
                </c:pt>
                <c:pt idx="345">
                  <c:v>58025</c:v>
                </c:pt>
                <c:pt idx="346">
                  <c:v>111646</c:v>
                </c:pt>
                <c:pt idx="347">
                  <c:v>76476</c:v>
                </c:pt>
                <c:pt idx="348">
                  <c:v>54797</c:v>
                </c:pt>
                <c:pt idx="349">
                  <c:v>54626</c:v>
                </c:pt>
                <c:pt idx="350">
                  <c:v>37951</c:v>
                </c:pt>
                <c:pt idx="351">
                  <c:v>43671</c:v>
                </c:pt>
                <c:pt idx="352">
                  <c:v>39462</c:v>
                </c:pt>
                <c:pt idx="353">
                  <c:v>25031</c:v>
                </c:pt>
                <c:pt idx="354">
                  <c:v>19871</c:v>
                </c:pt>
                <c:pt idx="355">
                  <c:v>17896</c:v>
                </c:pt>
                <c:pt idx="356">
                  <c:v>22166</c:v>
                </c:pt>
                <c:pt idx="357">
                  <c:v>60126</c:v>
                </c:pt>
                <c:pt idx="358">
                  <c:v>89482</c:v>
                </c:pt>
                <c:pt idx="359">
                  <c:v>38321</c:v>
                </c:pt>
                <c:pt idx="360">
                  <c:v>31634</c:v>
                </c:pt>
                <c:pt idx="361">
                  <c:v>41998</c:v>
                </c:pt>
                <c:pt idx="362">
                  <c:v>51864</c:v>
                </c:pt>
                <c:pt idx="363">
                  <c:v>42211</c:v>
                </c:pt>
                <c:pt idx="364">
                  <c:v>42000</c:v>
                </c:pt>
                <c:pt idx="365">
                  <c:v>48451</c:v>
                </c:pt>
                <c:pt idx="366">
                  <c:v>63262</c:v>
                </c:pt>
                <c:pt idx="367">
                  <c:v>28141</c:v>
                </c:pt>
                <c:pt idx="368">
                  <c:v>55568</c:v>
                </c:pt>
                <c:pt idx="369">
                  <c:v>56395</c:v>
                </c:pt>
                <c:pt idx="370">
                  <c:v>38085</c:v>
                </c:pt>
                <c:pt idx="371">
                  <c:v>60289</c:v>
                </c:pt>
                <c:pt idx="372">
                  <c:v>38598</c:v>
                </c:pt>
                <c:pt idx="373">
                  <c:v>33015</c:v>
                </c:pt>
                <c:pt idx="374">
                  <c:v>32507</c:v>
                </c:pt>
                <c:pt idx="375">
                  <c:v>32524</c:v>
                </c:pt>
                <c:pt idx="376">
                  <c:v>37471</c:v>
                </c:pt>
                <c:pt idx="377">
                  <c:v>45927</c:v>
                </c:pt>
                <c:pt idx="378">
                  <c:v>62490</c:v>
                </c:pt>
                <c:pt idx="379">
                  <c:v>9503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EC8-4D89-B06C-C41F98ED50F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52753240"/>
        <c:axId val="452753568"/>
      </c:lineChart>
      <c:catAx>
        <c:axId val="4527532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2753568"/>
        <c:crosses val="autoZero"/>
        <c:auto val="1"/>
        <c:lblAlgn val="ctr"/>
        <c:lblOffset val="100"/>
        <c:noMultiLvlLbl val="0"/>
      </c:catAx>
      <c:valAx>
        <c:axId val="4527535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27532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NDR Niedersachsen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556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D6B-4EC3-AC9E-292BF0E69EB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NDR Niedersachsen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1379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D6B-4EC3-AC9E-292BF0E69EB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NDR Niedersachsen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D6B-4EC3-AC9E-292BF0E69EB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NDR Niedersachsen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2122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D6B-4EC3-AC9E-292BF0E69EB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52759144"/>
        <c:axId val="452765376"/>
      </c:barChart>
      <c:catAx>
        <c:axId val="4527591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2765376"/>
        <c:crosses val="autoZero"/>
        <c:auto val="1"/>
        <c:lblAlgn val="ctr"/>
        <c:lblOffset val="100"/>
        <c:noMultiLvlLbl val="0"/>
      </c:catAx>
      <c:valAx>
        <c:axId val="4527653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27591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5/15/2019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5/15/2019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5/15/2019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776338-602F-462F-B64B-83F7BF403D0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MeFo - Facebook - Social Media - Evaluation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A7F5118-1473-4739-9C46-5D15E08D7A2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NDR</a:t>
            </a:r>
          </a:p>
        </p:txBody>
      </p:sp>
    </p:spTree>
    <p:extLst>
      <p:ext uri="{BB962C8B-B14F-4D97-AF65-F5344CB8AC3E}">
        <p14:creationId xmlns:p14="http://schemas.microsoft.com/office/powerpoint/2010/main" val="2160006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DA34AC-2229-4C59-ACE8-B4FD07175C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Profil - Potenz.Reichw.,Aktive Nutzer,I-Rate,Fans | NDR - Niedersachsen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C4796AA-0B79-47A8-B509-ACFE075AD20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076209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07650854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74684261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10233460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85294220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6371544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490499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Potenzielle Reichweite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Bez. Potenzielle Reichweite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Aktive Nutzer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I-Rate Aktive Nutzer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47479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Niedersachsen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286801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25995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109872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15824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B94ACF-E73E-4397-A6DF-62C2FA8EBA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01.05.2018 - 15.05.2019</a:t>
            </a:r>
          </a:p>
        </p:txBody>
      </p:sp>
    </p:spTree>
    <p:extLst>
      <p:ext uri="{BB962C8B-B14F-4D97-AF65-F5344CB8AC3E}">
        <p14:creationId xmlns:p14="http://schemas.microsoft.com/office/powerpoint/2010/main" val="39567618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84458E-AE71-4990-BC92-12D2408C06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Anzahl Post, Reaktionen (Kommentare, Shares, Likes) - FB Insights | NDR - Niedersachsen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54372B7-3FF8-4A68-8877-150A1F7508F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27999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348486456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40435485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89217365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67978434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90117113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533393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327533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 insgesamt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 (eigene Posts)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(eigene Posts)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insgesamt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83341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Niedersachsen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109885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1412551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241929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376414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1098232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22388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9867F9-4454-4C9E-B12B-03D86A220F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01.05.2018 - 15.05.2019</a:t>
            </a:r>
          </a:p>
        </p:txBody>
      </p:sp>
    </p:spTree>
    <p:extLst>
      <p:ext uri="{BB962C8B-B14F-4D97-AF65-F5344CB8AC3E}">
        <p14:creationId xmlns:p14="http://schemas.microsoft.com/office/powerpoint/2010/main" val="14567696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63D951-7118-47A5-8C08-56CD7CFFD1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Profil - Fans | NDR - Niedersachsen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9A1D60A-CECC-443C-BC1F-27C4784B41B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4896590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838504-253B-47E1-8334-93959E4AA5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01.05.2018 - 15.05.2019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44ED54-563B-4121-9075-E200386A65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68447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E07B41-71CC-4E0C-A697-E60AC9DAE8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Profil - Potenzielle Reichweite | NDR - Niedersachsen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BFCC549-97EC-4775-988B-43B5DE6197F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529095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81C378-82FA-4AA2-8708-A9C0A9971C2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01.05.2018 - 15.05.2019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468685-F265-4E69-B967-DD7F8674E7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7002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77974E-36D4-477C-9338-392338C28F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Profil - Aktive Nutzer | NDR - Niedersachsen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583C3E2-C2AA-4E8E-9B9B-4CE53BB9A13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4105848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B4AD0E-51AE-4E57-8C7A-46E104BD443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01.05.2018 - 15.05.2019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13174D-1E8F-427A-8F16-EF7A97834B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01737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F0C416-8D34-429D-A115-FC45091C93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Profil - Video-Starts ab 10 Sek. | NDR - Niedersachsen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995808C-D531-47C8-AE59-DF9BEF4047B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1664076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B04B60-EDCC-41BA-8784-5E0B604B99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01.05.2018 - 15.05.2019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836241-B94A-411F-8045-3A16977E96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33575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C1FDFA-D1B7-4EF1-BAA1-3D2EC4BE8D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Profil - Durchschnitt Potenzi. Reichweite pro Tag | NDR - Niedersachsen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4A55346-A03D-4928-A18F-BAC898758A6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299193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87434587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2825761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91517041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17431337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31806315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9404578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gesamt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unbezahlt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75778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Niedersachsen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286801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235780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58747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286801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40681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DA4D69-147C-4B60-B121-EC596833E3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01.05.2018 - 15.05.2019</a:t>
            </a:r>
          </a:p>
        </p:txBody>
      </p:sp>
    </p:spTree>
    <p:extLst>
      <p:ext uri="{BB962C8B-B14F-4D97-AF65-F5344CB8AC3E}">
        <p14:creationId xmlns:p14="http://schemas.microsoft.com/office/powerpoint/2010/main" val="39860215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51ED20-2492-4A27-9D5F-EE14B2809E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Distributionstyp - FB Insights | NDR - Niedersachsen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055A32E-93ED-4EFC-BD88-081C0FF4626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6768240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4D85DA-CAC3-40B3-867D-BC676CC98DE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01.05.2018 - 15.05.2019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2103F8-94E3-4FB2-9F47-B0E86C99CE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40640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46F8AC-CDFB-4B77-953E-8719C1BAE4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Distributionstyp - Tabelle - FB Insights | NDR - Niedersachsen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038D064-C4C4-4A0E-91C6-52FDFD295BD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33401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5108090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3749673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99167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836621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542655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505029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924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687786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Misc.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58835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Niedersachsen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75402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FBBC86-6ADF-4463-B957-3C2E80F55E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01.05.2018 - 15.05.2019</a:t>
            </a:r>
          </a:p>
        </p:txBody>
      </p:sp>
    </p:spTree>
    <p:extLst>
      <p:ext uri="{BB962C8B-B14F-4D97-AF65-F5344CB8AC3E}">
        <p14:creationId xmlns:p14="http://schemas.microsoft.com/office/powerpoint/2010/main" val="37358628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CEFF85-8AD6-4492-B374-0486553A85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Shares - Export | NDR - Niedersachsen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71FA024-5196-4C1A-B4E3-08299D3B012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973790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5120911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679730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028319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715528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479352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849775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873715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986948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99601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Niedersachsen - 2018-10-10 18:12:57 </a:t>
                      </a:r>
                      <a:r>
                        <a:rPr lang="de-DE" sz="1000"/>
                        <a:t> 
 Immer wieder werden Patienten bei der Kinderintensivstation der MHH abgewiesen. Genug Betten und Ärzte gibt es. Was fehlt, sind genügend Krankenschwestern und Krankenpfleger. 🚑 "Die Lebensretter von der 67": www.ndr.de/doku1286.html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37877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40053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07.04.2019 23:59:46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82346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Niedersachsen - 2018-05-16 13:56:23 </a:t>
                      </a:r>
                      <a:r>
                        <a:rPr lang="de-DE" sz="1000"/>
                        <a:t> 
 "Mesut Özil und Ilkay Gündogan taugen nicht mehr als Vorbilder", kommentiert Martin Reckweg.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12.11.2018 00:59:00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29022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Niedersachsen - 2018-06-16 12:00:01 </a:t>
                      </a:r>
                      <a:r>
                        <a:rPr lang="de-DE" sz="1000"/>
                        <a:t> 
 Alle Diesel und Benziner raus, nur noch E-Autos – Problem gelöst? Nicht ganz ...🚗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13.12.2018 00:59:00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6453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Niedersachsen - 2019-02-17 16:35:13 </a:t>
                      </a:r>
                      <a:r>
                        <a:rPr lang="de-DE" sz="1000"/>
                        <a:t> 
 70.000 Bienen sind dabei verendet. 😔 Zeugen werden gebeten, sich an die örtliche Polizei zu wenden.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77890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Niedersachsen - 2018-05-15 15:46:06 </a:t>
                      </a:r>
                      <a:r>
                        <a:rPr lang="de-DE" sz="1000"/>
                        <a:t> 
 So sieht es im Supermarkt aus, wenn es keine Bienen mehr gibt! Erschreckend, oder? 🐝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72390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7FA97C-86C4-4E06-B855-BD462235E4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01.05.2018 - 15.05.2019</a:t>
            </a:r>
          </a:p>
        </p:txBody>
      </p:sp>
    </p:spTree>
    <p:extLst>
      <p:ext uri="{BB962C8B-B14F-4D97-AF65-F5344CB8AC3E}">
        <p14:creationId xmlns:p14="http://schemas.microsoft.com/office/powerpoint/2010/main" val="26438899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725B87-4417-4EA4-B5BA-DE2BBA4F68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Kommentare - Export | NDR - Niedersachsen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7804CD8-DC23-42C2-9E21-45271B9837B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224539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1519890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576358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278115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919460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001370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607102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749898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730858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03706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Niedersachsen - 2018-08-21 19:10:18 </a:t>
                      </a:r>
                      <a:r>
                        <a:rPr lang="de-DE" sz="1000"/>
                        <a:t> 
 Die "AIDAnova", das neueste Kreuzfahrtschiff aus Papenburg, verlässt das Baudock.  🚢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18.02.2019 23:59:00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52585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Niedersachsen - 2018-06-14 20:00:01 </a:t>
                      </a:r>
                      <a:r>
                        <a:rPr lang="de-DE" sz="1000"/>
                        <a:t> 
 Innovative Zubereitung: In Osnabrück sorgt eine Eisdiele für süße Gaumenfreuden. 🍧 🍨 "Lust auf Norden": www.ndr.de/lustaufnorden2232.html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11.12.2018 00:59:00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00307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Niedersachsen - 2018-07-25 16:41:34 </a:t>
                      </a:r>
                      <a:r>
                        <a:rPr lang="de-DE" sz="1000"/>
                        <a:t> 
 Fragwürdige Ehre: Drei niedersächsische Landkreise haben es in die Top 10 mit den streitlustigsten Autofahrern geschafft. 🚗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50170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Niedersachsen - 2019-01-14 09:26:43 </a:t>
                      </a:r>
                      <a:r>
                        <a:rPr lang="de-DE" sz="1000"/>
                        <a:t> 
 28 Prozent der Deutschen essen täglich Fleisch und Wurst - so steht es im Ernährungsreport 2019. 🍴 Guten Appetit!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1758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Niedersachsen - 2018-08-15 15:45:01 </a:t>
                      </a:r>
                      <a:r>
                        <a:rPr lang="de-DE" sz="1000"/>
                        <a:t> 
 Erster! 🍰🦉🍰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11.02.2019 00:59:00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10588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3AF2D0-705B-489C-ABA5-B5464B1212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01.05.2018 - 15.05.2019</a:t>
            </a:r>
          </a:p>
        </p:txBody>
      </p:sp>
    </p:spTree>
    <p:extLst>
      <p:ext uri="{BB962C8B-B14F-4D97-AF65-F5344CB8AC3E}">
        <p14:creationId xmlns:p14="http://schemas.microsoft.com/office/powerpoint/2010/main" val="34807896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4DA14B-0A22-41EC-90D9-791C296276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Links - Export | NDR - Niedersachsen - 1 of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B5D3E69-BD43-4726-A0A8-337328190E6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01720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10054558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5954554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877762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5830047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0774585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20594108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384252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665991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Linkklickrate (netto)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Linkklicks (netto)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Aktive Nutzer (Linkklicks)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58489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Niedersachsen - 2018-05-13 00:41:01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340 Punkte!!! 🎉 Michael Schulte wird Vierter beim Eurovision Song Contest!!! 🎤🙌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06933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Niedersachsen - 2018-09-04 09:08:13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Jetzt ist bekannt, was in der Nachricht steht, die Dachdecker 1930 für die Nachwelt versteckt hatten. ✉️ Das Schreiben stimmt nachdenklich. 🤔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27481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Niedersachsen - 2018-05-29 20:56:57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Heftige Gewitter mit Starkregen erreichen Niedersachsen.⛈ Es gelten weiterhin Unwetterwarnungen. ⚠️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29601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72384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C96884-1C8E-47B0-A622-226794DCF7A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01.05.2018 - 15.05.2019</a:t>
            </a:r>
          </a:p>
        </p:txBody>
      </p:sp>
    </p:spTree>
    <p:extLst>
      <p:ext uri="{BB962C8B-B14F-4D97-AF65-F5344CB8AC3E}">
        <p14:creationId xmlns:p14="http://schemas.microsoft.com/office/powerpoint/2010/main" val="26953720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E1DD8D-09C6-4236-8F53-2E8E10A7A5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Links - Export | NDR - Niedersachsen - 2 of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D863F91-6173-4CCF-877C-3CBBF49C386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678942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8433188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7105588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6851909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229768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417674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96734833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54739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932977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Linkklickrate (netto)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Linkklicks (netto)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Aktive Nutzer (Linkklicks)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68394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Niedersachsen - 2018-05-17 11:31:08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Überraschende Wendung im Fall des zunächst lebensgefährlich verletzten Kindes aus Osnabrück.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48430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21603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Niedersachsen - 2018-07-23 11:44:26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Beim VfL Wolfsburg geht das große Stühlerücken weiter. Manager Jörg Schmadtke will Platz für weitere Neuzugänge zu schaffen.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29559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648F14-37FB-4379-8C3C-6B3DD60E22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01.05.2018 - 15.05.2019</a:t>
            </a:r>
          </a:p>
        </p:txBody>
      </p:sp>
    </p:spTree>
    <p:extLst>
      <p:ext uri="{BB962C8B-B14F-4D97-AF65-F5344CB8AC3E}">
        <p14:creationId xmlns:p14="http://schemas.microsoft.com/office/powerpoint/2010/main" val="16086038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09262D-3427-40E8-9205-88EDB1FC42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Videostartrate - Export | NDR - Niedersachsen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5E51D0D-1A9C-4F63-90F3-AE0C39164B7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272933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1764794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177661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395350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090344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148302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15636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552527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(3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93480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Niedersachsen - 2018-05-08 16:56:28 </a:t>
                      </a:r>
                      <a:r>
                        <a:rPr lang="de-DE" sz="1000"/>
                        <a:t> 
 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3221.15 %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6700.96 %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21.02.2019 14:54:47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58956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Niedersachsen - 2018-11-29 17:34:48 </a:t>
                      </a:r>
                      <a:r>
                        <a:rPr lang="de-DE" sz="1000"/>
                        <a:t> 
 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456.72 %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1005.97 %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22.02.2019 14:54:15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25009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Niedersachsen - 2018-05-18 16:02:09 </a:t>
                      </a:r>
                      <a:r>
                        <a:rPr lang="de-DE" sz="1000"/>
                        <a:t> 
 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396.00 %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504.00 %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21.02.2019 14:55:23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03384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Niedersachsen - 2018-08-28 17:17:00 </a:t>
                      </a:r>
                      <a:r>
                        <a:rPr lang="de-DE" sz="1000"/>
                        <a:t> 
 Die Glaserei Sterz hat gezeigt wie man kreativ nach neuen Azubis sucht. Aber wie ging es nach dem Video weiter?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143.52 %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159.67 %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423132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266373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23.02.2019 23:59:00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87855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Niedersachsen - 2018-06-14 20:00:01 </a:t>
                      </a:r>
                      <a:r>
                        <a:rPr lang="de-DE" sz="1000"/>
                        <a:t> 
 Innovative Zubereitung: In Osnabrück sorgt eine Eisdiele für süße Gaumenfreuden. 🍧 🍨 "Lust auf Norden": www.ndr.de/lustaufnorden2232.html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55.09 %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91.14 %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121993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207979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11.12.2018 00:59:00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73160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C02C0A-778B-4AE8-91BC-B24C9F55B89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01.05.2018 - 15.05.2019</a:t>
            </a:r>
          </a:p>
        </p:txBody>
      </p:sp>
    </p:spTree>
    <p:extLst>
      <p:ext uri="{BB962C8B-B14F-4D97-AF65-F5344CB8AC3E}">
        <p14:creationId xmlns:p14="http://schemas.microsoft.com/office/powerpoint/2010/main" val="24017714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272F3A-3AF5-43D5-9C45-BB65DE6B30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Videostartrate - Flop - Export | NDR - Niedersachsen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9E9DA66-F9F3-443A-9E59-E07E431496A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609836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2839176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167572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24017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665583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118622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542293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142709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(3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99975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Niedersachsen - 2018-12-14 18:50:06 </a:t>
                      </a:r>
                      <a:r>
                        <a:rPr lang="de-DE" sz="1000"/>
                        <a:t> 
 Ostfriesland mag es bunt! 👩🎨 👨 In der Kunsthalle Emden können Menschen mit Demenz eigene Bilder gestalten.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14.06.2019 19:48:02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35755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Niedersachsen - 2019-02-01 09:28:43 </a:t>
                      </a:r>
                      <a:r>
                        <a:rPr lang="de-DE" sz="1000"/>
                        <a:t> 
 Lingen: Bei der Sprengung der Fliegerbombe gingen durch die Explosion des Fünf-Zentner-Blindgängers die Scheiben eines Geschäftshauses zu Bruch.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01.08.2019 10:45:24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00392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Niedersachsen - 2019-02-01 11:43:49 </a:t>
                      </a:r>
                      <a:r>
                        <a:rPr lang="de-DE" sz="1000"/>
                        <a:t> 
 Hallo Februar! 🥰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20089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778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Niedersachsen - 2018-06-24 10:02:41 </a:t>
                      </a:r>
                      <a:r>
                        <a:rPr lang="de-DE" sz="1000"/>
                        <a:t> 
 Weil es so schön war: Der Siegtreffer von Toni Kroos nochmal in Bewegung. ⚽️🇩🇪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25011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Niedersachsen - 2018-06-27 16:56:02 </a:t>
                      </a:r>
                      <a:r>
                        <a:rPr lang="de-DE" sz="1000"/>
                        <a:t> 
 Jérôme Boateng fasst die erste Halbzeit KOR-GER so zusammen. 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449.7 %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14656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071EE8-08C5-4A9C-A0A8-D596B021A57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01.05.2018 - 15.05.2019</a:t>
            </a:r>
          </a:p>
        </p:txBody>
      </p:sp>
    </p:spTree>
    <p:extLst>
      <p:ext uri="{BB962C8B-B14F-4D97-AF65-F5344CB8AC3E}">
        <p14:creationId xmlns:p14="http://schemas.microsoft.com/office/powerpoint/2010/main" val="12471715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CBCB8A-B6F7-4D3C-BCF9-BAF5F43466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Potenzielle Reichweite - Export | NDR - Niedersachsen - 1 of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4D527D9-1D24-49A7-A00D-20FDE780D07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717109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3053783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401353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536073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39771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143522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8544999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399910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760214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805697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gesamt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40055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Niedersachsen - 2018-10-10 18:12:57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Immer wieder werden Patienten bei der Kinderintensivstation der MHH abgewiesen. Genug Betten und Ärzte gibt es. Was fehlt, sind genügend Krankenschwestern und Krankenpfleger. 🚑 "Die Lebensretter von der 67": www.ndr.de/doku1286.html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3536427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3526421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32456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32456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07.04.2019 23:59:46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84476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Niedersachsen - 2019-01-14 09:26:43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28 Prozent der Deutschen essen täglich Fleisch und Wurst - so steht es im Ernährungsreport 2019. 🍴 Guten Appetit!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3217835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3193360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3217835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99243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Niedersachsen - 2018-06-16 12:00:01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Alle Diesel und Benziner raus, nur noch E-Autos – Problem gelöst? Nicht ganz ...🚗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886962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823068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13.12.2018 00:59:00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5887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221E27-28F9-4C40-97EA-31701DE1518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01.05.2018 - 15.05.2019</a:t>
            </a:r>
          </a:p>
        </p:txBody>
      </p:sp>
    </p:spTree>
    <p:extLst>
      <p:ext uri="{BB962C8B-B14F-4D97-AF65-F5344CB8AC3E}">
        <p14:creationId xmlns:p14="http://schemas.microsoft.com/office/powerpoint/2010/main" val="27747077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A364C0-5198-46F8-AE78-5BD48D3C3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Potenzielle Reichweite - Export | NDR - Niedersachsen - 2 of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F7A84EB-C598-4EA7-BADC-26FF41005A3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539462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8825664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008409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814260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417497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566822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1485772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854139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558738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675637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gesamt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69593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Niedersachsen - 2018-05-16 13:56:23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"Mesut Özil und Ilkay Gündogan taugen nicht mehr als Vorbilder", kommentiert Martin Reckweg.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714588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686194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12.11.2018 00:59:00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09283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Niedersachsen - 2018-07-12 18:34:29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Macht ordentlich Alarm: Die neue "Blaulicht"-Jacke für Polizei-Beamte. 🚨🚔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700367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675514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32096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32096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08.01.2019 00:59:00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5237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9D7B1F-636A-4413-9A78-391161D6759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01.05.2018 - 15.05.2019</a:t>
            </a:r>
          </a:p>
        </p:txBody>
      </p:sp>
    </p:spTree>
    <p:extLst>
      <p:ext uri="{BB962C8B-B14F-4D97-AF65-F5344CB8AC3E}">
        <p14:creationId xmlns:p14="http://schemas.microsoft.com/office/powerpoint/2010/main" val="165313741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6C05D0-83ED-498E-82E7-C5FC850ECC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Aktive Nutzer - Export | NDR - Niedersachsen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B65A086-7652-4EE7-9BF8-A72B96A1903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577242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6432">
                  <a:extLst>
                    <a:ext uri="{9D8B030D-6E8A-4147-A177-3AD203B41FA5}">
                      <a16:colId xmlns:a16="http://schemas.microsoft.com/office/drawing/2014/main" val="35057169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295667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244161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968216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168048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082537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825517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790841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84369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Niedersachsen - 2018-10-10 18:12:57 </a:t>
                      </a:r>
                      <a:r>
                        <a:rPr lang="de-DE" sz="1000"/>
                        <a:t> 
 Immer wieder werden Patienten bei der Kinderintensivstation der MHH abgewiesen. Genug Betten und Ärzte gibt es. Was fehlt, sind genügend Krankenschwestern und Krankenpfleger. 🚑 "Die Lebensretter von der 67": www.ndr.de/doku1286.html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263096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3536427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43926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07.04.2019 23:59:46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63682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Niedersachsen - 2019-01-14 09:26:43 </a:t>
                      </a:r>
                      <a:r>
                        <a:rPr lang="de-DE" sz="1000"/>
                        <a:t> 
 28 Prozent der Deutschen essen täglich Fleisch und Wurst - so steht es im Ernährungsreport 2019. 🍴 Guten Appetit!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140445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3217835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70820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Niedersachsen - 2018-06-16 12:00:01 </a:t>
                      </a:r>
                      <a:r>
                        <a:rPr lang="de-DE" sz="1000"/>
                        <a:t> 
 Alle Diesel und Benziner raus, nur noch E-Autos – Problem gelöst? Nicht ganz ...🚗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886962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13.12.2018 00:59:00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27581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Niedersachsen - 2018-07-12 18:34:29 </a:t>
                      </a:r>
                      <a:r>
                        <a:rPr lang="de-DE" sz="1000"/>
                        <a:t> 
 Macht ordentlich Alarm: Die neue "Blaulicht"-Jacke für Polizei-Beamte. 🚨🚔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85084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700367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08.01.2019 00:59:00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24767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Niedersachsen - 2018-08-28 17:17:00 </a:t>
                      </a:r>
                      <a:r>
                        <a:rPr lang="de-DE" sz="1000"/>
                        <a:t> 
 Die Glaserei Sterz hat gezeigt wie man kreativ nach neuen Azubis sucht. Aber wie ging es nach dem Video weiter?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266373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23.02.2019 23:59:00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31853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959EDD-989F-4CAF-834F-B9329544F3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01.05.2018 - 15.05.2019</a:t>
            </a:r>
          </a:p>
        </p:txBody>
      </p:sp>
    </p:spTree>
    <p:extLst>
      <p:ext uri="{BB962C8B-B14F-4D97-AF65-F5344CB8AC3E}">
        <p14:creationId xmlns:p14="http://schemas.microsoft.com/office/powerpoint/2010/main" val="415769620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1BDA0F-5279-497F-AC47-9319CE0682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I-Rate Aktive Nutzer - Export | NDR - Niedersachsen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726DA98-8DC7-43B2-B1DB-5AABE43FC86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093760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4809761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88662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801870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159333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208430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137328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837205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664924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74177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Niedersachsen - 2018-05-08 16:56:28 </a:t>
                      </a:r>
                      <a:r>
                        <a:rPr lang="de-DE" sz="1000"/>
                        <a:t> 
 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10622.1 %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21.02.2019 14:54:47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68323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Niedersachsen - 2018-11-29 17:34:48 </a:t>
                      </a:r>
                      <a:r>
                        <a:rPr lang="de-DE" sz="1000"/>
                        <a:t> 
 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1546.3 %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22.02.2019 14:54:15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93100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Niedersachsen - 2018-05-18 16:02:09 </a:t>
                      </a:r>
                      <a:r>
                        <a:rPr lang="de-DE" sz="1000"/>
                        <a:t> 
 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568.0 %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21.02.2019 14:55:23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27434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Niedersachsen - 2018-06-27 16:56:02 </a:t>
                      </a:r>
                      <a:r>
                        <a:rPr lang="de-DE" sz="1000"/>
                        <a:t> 
 Jérôme Boateng fasst die erste Halbzeit KOR-GER so zusammen. 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02483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Niedersachsen - 2019-02-17 20:04:07 </a:t>
                      </a:r>
                      <a:r>
                        <a:rPr lang="de-DE" sz="1000"/>
                        <a:t> 
 Bei einem schweren Verkehrsunfall auf der A1 ist am Sonntag ein Falschfahrer ums Leben gekommen. Drei Menschen wurden dabei lebensgefährlich verletzt.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18.08.2019 21:15:32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68066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ED8FBE-F227-470F-8558-30071F4EC7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01.05.2018 - 15.05.2019</a:t>
            </a:r>
          </a:p>
        </p:txBody>
      </p:sp>
    </p:spTree>
    <p:extLst>
      <p:ext uri="{BB962C8B-B14F-4D97-AF65-F5344CB8AC3E}">
        <p14:creationId xmlns:p14="http://schemas.microsoft.com/office/powerpoint/2010/main" val="175774429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ED1598-235F-48DB-BD58-052D6C34FA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I-Rate Aktive Nutzer-Flop - Export | NDR - Niedersachsen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F4AB3F1-D031-4317-A767-77CAEBB3C52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599778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975720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828513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854573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646437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181873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544935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691712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651770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42661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Niedersachsen - 2018-12-14 18:50:06 </a:t>
                      </a:r>
                      <a:r>
                        <a:rPr lang="de-DE" sz="1000"/>
                        <a:t> 
 Ostfriesland mag es bunt! 👩🎨 👨 In der Kunsthalle Emden können Menschen mit Demenz eigene Bilder gestalten.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14.06.2019 19:48:02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99869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Niedersachsen - 2019-05-06 10:44:07 </a:t>
                      </a:r>
                      <a:r>
                        <a:rPr lang="de-DE" sz="1000"/>
                        <a:t> 
 Diesen Traum in Gelb verdanken wir unserem Zuschauer Philipp Hölz. 💛 Vielen Dank dafür!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76681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Niedersachsen - 2019-01-10 09:28:52 </a:t>
                      </a:r>
                      <a:r>
                        <a:rPr lang="de-DE" sz="1000"/>
                        <a:t> 
 So schön geht Grau im Norden! 💙 Danke an Walter Rau für das Bild vom Bückeberg!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03012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Niedersachsen - 2018-06-26 11:41:40 </a:t>
                      </a:r>
                      <a:r>
                        <a:rPr lang="de-DE" sz="1000"/>
                        <a:t> 
 Ein traumhafter Sonnenaufgang über der Nordsee in Schillig! 🌅 Danke nochmals an Frank Schwarting!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08201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Niedersachsen - 2018-09-01 19:14:54 </a:t>
                      </a:r>
                      <a:r>
                        <a:rPr lang="de-DE" sz="1000"/>
                        <a:t> 
 Sonnenaufgang in der Gifhorner Heide - fotografiert von Andreas Runge.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76120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BCBE53-1375-4180-9985-41F35C3499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01.05.2018 - 15.05.2019</a:t>
            </a:r>
          </a:p>
        </p:txBody>
      </p:sp>
    </p:spTree>
    <p:extLst>
      <p:ext uri="{BB962C8B-B14F-4D97-AF65-F5344CB8AC3E}">
        <p14:creationId xmlns:p14="http://schemas.microsoft.com/office/powerpoint/2010/main" val="98184042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D2B570-BC07-49E6-8B2C-BF47BF360B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 - Summe Interaktionen - Export | NDR - Niedersachsen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624953B-EEC4-4BAD-BA3F-A0D6B3714D4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49454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3488900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529814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404960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192351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73572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691700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060045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337074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Summe 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01344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Niedersachsen - 2018-10-10 18:12:57 </a:t>
                      </a:r>
                      <a:r>
                        <a:rPr lang="de-DE" sz="1000"/>
                        <a:t> 
 Immer wieder werden Patienten bei der Kinderintensivstation der MHH abgewiesen. Genug Betten und Ärzte gibt es. Was fehlt, sind genügend Krankenschwestern und Krankenpfleger. 🚑 "Die Lebensretter von der 67": www.ndr.de/doku1286.html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82743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43926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37877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07.04.2019 23:59:46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11788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NDR Niedersachsen - 2019-03-04 10:00:00 </a:t>
                      </a:r>
                      <a:r>
                        <a:rPr lang="en-US" sz="1000"/>
                        <a:t> 
 Rosenmontag, d´r Zoch kütt. 🎊 Der Norden: Och nö. 🙄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26339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22950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58344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Niedersachsen - 2018-05-16 13:56:23 </a:t>
                      </a:r>
                      <a:r>
                        <a:rPr lang="de-DE" sz="1000"/>
                        <a:t> 
 "Mesut Özil und Ilkay Gündogan taugen nicht mehr als Vorbilder", kommentiert Martin Reckweg.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24335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16755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12.11.2018 00:59:00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27829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Niedersachsen - 2019-02-17 16:35:13 </a:t>
                      </a:r>
                      <a:r>
                        <a:rPr lang="de-DE" sz="1000"/>
                        <a:t> 
 70.000 Bienen sind dabei verendet. 😔 Zeugen werden gebeten, sich an die örtliche Polizei zu wenden.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22736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17982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51019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Niedersachsen - 2018-08-21 19:10:18 </a:t>
                      </a:r>
                      <a:r>
                        <a:rPr lang="de-DE" sz="1000"/>
                        <a:t> 
 Die "AIDAnova", das neueste Kreuzfahrtschiff aus Papenburg, verlässt das Baudock.  🚢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21344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15374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18.02.2019 23:59:00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79055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C95DAA-9CA6-4DCC-8092-27ED279A33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01.05.2018 - 15.05.2019</a:t>
            </a:r>
          </a:p>
        </p:txBody>
      </p:sp>
    </p:spTree>
    <p:extLst>
      <p:ext uri="{BB962C8B-B14F-4D97-AF65-F5344CB8AC3E}">
        <p14:creationId xmlns:p14="http://schemas.microsoft.com/office/powerpoint/2010/main" val="308192122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0885AF-1596-4B4F-8074-A0B1C7599A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Reaktionen - Export | NDR - Niedersachsen - 1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E0784E4-53DD-4F10-95B8-2DD5E7BB861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748185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5">
                  <a:extLst>
                    <a:ext uri="{9D8B030D-6E8A-4147-A177-3AD203B41FA5}">
                      <a16:colId xmlns:a16="http://schemas.microsoft.com/office/drawing/2014/main" val="29188098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263122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149557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261784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46168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564237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835678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788493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485373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408073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621780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sorry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2551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Niedersachsen - 2018-10-10 18:12:57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Immer wieder werden Patienten bei der Kinderintensivstation der MHH abgewiesen. Genug Betten und Ärzte gibt es. Was fehlt, sind genügend Krankenschwestern und Krankenpfleger. 🚑 "Die Lebensretter von der 67": www.ndr.de/doku1286.html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MHH: Pflegenotstand auf Kinderintensivstation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43926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07.04.2019 23:59:46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65193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Niedersachsen - 2019-03-04 10:00:00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Rosenmontag, d´r Zoch kütt. 🎊 Der Norden: Och nö. 🙄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64886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346FE7-005F-451A-B0FC-11C1B6BB317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01.05.2018 - 15.05.2019</a:t>
            </a:r>
          </a:p>
        </p:txBody>
      </p:sp>
    </p:spTree>
    <p:extLst>
      <p:ext uri="{BB962C8B-B14F-4D97-AF65-F5344CB8AC3E}">
        <p14:creationId xmlns:p14="http://schemas.microsoft.com/office/powerpoint/2010/main" val="363996616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F47C13-B661-4F94-B67F-FF6D62309A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Reaktionen - Export | NDR - Niedersachsen - 2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AF32D64-7B67-4C2E-ADE0-7A5F0C58082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28665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5">
                  <a:extLst>
                    <a:ext uri="{9D8B030D-6E8A-4147-A177-3AD203B41FA5}">
                      <a16:colId xmlns:a16="http://schemas.microsoft.com/office/drawing/2014/main" val="20313173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727471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763988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371293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006335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639623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941635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727494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029324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164236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265816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sorry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29162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Niedersachsen - 2019-02-17 16:35:13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70.000 Bienen sind dabei verendet. 😔 Zeugen werden gebeten, sich an die örtliche Polizei zu wenden.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17859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Niedersachsen - 2018-05-16 13:56:23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"Mesut Özil und Ilkay Gündogan taugen nicht mehr als Vorbilder", kommentiert Martin Reckweg.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Kommentar: Fototermin mit Erdogan - nur ein dummer Fehler?
n/a
n/a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12.11.2018 00:59:00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91388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533819-3A6A-4E8B-85A6-B2D39DA11F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01.05.2018 - 15.05.2019</a:t>
            </a:r>
          </a:p>
        </p:txBody>
      </p:sp>
    </p:spTree>
    <p:extLst>
      <p:ext uri="{BB962C8B-B14F-4D97-AF65-F5344CB8AC3E}">
        <p14:creationId xmlns:p14="http://schemas.microsoft.com/office/powerpoint/2010/main" val="135599188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4EA275-3658-46AE-8D74-A29356B036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Reaktionen - Export | NDR - Niedersachsen - 3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987EEC2-15F8-45A2-92C4-2D50AA2F83C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393206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5">
                  <a:extLst>
                    <a:ext uri="{9D8B030D-6E8A-4147-A177-3AD203B41FA5}">
                      <a16:colId xmlns:a16="http://schemas.microsoft.com/office/drawing/2014/main" val="13213375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013095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583559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14513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431857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237219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786815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555568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929151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145104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92184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sorry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44161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Niedersachsen - 2018-08-21 19:10:18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Die "AIDAnova", das neueste Kreuzfahrtschiff aus Papenburg, verlässt das Baudock.  🚢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Ausdocken live: "AIDAnova" verlässt das Baudock
n/a
n/a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18.02.2019 23:59:00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23595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3B899F-1ABF-4188-90DA-529B0441C7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01.05.2018 - 15.05.2019</a:t>
            </a:r>
          </a:p>
        </p:txBody>
      </p:sp>
    </p:spTree>
    <p:extLst>
      <p:ext uri="{BB962C8B-B14F-4D97-AF65-F5344CB8AC3E}">
        <p14:creationId xmlns:p14="http://schemas.microsoft.com/office/powerpoint/2010/main" val="419570036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427AFB-D7AA-4B06-9C3F-BEB503A050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Videostarts - Profil-bezogene Nutzung | NDR - Niedersachsen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8E28F54-EABC-4B51-974A-4A9A4F2039F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350035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5319217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252869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672563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780514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820816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241650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051478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 abgelaufen?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Crossposted Video?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58385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Niedersachsen - 2018-10-10 18:12:57 </a:t>
                      </a:r>
                      <a:r>
                        <a:rPr lang="de-DE" sz="1000"/>
                        <a:t> 
 Immer wieder werden Patienten bei der Kinderintensivstation der MHH abgewiesen. Genug Betten und Ärzte gibt es. Was fehlt, sind genügend Krankenschwestern und Krankenpfleger. 🚑 "Die Lebensretter von der 67": www.ndr.de/doku1286.html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818473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1583210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8602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Niedersachsen - 2019-01-14 09:26:43 </a:t>
                      </a:r>
                      <a:r>
                        <a:rPr lang="de-DE" sz="1000"/>
                        <a:t> 
 28 Prozent der Deutschen essen täglich Fleisch und Wurst - so steht es im Ernährungsreport 2019. 🍴 Guten Appetit!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732495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1495912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16712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Niedersachsen - 2018-08-28 17:17:00 </a:t>
                      </a:r>
                      <a:r>
                        <a:rPr lang="de-DE" sz="1000"/>
                        <a:t> 
 Die Glaserei Sterz hat gezeigt wie man kreativ nach neuen Azubis sucht. Aber wie ging es nach dem Video weiter?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423132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481020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16886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Niedersachsen - 2018-07-12 18:34:29 </a:t>
                      </a:r>
                      <a:r>
                        <a:rPr lang="de-DE" sz="1000"/>
                        <a:t> 
 Macht ordentlich Alarm: Die neue "Blaulicht"-Jacke für Polizei-Beamte. 🚨🚔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366125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366125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60692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Niedersachsen - 2018-06-16 12:00:01 </a:t>
                      </a:r>
                      <a:r>
                        <a:rPr lang="de-DE" sz="1000"/>
                        <a:t> 
 Alle Diesel und Benziner raus, nur noch E-Autos – Problem gelöst? Nicht ganz ...🚗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346355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497387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54686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4D9C4A-7B1E-4399-B14F-8F12B0B0919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01.05.2018 - 15.05.2019</a:t>
            </a:r>
          </a:p>
        </p:txBody>
      </p:sp>
    </p:spTree>
    <p:extLst>
      <p:ext uri="{BB962C8B-B14F-4D97-AF65-F5344CB8AC3E}">
        <p14:creationId xmlns:p14="http://schemas.microsoft.com/office/powerpoint/2010/main" val="226577069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ED8578-9BA7-4FC8-BD64-09F3C95E22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Videos - Crossposts (ohne Ersteller) - Export | NDR - Niedersachsen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E62945E-BACE-4744-858A-44656C36B3F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03638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258232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4682039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126438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081731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333648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2636567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0796752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3606913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726966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33312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677282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25448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771654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Eigener Post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11044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Niedersachsen - 2019-01-14 09:26:39 </a:t>
                      </a:r>
                      <a:r>
                        <a:rPr lang="de-DE" sz="1000"/>
                        <a:t> 
 28 Prozent der Deutschen essen täglich Fleisch und Wurst - so steht es im Ernährungsreport 2019. 🍴 Guten Appetit!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732521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1495970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1483526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3217835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09473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Niedersachsen - 2018-08-28 17:17:00 </a:t>
                      </a:r>
                      <a:r>
                        <a:rPr lang="de-DE" sz="1000"/>
                        <a:t> 
 Die Glaserei Sterz hat gezeigt wie man kreativ nach neuen Azubis sucht. Aber wie ging es nach dem Video weiter?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474295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539850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535851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294221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39816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Niedersachsen - 2018-06-02 16:45:41 </a:t>
                      </a:r>
                      <a:r>
                        <a:rPr lang="de-DE" sz="1000"/>
                        <a:t> 
 Alle Diesel und Benziner raus, nur noch E-Autos – Problem gelöst? Nicht ganz! Elektroautos sind immer nur so gut wie der Strom, den sie tanken.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423637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615498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01:22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106820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508679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1106820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35821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Niedersachsen - 2018-06-16 12:00:01 </a:t>
                      </a:r>
                      <a:r>
                        <a:rPr lang="de-DE" sz="1000"/>
                        <a:t> 
 Alle Diesel und Benziner raus, nur noch E-Autos – Problem gelöst? Nicht ganz ...🚗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423637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615498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01:22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106820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508679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1106820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3219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Niedersachsen - 2018-10-06 10:37:11 </a:t>
                      </a:r>
                      <a:r>
                        <a:rPr lang="de-DE" sz="1000"/>
                        <a:t> 
 Manchmal kann es so einfach sein, etwas gegen Plastikmüll zu tun!🛒 👍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321301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554320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42501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511790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1259693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32802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11100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57629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7BBA44-E551-48B7-AC0C-9BC670FADE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01.05.2018 - 15.05.2019</a:t>
            </a:r>
          </a:p>
        </p:txBody>
      </p:sp>
    </p:spTree>
    <p:extLst>
      <p:ext uri="{BB962C8B-B14F-4D97-AF65-F5344CB8AC3E}">
        <p14:creationId xmlns:p14="http://schemas.microsoft.com/office/powerpoint/2010/main" val="201830383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B6F07D-A479-4462-A927-4BADB2C019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Videos - Crossposts (nur Ersteller) - Export  | NDR - Niedersachsen - 1 of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6ABE38D-DBA4-4076-A995-FEA8FE5FB72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018709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38664879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2005635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5377463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38609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772113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6307486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668718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535856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813383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156611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517234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607526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734670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Eigener Post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31614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Niedersachsen - 2018-10-10 18:12:57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Immer wieder werden Patienten bei der Kinderintensivstation der MHH abgewiesen. Genug Betten und Ärzte gibt es. Was fehlt, sind genügend Krankenschwestern und Krankenpfleger. 🚑 "Die Lebensretter von der 67": www.ndr.de/doku1286.html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3127217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6176728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338967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100471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5737299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9401947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30320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141106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15585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Niedersachsen - 2018-10-11 20:00:01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Was braucht man als Fahrerin auf dem Autodeck? Gute Nerven und noch bessere Augen! 🚙 🚗 🚕 "Die Nordstory" am Freitag ab 20:15 Uhr im NDR Fernsehen.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814017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1230586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1165988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52088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854469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24407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Niedersachsen - 2018-07-12 18:34:29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Macht ordentlich Alarm: Die neue "Blaulicht"-Jacke für Polizei-Beamte. 🚨🚔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466550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466550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89335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42002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335213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811151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42969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1AB5A1-7237-455E-A467-EF13295F53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01.05.2018 - 15.05.2019</a:t>
            </a:r>
          </a:p>
        </p:txBody>
      </p:sp>
    </p:spTree>
    <p:extLst>
      <p:ext uri="{BB962C8B-B14F-4D97-AF65-F5344CB8AC3E}">
        <p14:creationId xmlns:p14="http://schemas.microsoft.com/office/powerpoint/2010/main" val="293932890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670C05-C09A-446D-B87D-7BCAA87AB5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Videos - Crossposts (nur Ersteller) - Export  | NDR - Niedersachsen - 2 of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6DC6EB2-8209-48B0-AEF8-F768E42DC52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208868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5621511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4734789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7608538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644022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408918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7676958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6152313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2899698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846587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360859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705636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849307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449216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Eigener Post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29014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Niedersachsen - 2019-03-07 08:14:40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Schafe schubsen kann Leben retten. 🐑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354655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575351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184028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36479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354844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885279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36466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Niedersachsen - 2018-05-05 13:25:58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Heute schon Schafe geschubst? 🐑 Im Ernstfall kann das Leben retten.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354655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575351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184028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36479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354844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885279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10151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309FC0-5831-4262-BF44-DD614520DAA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01.05.2018 - 15.05.2019</a:t>
            </a:r>
          </a:p>
        </p:txBody>
      </p:sp>
    </p:spTree>
    <p:extLst>
      <p:ext uri="{BB962C8B-B14F-4D97-AF65-F5344CB8AC3E}">
        <p14:creationId xmlns:p14="http://schemas.microsoft.com/office/powerpoint/2010/main" val="184244872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2040</Words>
  <Application>Microsoft Office PowerPoint</Application>
  <PresentationFormat>On-screen Show (4:3)</PresentationFormat>
  <Paragraphs>907</Paragraphs>
  <Slides>29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2" baseType="lpstr">
      <vt:lpstr>Arial</vt:lpstr>
      <vt:lpstr>Calibri</vt:lpstr>
      <vt:lpstr>quintly_template</vt:lpstr>
      <vt:lpstr>MeFo - Facebook - Social Media - Evaluation</vt:lpstr>
      <vt:lpstr>Facebook Profil - Potenz.Reichw.,Aktive Nutzer,I-Rate,Fans | NDR - Niedersachsen</vt:lpstr>
      <vt:lpstr>Facebook Anzahl Post, Reaktionen (Kommentare, Shares, Likes) - FB Insights | NDR - Niedersachsen</vt:lpstr>
      <vt:lpstr>Facebook Profil - Fans | NDR - Niedersachsen</vt:lpstr>
      <vt:lpstr>Facebook Profil - Potenzielle Reichweite | NDR - Niedersachsen</vt:lpstr>
      <vt:lpstr>Facebook Profil - Aktive Nutzer | NDR - Niedersachsen</vt:lpstr>
      <vt:lpstr>Facebook Profil - Video-Starts ab 10 Sek. | NDR - Niedersachsen</vt:lpstr>
      <vt:lpstr>Facebook Profil - Durchschnitt Potenzi. Reichweite pro Tag | NDR - Niedersachsen</vt:lpstr>
      <vt:lpstr>Facebook Distributionstyp - FB Insights | NDR - Niedersachsen</vt:lpstr>
      <vt:lpstr>Facebook Distributionstyp - Tabelle - FB Insights | NDR - Niedersachsen</vt:lpstr>
      <vt:lpstr>Facebook Eigene Posts - Shares - Export | NDR - Niedersachsen</vt:lpstr>
      <vt:lpstr>Facebook Eigene Posts - Kommentare - Export | NDR - Niedersachsen</vt:lpstr>
      <vt:lpstr>Facebook Eigene Posts - Links - Export | NDR - Niedersachsen - 1 of 2</vt:lpstr>
      <vt:lpstr>Facebook Eigene Posts - Links - Export | NDR - Niedersachsen - 2 of 2</vt:lpstr>
      <vt:lpstr>Facebook Eigene Posts - Videostartrate - Export | NDR - Niedersachsen</vt:lpstr>
      <vt:lpstr>Facebook Eigene Posts - Videostartrate - Flop - Export | NDR - Niedersachsen</vt:lpstr>
      <vt:lpstr>Facebook Eigene Posts - Potenzielle Reichweite - Export | NDR - Niedersachsen - 1 of 2</vt:lpstr>
      <vt:lpstr>Facebook Eigene Posts - Potenzielle Reichweite - Export | NDR - Niedersachsen - 2 of 2</vt:lpstr>
      <vt:lpstr>Facebook Eigene Posts - Aktive Nutzer - Export | NDR - Niedersachsen</vt:lpstr>
      <vt:lpstr>Facebook Eigene Posts - I-Rate Aktive Nutzer - Export | NDR - Niedersachsen</vt:lpstr>
      <vt:lpstr>Facebook Eigene Posts - I-Rate Aktive Nutzer-Flop - Export | NDR - Niedersachsen</vt:lpstr>
      <vt:lpstr>Facebook Eigene Post - Summe Interaktionen - Export | NDR - Niedersachsen</vt:lpstr>
      <vt:lpstr>Facebook Eigene Posts - Reaktionen - Export | NDR - Niedersachsen - 1 of 3</vt:lpstr>
      <vt:lpstr>Facebook Eigene Posts - Reaktionen - Export | NDR - Niedersachsen - 2 of 3</vt:lpstr>
      <vt:lpstr>Facebook Eigene Posts - Reaktionen - Export | NDR - Niedersachsen - 3 of 3</vt:lpstr>
      <vt:lpstr>Eigene Posts - Videostarts - Profil-bezogene Nutzung | NDR - Niedersachsen</vt:lpstr>
      <vt:lpstr>Facebook Eigene Videos - Crossposts (ohne Ersteller) - Export | NDR - Niedersachsen</vt:lpstr>
      <vt:lpstr>Facebook Eigene Videos - Crossposts (nur Ersteller) - Export  | NDR - Niedersachsen - 1 of 2</vt:lpstr>
      <vt:lpstr>Facebook Eigene Videos - Crossposts (nur Ersteller) - Export  | NDR - Niedersachsen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MeFo - Facebook - Social Media - Evaluation</dc:title>
  <dc:creator>Frederik Peiniger</dc:creator>
  <cp:lastModifiedBy>Frederik Peiniger</cp:lastModifiedBy>
  <cp:revision>1</cp:revision>
  <dcterms:created xsi:type="dcterms:W3CDTF">2019-05-15T14:47:57Z</dcterms:created>
  <dcterms:modified xsi:type="dcterms:W3CDTF">2019-05-15T14:49:34Z</dcterms:modified>
</cp:coreProperties>
</file>