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4" r:id="rId18"/>
    <p:sldId id="275" r:id="rId19"/>
    <p:sldId id="276" r:id="rId20"/>
    <p:sldId id="277" r:id="rId21"/>
    <p:sldId id="278" r:id="rId22"/>
    <p:sldId id="279" r:id="rId23"/>
    <p:sldId id="281" r:id="rId24"/>
    <p:sldId id="282" r:id="rId25"/>
    <p:sldId id="283" r:id="rId26"/>
    <p:sldId id="284" r:id="rId27"/>
    <p:sldId id="285" r:id="rId28"/>
    <p:sldId id="287" r:id="rId29"/>
    <p:sldId id="288" r:id="rId30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3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2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  <c:pt idx="31">
                  <c:v>01.06.2018</c:v>
                </c:pt>
                <c:pt idx="32">
                  <c:v>02.06.2018</c:v>
                </c:pt>
                <c:pt idx="33">
                  <c:v>03.06.2018</c:v>
                </c:pt>
                <c:pt idx="34">
                  <c:v>04.06.2018</c:v>
                </c:pt>
                <c:pt idx="35">
                  <c:v>05.06.2018</c:v>
                </c:pt>
                <c:pt idx="36">
                  <c:v>06.06.2018</c:v>
                </c:pt>
                <c:pt idx="37">
                  <c:v>07.06.2018</c:v>
                </c:pt>
                <c:pt idx="38">
                  <c:v>08.06.2018</c:v>
                </c:pt>
                <c:pt idx="39">
                  <c:v>09.06.2018</c:v>
                </c:pt>
                <c:pt idx="40">
                  <c:v>10.06.2018</c:v>
                </c:pt>
                <c:pt idx="41">
                  <c:v>11.06.2018</c:v>
                </c:pt>
                <c:pt idx="42">
                  <c:v>12.06.2018</c:v>
                </c:pt>
                <c:pt idx="43">
                  <c:v>13.06.2018</c:v>
                </c:pt>
                <c:pt idx="44">
                  <c:v>14.06.2018</c:v>
                </c:pt>
                <c:pt idx="45">
                  <c:v>15.06.2018</c:v>
                </c:pt>
                <c:pt idx="46">
                  <c:v>16.06.2018</c:v>
                </c:pt>
                <c:pt idx="47">
                  <c:v>17.06.2018</c:v>
                </c:pt>
                <c:pt idx="48">
                  <c:v>18.06.2018</c:v>
                </c:pt>
                <c:pt idx="49">
                  <c:v>19.06.2018</c:v>
                </c:pt>
                <c:pt idx="50">
                  <c:v>20.06.2018</c:v>
                </c:pt>
                <c:pt idx="51">
                  <c:v>21.06.2018</c:v>
                </c:pt>
                <c:pt idx="52">
                  <c:v>22.06.2018</c:v>
                </c:pt>
                <c:pt idx="53">
                  <c:v>23.06.2018</c:v>
                </c:pt>
                <c:pt idx="54">
                  <c:v>24.06.2018</c:v>
                </c:pt>
                <c:pt idx="55">
                  <c:v>25.06.2018</c:v>
                </c:pt>
                <c:pt idx="56">
                  <c:v>26.06.2018</c:v>
                </c:pt>
                <c:pt idx="57">
                  <c:v>27.06.2018</c:v>
                </c:pt>
                <c:pt idx="58">
                  <c:v>28.06.2018</c:v>
                </c:pt>
                <c:pt idx="59">
                  <c:v>29.06.2018</c:v>
                </c:pt>
                <c:pt idx="60">
                  <c:v>30.06.2018</c:v>
                </c:pt>
                <c:pt idx="61">
                  <c:v>01.07.2018</c:v>
                </c:pt>
                <c:pt idx="62">
                  <c:v>02.07.2018</c:v>
                </c:pt>
                <c:pt idx="63">
                  <c:v>03.07.2018</c:v>
                </c:pt>
                <c:pt idx="64">
                  <c:v>04.07.2018</c:v>
                </c:pt>
                <c:pt idx="65">
                  <c:v>05.07.2018</c:v>
                </c:pt>
                <c:pt idx="66">
                  <c:v>06.07.2018</c:v>
                </c:pt>
                <c:pt idx="67">
                  <c:v>07.07.2018</c:v>
                </c:pt>
                <c:pt idx="68">
                  <c:v>08.07.2018</c:v>
                </c:pt>
                <c:pt idx="69">
                  <c:v>09.07.2018</c:v>
                </c:pt>
                <c:pt idx="70">
                  <c:v>10.07.2018</c:v>
                </c:pt>
                <c:pt idx="71">
                  <c:v>11.07.2018</c:v>
                </c:pt>
                <c:pt idx="72">
                  <c:v>12.07.2018</c:v>
                </c:pt>
                <c:pt idx="73">
                  <c:v>13.07.2018</c:v>
                </c:pt>
                <c:pt idx="74">
                  <c:v>14.07.2018</c:v>
                </c:pt>
                <c:pt idx="75">
                  <c:v>15.07.2018</c:v>
                </c:pt>
                <c:pt idx="76">
                  <c:v>16.07.2018</c:v>
                </c:pt>
                <c:pt idx="77">
                  <c:v>17.07.2018</c:v>
                </c:pt>
                <c:pt idx="78">
                  <c:v>18.07.2018</c:v>
                </c:pt>
                <c:pt idx="79">
                  <c:v>19.07.2018</c:v>
                </c:pt>
                <c:pt idx="80">
                  <c:v>20.07.2018</c:v>
                </c:pt>
                <c:pt idx="81">
                  <c:v>21.07.2018</c:v>
                </c:pt>
                <c:pt idx="82">
                  <c:v>22.07.2018</c:v>
                </c:pt>
                <c:pt idx="83">
                  <c:v>23.07.2018</c:v>
                </c:pt>
                <c:pt idx="84">
                  <c:v>24.07.2018</c:v>
                </c:pt>
                <c:pt idx="85">
                  <c:v>25.07.2018</c:v>
                </c:pt>
                <c:pt idx="86">
                  <c:v>26.07.2018</c:v>
                </c:pt>
                <c:pt idx="87">
                  <c:v>27.07.2018</c:v>
                </c:pt>
                <c:pt idx="88">
                  <c:v>28.07.2018</c:v>
                </c:pt>
                <c:pt idx="89">
                  <c:v>29.07.2018</c:v>
                </c:pt>
                <c:pt idx="90">
                  <c:v>30.07.2018</c:v>
                </c:pt>
                <c:pt idx="91">
                  <c:v>31.07.2018</c:v>
                </c:pt>
                <c:pt idx="92">
                  <c:v>01.08.2018</c:v>
                </c:pt>
                <c:pt idx="93">
                  <c:v>02.08.2018</c:v>
                </c:pt>
                <c:pt idx="94">
                  <c:v>03.08.2018</c:v>
                </c:pt>
                <c:pt idx="95">
                  <c:v>04.08.2018</c:v>
                </c:pt>
                <c:pt idx="96">
                  <c:v>05.08.2018</c:v>
                </c:pt>
                <c:pt idx="97">
                  <c:v>06.08.2018</c:v>
                </c:pt>
                <c:pt idx="98">
                  <c:v>07.08.2018</c:v>
                </c:pt>
                <c:pt idx="99">
                  <c:v>08.08.2018</c:v>
                </c:pt>
                <c:pt idx="100">
                  <c:v>09.08.2018</c:v>
                </c:pt>
                <c:pt idx="101">
                  <c:v>10.08.2018</c:v>
                </c:pt>
                <c:pt idx="102">
                  <c:v>11.08.2018</c:v>
                </c:pt>
                <c:pt idx="103">
                  <c:v>12.08.2018</c:v>
                </c:pt>
                <c:pt idx="104">
                  <c:v>13.08.2018</c:v>
                </c:pt>
                <c:pt idx="105">
                  <c:v>14.08.2018</c:v>
                </c:pt>
                <c:pt idx="106">
                  <c:v>15.08.2018</c:v>
                </c:pt>
                <c:pt idx="107">
                  <c:v>16.08.2018</c:v>
                </c:pt>
                <c:pt idx="108">
                  <c:v>17.08.2018</c:v>
                </c:pt>
                <c:pt idx="109">
                  <c:v>18.08.2018</c:v>
                </c:pt>
                <c:pt idx="110">
                  <c:v>19.08.2018</c:v>
                </c:pt>
                <c:pt idx="111">
                  <c:v>20.08.2018</c:v>
                </c:pt>
                <c:pt idx="112">
                  <c:v>21.08.2018</c:v>
                </c:pt>
                <c:pt idx="113">
                  <c:v>22.08.2018</c:v>
                </c:pt>
                <c:pt idx="114">
                  <c:v>23.08.2018</c:v>
                </c:pt>
                <c:pt idx="115">
                  <c:v>24.08.2018</c:v>
                </c:pt>
                <c:pt idx="116">
                  <c:v>25.08.2018</c:v>
                </c:pt>
                <c:pt idx="117">
                  <c:v>26.08.2018</c:v>
                </c:pt>
                <c:pt idx="118">
                  <c:v>27.08.2018</c:v>
                </c:pt>
                <c:pt idx="119">
                  <c:v>28.08.2018</c:v>
                </c:pt>
                <c:pt idx="120">
                  <c:v>29.08.2018</c:v>
                </c:pt>
                <c:pt idx="121">
                  <c:v>30.08.2018</c:v>
                </c:pt>
                <c:pt idx="122">
                  <c:v>31.08.2018</c:v>
                </c:pt>
                <c:pt idx="123">
                  <c:v>01.09.2018</c:v>
                </c:pt>
                <c:pt idx="124">
                  <c:v>02.09.2018</c:v>
                </c:pt>
                <c:pt idx="125">
                  <c:v>03.09.2018</c:v>
                </c:pt>
                <c:pt idx="126">
                  <c:v>04.09.2018</c:v>
                </c:pt>
                <c:pt idx="127">
                  <c:v>05.09.2018</c:v>
                </c:pt>
                <c:pt idx="128">
                  <c:v>06.09.2018</c:v>
                </c:pt>
                <c:pt idx="129">
                  <c:v>07.09.2018</c:v>
                </c:pt>
                <c:pt idx="130">
                  <c:v>08.09.2018</c:v>
                </c:pt>
                <c:pt idx="131">
                  <c:v>09.09.2018</c:v>
                </c:pt>
                <c:pt idx="132">
                  <c:v>10.09.2018</c:v>
                </c:pt>
                <c:pt idx="133">
                  <c:v>11.09.2018</c:v>
                </c:pt>
                <c:pt idx="134">
                  <c:v>12.09.2018</c:v>
                </c:pt>
                <c:pt idx="135">
                  <c:v>13.09.2018</c:v>
                </c:pt>
                <c:pt idx="136">
                  <c:v>14.09.2018</c:v>
                </c:pt>
                <c:pt idx="137">
                  <c:v>15.09.2018</c:v>
                </c:pt>
                <c:pt idx="138">
                  <c:v>16.09.2018</c:v>
                </c:pt>
                <c:pt idx="139">
                  <c:v>17.09.2018</c:v>
                </c:pt>
                <c:pt idx="140">
                  <c:v>18.09.2018</c:v>
                </c:pt>
                <c:pt idx="141">
                  <c:v>19.09.2018</c:v>
                </c:pt>
                <c:pt idx="142">
                  <c:v>20.09.2018</c:v>
                </c:pt>
                <c:pt idx="143">
                  <c:v>21.09.2018</c:v>
                </c:pt>
                <c:pt idx="144">
                  <c:v>22.09.2018</c:v>
                </c:pt>
                <c:pt idx="145">
                  <c:v>23.09.2018</c:v>
                </c:pt>
                <c:pt idx="146">
                  <c:v>24.09.2018</c:v>
                </c:pt>
                <c:pt idx="147">
                  <c:v>25.09.2018</c:v>
                </c:pt>
                <c:pt idx="148">
                  <c:v>26.09.2018</c:v>
                </c:pt>
                <c:pt idx="149">
                  <c:v>27.09.2018</c:v>
                </c:pt>
                <c:pt idx="150">
                  <c:v>28.09.2018</c:v>
                </c:pt>
                <c:pt idx="151">
                  <c:v>29.09.2018</c:v>
                </c:pt>
                <c:pt idx="152">
                  <c:v>30.09.2018</c:v>
                </c:pt>
                <c:pt idx="153">
                  <c:v>01.10.2018</c:v>
                </c:pt>
                <c:pt idx="154">
                  <c:v>02.10.2018</c:v>
                </c:pt>
                <c:pt idx="155">
                  <c:v>03.10.2018</c:v>
                </c:pt>
                <c:pt idx="156">
                  <c:v>04.10.2018</c:v>
                </c:pt>
                <c:pt idx="157">
                  <c:v>05.10.2018</c:v>
                </c:pt>
                <c:pt idx="158">
                  <c:v>06.10.2018</c:v>
                </c:pt>
                <c:pt idx="159">
                  <c:v>07.10.2018</c:v>
                </c:pt>
                <c:pt idx="160">
                  <c:v>08.10.2018</c:v>
                </c:pt>
                <c:pt idx="161">
                  <c:v>09.10.2018</c:v>
                </c:pt>
                <c:pt idx="162">
                  <c:v>10.10.2018</c:v>
                </c:pt>
                <c:pt idx="163">
                  <c:v>11.10.2018</c:v>
                </c:pt>
                <c:pt idx="164">
                  <c:v>12.10.2018</c:v>
                </c:pt>
                <c:pt idx="165">
                  <c:v>13.10.2018</c:v>
                </c:pt>
                <c:pt idx="166">
                  <c:v>14.10.2018</c:v>
                </c:pt>
                <c:pt idx="167">
                  <c:v>15.10.2018</c:v>
                </c:pt>
                <c:pt idx="168">
                  <c:v>16.10.2018</c:v>
                </c:pt>
                <c:pt idx="169">
                  <c:v>17.10.2018</c:v>
                </c:pt>
                <c:pt idx="170">
                  <c:v>18.10.2018</c:v>
                </c:pt>
                <c:pt idx="171">
                  <c:v>19.10.2018</c:v>
                </c:pt>
                <c:pt idx="172">
                  <c:v>20.10.2018</c:v>
                </c:pt>
                <c:pt idx="173">
                  <c:v>21.10.2018</c:v>
                </c:pt>
                <c:pt idx="174">
                  <c:v>22.10.2018</c:v>
                </c:pt>
                <c:pt idx="175">
                  <c:v>23.10.2018</c:v>
                </c:pt>
                <c:pt idx="176">
                  <c:v>24.10.2018</c:v>
                </c:pt>
                <c:pt idx="177">
                  <c:v>25.10.2018</c:v>
                </c:pt>
                <c:pt idx="178">
                  <c:v>26.10.2018</c:v>
                </c:pt>
                <c:pt idx="179">
                  <c:v>27.10.2018</c:v>
                </c:pt>
                <c:pt idx="180">
                  <c:v>28.10.2018</c:v>
                </c:pt>
                <c:pt idx="181">
                  <c:v>29.10.2018</c:v>
                </c:pt>
                <c:pt idx="182">
                  <c:v>30.10.2018</c:v>
                </c:pt>
                <c:pt idx="183">
                  <c:v>31.10.2018</c:v>
                </c:pt>
                <c:pt idx="184">
                  <c:v>01.11.2018</c:v>
                </c:pt>
                <c:pt idx="185">
                  <c:v>02.11.2018</c:v>
                </c:pt>
                <c:pt idx="186">
                  <c:v>03.11.2018</c:v>
                </c:pt>
                <c:pt idx="187">
                  <c:v>04.11.2018</c:v>
                </c:pt>
                <c:pt idx="188">
                  <c:v>05.11.2018</c:v>
                </c:pt>
                <c:pt idx="189">
                  <c:v>06.11.2018</c:v>
                </c:pt>
                <c:pt idx="190">
                  <c:v>07.11.2018</c:v>
                </c:pt>
                <c:pt idx="191">
                  <c:v>08.11.2018</c:v>
                </c:pt>
                <c:pt idx="192">
                  <c:v>09.11.2018</c:v>
                </c:pt>
                <c:pt idx="193">
                  <c:v>10.11.2018</c:v>
                </c:pt>
                <c:pt idx="194">
                  <c:v>11.11.2018</c:v>
                </c:pt>
                <c:pt idx="195">
                  <c:v>12.11.2018</c:v>
                </c:pt>
                <c:pt idx="196">
                  <c:v>13.11.2018</c:v>
                </c:pt>
                <c:pt idx="197">
                  <c:v>14.11.2018</c:v>
                </c:pt>
                <c:pt idx="198">
                  <c:v>15.11.2018</c:v>
                </c:pt>
                <c:pt idx="199">
                  <c:v>16.11.2018</c:v>
                </c:pt>
                <c:pt idx="200">
                  <c:v>17.11.2018</c:v>
                </c:pt>
                <c:pt idx="201">
                  <c:v>18.11.2018</c:v>
                </c:pt>
                <c:pt idx="202">
                  <c:v>19.11.2018</c:v>
                </c:pt>
                <c:pt idx="203">
                  <c:v>20.11.2018</c:v>
                </c:pt>
                <c:pt idx="204">
                  <c:v>21.11.2018</c:v>
                </c:pt>
                <c:pt idx="205">
                  <c:v>22.11.2018</c:v>
                </c:pt>
                <c:pt idx="206">
                  <c:v>23.11.2018</c:v>
                </c:pt>
                <c:pt idx="207">
                  <c:v>24.11.2018</c:v>
                </c:pt>
                <c:pt idx="208">
                  <c:v>25.11.2018</c:v>
                </c:pt>
                <c:pt idx="209">
                  <c:v>26.11.2018</c:v>
                </c:pt>
                <c:pt idx="210">
                  <c:v>27.11.2018</c:v>
                </c:pt>
                <c:pt idx="211">
                  <c:v>28.11.2018</c:v>
                </c:pt>
                <c:pt idx="212">
                  <c:v>29.11.2018</c:v>
                </c:pt>
                <c:pt idx="213">
                  <c:v>30.11.2018</c:v>
                </c:pt>
                <c:pt idx="214">
                  <c:v>01.12.2018</c:v>
                </c:pt>
                <c:pt idx="215">
                  <c:v>02.12.2018</c:v>
                </c:pt>
                <c:pt idx="216">
                  <c:v>03.12.2018</c:v>
                </c:pt>
                <c:pt idx="217">
                  <c:v>04.12.2018</c:v>
                </c:pt>
                <c:pt idx="218">
                  <c:v>05.12.2018</c:v>
                </c:pt>
                <c:pt idx="219">
                  <c:v>06.12.2018</c:v>
                </c:pt>
                <c:pt idx="220">
                  <c:v>07.12.2018</c:v>
                </c:pt>
                <c:pt idx="221">
                  <c:v>08.12.2018</c:v>
                </c:pt>
                <c:pt idx="222">
                  <c:v>09.12.2018</c:v>
                </c:pt>
                <c:pt idx="223">
                  <c:v>10.12.2018</c:v>
                </c:pt>
                <c:pt idx="224">
                  <c:v>11.12.2018</c:v>
                </c:pt>
                <c:pt idx="225">
                  <c:v>12.12.2018</c:v>
                </c:pt>
                <c:pt idx="226">
                  <c:v>13.12.2018</c:v>
                </c:pt>
                <c:pt idx="227">
                  <c:v>14.12.2018</c:v>
                </c:pt>
                <c:pt idx="228">
                  <c:v>15.12.2018</c:v>
                </c:pt>
                <c:pt idx="229">
                  <c:v>16.12.2018</c:v>
                </c:pt>
                <c:pt idx="230">
                  <c:v>17.12.2018</c:v>
                </c:pt>
                <c:pt idx="231">
                  <c:v>18.12.2018</c:v>
                </c:pt>
                <c:pt idx="232">
                  <c:v>19.12.2018</c:v>
                </c:pt>
                <c:pt idx="233">
                  <c:v>20.12.2018</c:v>
                </c:pt>
                <c:pt idx="234">
                  <c:v>21.12.2018</c:v>
                </c:pt>
                <c:pt idx="235">
                  <c:v>22.12.2018</c:v>
                </c:pt>
                <c:pt idx="236">
                  <c:v>23.12.2018</c:v>
                </c:pt>
                <c:pt idx="237">
                  <c:v>24.12.2018</c:v>
                </c:pt>
                <c:pt idx="238">
                  <c:v>25.12.2018</c:v>
                </c:pt>
                <c:pt idx="239">
                  <c:v>26.12.2018</c:v>
                </c:pt>
                <c:pt idx="240">
                  <c:v>27.12.2018</c:v>
                </c:pt>
                <c:pt idx="241">
                  <c:v>28.12.2018</c:v>
                </c:pt>
                <c:pt idx="242">
                  <c:v>29.12.2018</c:v>
                </c:pt>
                <c:pt idx="243">
                  <c:v>30.12.2018</c:v>
                </c:pt>
                <c:pt idx="244">
                  <c:v>31.12.2018</c:v>
                </c:pt>
                <c:pt idx="245">
                  <c:v>01.01.2019</c:v>
                </c:pt>
                <c:pt idx="246">
                  <c:v>02.01.2019</c:v>
                </c:pt>
                <c:pt idx="247">
                  <c:v>03.01.2019</c:v>
                </c:pt>
                <c:pt idx="248">
                  <c:v>04.01.2019</c:v>
                </c:pt>
                <c:pt idx="249">
                  <c:v>05.01.2019</c:v>
                </c:pt>
                <c:pt idx="250">
                  <c:v>06.01.2019</c:v>
                </c:pt>
                <c:pt idx="251">
                  <c:v>07.01.2019</c:v>
                </c:pt>
                <c:pt idx="252">
                  <c:v>08.01.2019</c:v>
                </c:pt>
                <c:pt idx="253">
                  <c:v>09.01.2019</c:v>
                </c:pt>
                <c:pt idx="254">
                  <c:v>10.01.2019</c:v>
                </c:pt>
                <c:pt idx="255">
                  <c:v>11.01.2019</c:v>
                </c:pt>
                <c:pt idx="256">
                  <c:v>12.01.2019</c:v>
                </c:pt>
                <c:pt idx="257">
                  <c:v>13.01.2019</c:v>
                </c:pt>
                <c:pt idx="258">
                  <c:v>14.01.2019</c:v>
                </c:pt>
                <c:pt idx="259">
                  <c:v>15.01.2019</c:v>
                </c:pt>
                <c:pt idx="260">
                  <c:v>16.01.2019</c:v>
                </c:pt>
                <c:pt idx="261">
                  <c:v>17.01.2019</c:v>
                </c:pt>
                <c:pt idx="262">
                  <c:v>18.01.2019</c:v>
                </c:pt>
                <c:pt idx="263">
                  <c:v>19.01.2019</c:v>
                </c:pt>
                <c:pt idx="264">
                  <c:v>20.01.2019</c:v>
                </c:pt>
                <c:pt idx="265">
                  <c:v>21.01.2019</c:v>
                </c:pt>
                <c:pt idx="266">
                  <c:v>22.01.2019</c:v>
                </c:pt>
                <c:pt idx="267">
                  <c:v>23.01.2019</c:v>
                </c:pt>
                <c:pt idx="268">
                  <c:v>24.01.2019</c:v>
                </c:pt>
                <c:pt idx="269">
                  <c:v>25.01.2019</c:v>
                </c:pt>
                <c:pt idx="270">
                  <c:v>26.01.2019</c:v>
                </c:pt>
                <c:pt idx="271">
                  <c:v>27.01.2019</c:v>
                </c:pt>
                <c:pt idx="272">
                  <c:v>28.01.2019</c:v>
                </c:pt>
                <c:pt idx="273">
                  <c:v>29.01.2019</c:v>
                </c:pt>
                <c:pt idx="274">
                  <c:v>30.01.2019</c:v>
                </c:pt>
                <c:pt idx="275">
                  <c:v>31.01.2019</c:v>
                </c:pt>
                <c:pt idx="276">
                  <c:v>01.02.2019</c:v>
                </c:pt>
                <c:pt idx="277">
                  <c:v>02.02.2019</c:v>
                </c:pt>
                <c:pt idx="278">
                  <c:v>03.02.2019</c:v>
                </c:pt>
                <c:pt idx="279">
                  <c:v>04.02.2019</c:v>
                </c:pt>
                <c:pt idx="280">
                  <c:v>05.02.2019</c:v>
                </c:pt>
                <c:pt idx="281">
                  <c:v>06.02.2019</c:v>
                </c:pt>
                <c:pt idx="282">
                  <c:v>07.02.2019</c:v>
                </c:pt>
                <c:pt idx="283">
                  <c:v>08.02.2019</c:v>
                </c:pt>
                <c:pt idx="284">
                  <c:v>09.02.2019</c:v>
                </c:pt>
                <c:pt idx="285">
                  <c:v>10.02.2019</c:v>
                </c:pt>
                <c:pt idx="286">
                  <c:v>11.02.2019</c:v>
                </c:pt>
                <c:pt idx="287">
                  <c:v>12.02.2019</c:v>
                </c:pt>
                <c:pt idx="288">
                  <c:v>13.02.2019</c:v>
                </c:pt>
                <c:pt idx="289">
                  <c:v>14.02.2019</c:v>
                </c:pt>
                <c:pt idx="290">
                  <c:v>15.02.2019</c:v>
                </c:pt>
                <c:pt idx="291">
                  <c:v>16.02.2019</c:v>
                </c:pt>
                <c:pt idx="292">
                  <c:v>17.02.2019</c:v>
                </c:pt>
                <c:pt idx="293">
                  <c:v>18.02.2019</c:v>
                </c:pt>
                <c:pt idx="294">
                  <c:v>19.02.2019</c:v>
                </c:pt>
                <c:pt idx="295">
                  <c:v>20.02.2019</c:v>
                </c:pt>
                <c:pt idx="296">
                  <c:v>21.02.2019</c:v>
                </c:pt>
                <c:pt idx="297">
                  <c:v>22.02.2019</c:v>
                </c:pt>
                <c:pt idx="298">
                  <c:v>23.02.2019</c:v>
                </c:pt>
                <c:pt idx="299">
                  <c:v>24.02.2019</c:v>
                </c:pt>
                <c:pt idx="300">
                  <c:v>25.02.2019</c:v>
                </c:pt>
                <c:pt idx="301">
                  <c:v>26.02.2019</c:v>
                </c:pt>
                <c:pt idx="302">
                  <c:v>27.02.2019</c:v>
                </c:pt>
                <c:pt idx="303">
                  <c:v>28.02.2019</c:v>
                </c:pt>
                <c:pt idx="304">
                  <c:v>01.03.2019</c:v>
                </c:pt>
                <c:pt idx="305">
                  <c:v>02.03.2019</c:v>
                </c:pt>
                <c:pt idx="306">
                  <c:v>03.03.2019</c:v>
                </c:pt>
                <c:pt idx="307">
                  <c:v>04.03.2019</c:v>
                </c:pt>
                <c:pt idx="308">
                  <c:v>05.03.2019</c:v>
                </c:pt>
                <c:pt idx="309">
                  <c:v>06.03.2019</c:v>
                </c:pt>
                <c:pt idx="310">
                  <c:v>07.03.2019</c:v>
                </c:pt>
                <c:pt idx="311">
                  <c:v>08.03.2019</c:v>
                </c:pt>
                <c:pt idx="312">
                  <c:v>09.03.2019</c:v>
                </c:pt>
                <c:pt idx="313">
                  <c:v>10.03.2019</c:v>
                </c:pt>
                <c:pt idx="314">
                  <c:v>11.03.2019</c:v>
                </c:pt>
                <c:pt idx="315">
                  <c:v>12.03.2019</c:v>
                </c:pt>
                <c:pt idx="316">
                  <c:v>13.03.2019</c:v>
                </c:pt>
                <c:pt idx="317">
                  <c:v>14.03.2019</c:v>
                </c:pt>
                <c:pt idx="318">
                  <c:v>15.03.2019</c:v>
                </c:pt>
                <c:pt idx="319">
                  <c:v>16.03.2019</c:v>
                </c:pt>
                <c:pt idx="320">
                  <c:v>17.03.2019</c:v>
                </c:pt>
                <c:pt idx="321">
                  <c:v>18.03.2019</c:v>
                </c:pt>
                <c:pt idx="322">
                  <c:v>19.03.2019</c:v>
                </c:pt>
                <c:pt idx="323">
                  <c:v>20.03.2019</c:v>
                </c:pt>
                <c:pt idx="324">
                  <c:v>21.03.2019</c:v>
                </c:pt>
                <c:pt idx="325">
                  <c:v>22.03.2019</c:v>
                </c:pt>
                <c:pt idx="326">
                  <c:v>23.03.2019</c:v>
                </c:pt>
                <c:pt idx="327">
                  <c:v>24.03.2019</c:v>
                </c:pt>
                <c:pt idx="328">
                  <c:v>25.03.2019</c:v>
                </c:pt>
                <c:pt idx="329">
                  <c:v>26.03.2019</c:v>
                </c:pt>
                <c:pt idx="330">
                  <c:v>27.03.2019</c:v>
                </c:pt>
                <c:pt idx="331">
                  <c:v>28.03.2019</c:v>
                </c:pt>
                <c:pt idx="332">
                  <c:v>29.03.2019</c:v>
                </c:pt>
                <c:pt idx="333">
                  <c:v>30.03.2019</c:v>
                </c:pt>
                <c:pt idx="334">
                  <c:v>31.03.2019</c:v>
                </c:pt>
                <c:pt idx="335">
                  <c:v>01.04.2019</c:v>
                </c:pt>
                <c:pt idx="336">
                  <c:v>02.04.2019</c:v>
                </c:pt>
                <c:pt idx="337">
                  <c:v>03.04.2019</c:v>
                </c:pt>
                <c:pt idx="338">
                  <c:v>04.04.2019</c:v>
                </c:pt>
                <c:pt idx="339">
                  <c:v>05.04.2019</c:v>
                </c:pt>
                <c:pt idx="340">
                  <c:v>06.04.2019</c:v>
                </c:pt>
                <c:pt idx="341">
                  <c:v>07.04.2019</c:v>
                </c:pt>
                <c:pt idx="342">
                  <c:v>08.04.2019</c:v>
                </c:pt>
                <c:pt idx="343">
                  <c:v>09.04.2019</c:v>
                </c:pt>
                <c:pt idx="344">
                  <c:v>10.04.2019</c:v>
                </c:pt>
                <c:pt idx="345">
                  <c:v>11.04.2019</c:v>
                </c:pt>
                <c:pt idx="346">
                  <c:v>12.04.2019</c:v>
                </c:pt>
                <c:pt idx="347">
                  <c:v>13.04.2019</c:v>
                </c:pt>
                <c:pt idx="348">
                  <c:v>14.04.2019</c:v>
                </c:pt>
                <c:pt idx="349">
                  <c:v>15.04.2019</c:v>
                </c:pt>
                <c:pt idx="350">
                  <c:v>16.04.2019</c:v>
                </c:pt>
                <c:pt idx="351">
                  <c:v>17.04.2019</c:v>
                </c:pt>
                <c:pt idx="352">
                  <c:v>18.04.2019</c:v>
                </c:pt>
                <c:pt idx="353">
                  <c:v>19.04.2019</c:v>
                </c:pt>
                <c:pt idx="354">
                  <c:v>20.04.2019</c:v>
                </c:pt>
                <c:pt idx="355">
                  <c:v>21.04.2019</c:v>
                </c:pt>
                <c:pt idx="356">
                  <c:v>22.04.2019</c:v>
                </c:pt>
                <c:pt idx="357">
                  <c:v>23.04.2019</c:v>
                </c:pt>
                <c:pt idx="358">
                  <c:v>24.04.2019</c:v>
                </c:pt>
                <c:pt idx="359">
                  <c:v>25.04.2019</c:v>
                </c:pt>
                <c:pt idx="360">
                  <c:v>26.04.2019</c:v>
                </c:pt>
                <c:pt idx="361">
                  <c:v>27.04.2019</c:v>
                </c:pt>
                <c:pt idx="362">
                  <c:v>28.04.2019</c:v>
                </c:pt>
                <c:pt idx="363">
                  <c:v>29.04.2019</c:v>
                </c:pt>
                <c:pt idx="364">
                  <c:v>30.04.2019</c:v>
                </c:pt>
                <c:pt idx="365">
                  <c:v>01.05.2019</c:v>
                </c:pt>
                <c:pt idx="366">
                  <c:v>02.05.2019</c:v>
                </c:pt>
                <c:pt idx="367">
                  <c:v>03.05.2019</c:v>
                </c:pt>
                <c:pt idx="368">
                  <c:v>04.05.2019</c:v>
                </c:pt>
                <c:pt idx="369">
                  <c:v>05.05.2019</c:v>
                </c:pt>
                <c:pt idx="370">
                  <c:v>06.05.2019</c:v>
                </c:pt>
                <c:pt idx="371">
                  <c:v>07.05.2019</c:v>
                </c:pt>
                <c:pt idx="372">
                  <c:v>08.05.2019</c:v>
                </c:pt>
                <c:pt idx="373">
                  <c:v>09.05.2019</c:v>
                </c:pt>
                <c:pt idx="374">
                  <c:v>10.05.2019</c:v>
                </c:pt>
                <c:pt idx="375">
                  <c:v>11.05.2019</c:v>
                </c:pt>
                <c:pt idx="376">
                  <c:v>12.05.2019</c:v>
                </c:pt>
                <c:pt idx="377">
                  <c:v>13.05.2019</c:v>
                </c:pt>
                <c:pt idx="378">
                  <c:v>14.05.2019</c:v>
                </c:pt>
                <c:pt idx="379">
                  <c:v>15.05.2019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77092</c:v>
                </c:pt>
                <c:pt idx="1">
                  <c:v>77118</c:v>
                </c:pt>
                <c:pt idx="2">
                  <c:v>77168</c:v>
                </c:pt>
                <c:pt idx="3">
                  <c:v>77194</c:v>
                </c:pt>
                <c:pt idx="4">
                  <c:v>77241</c:v>
                </c:pt>
                <c:pt idx="5">
                  <c:v>77312</c:v>
                </c:pt>
                <c:pt idx="6">
                  <c:v>77348</c:v>
                </c:pt>
                <c:pt idx="7">
                  <c:v>77406</c:v>
                </c:pt>
                <c:pt idx="8">
                  <c:v>77458</c:v>
                </c:pt>
                <c:pt idx="9">
                  <c:v>77508</c:v>
                </c:pt>
                <c:pt idx="10">
                  <c:v>77570</c:v>
                </c:pt>
                <c:pt idx="11">
                  <c:v>77593</c:v>
                </c:pt>
                <c:pt idx="12">
                  <c:v>77625</c:v>
                </c:pt>
                <c:pt idx="13">
                  <c:v>77650</c:v>
                </c:pt>
                <c:pt idx="14">
                  <c:v>77754</c:v>
                </c:pt>
                <c:pt idx="15">
                  <c:v>77896</c:v>
                </c:pt>
                <c:pt idx="16">
                  <c:v>78066</c:v>
                </c:pt>
                <c:pt idx="17">
                  <c:v>78228</c:v>
                </c:pt>
                <c:pt idx="18">
                  <c:v>78311</c:v>
                </c:pt>
                <c:pt idx="19">
                  <c:v>78374</c:v>
                </c:pt>
                <c:pt idx="20">
                  <c:v>78424</c:v>
                </c:pt>
                <c:pt idx="21">
                  <c:v>78478</c:v>
                </c:pt>
                <c:pt idx="22">
                  <c:v>78517</c:v>
                </c:pt>
                <c:pt idx="23">
                  <c:v>78564</c:v>
                </c:pt>
                <c:pt idx="24">
                  <c:v>78653</c:v>
                </c:pt>
                <c:pt idx="25">
                  <c:v>78719</c:v>
                </c:pt>
                <c:pt idx="26">
                  <c:v>78769</c:v>
                </c:pt>
                <c:pt idx="27">
                  <c:v>78829</c:v>
                </c:pt>
                <c:pt idx="28">
                  <c:v>78933</c:v>
                </c:pt>
                <c:pt idx="29">
                  <c:v>79047</c:v>
                </c:pt>
                <c:pt idx="30">
                  <c:v>79144</c:v>
                </c:pt>
                <c:pt idx="31">
                  <c:v>79237</c:v>
                </c:pt>
                <c:pt idx="32">
                  <c:v>79416</c:v>
                </c:pt>
                <c:pt idx="33">
                  <c:v>79715</c:v>
                </c:pt>
                <c:pt idx="34">
                  <c:v>79815</c:v>
                </c:pt>
                <c:pt idx="35">
                  <c:v>79930</c:v>
                </c:pt>
                <c:pt idx="36">
                  <c:v>80013</c:v>
                </c:pt>
                <c:pt idx="37">
                  <c:v>80135</c:v>
                </c:pt>
                <c:pt idx="38">
                  <c:v>80232</c:v>
                </c:pt>
                <c:pt idx="39">
                  <c:v>80373</c:v>
                </c:pt>
                <c:pt idx="40">
                  <c:v>80484</c:v>
                </c:pt>
                <c:pt idx="41">
                  <c:v>80557</c:v>
                </c:pt>
                <c:pt idx="42">
                  <c:v>80622</c:v>
                </c:pt>
                <c:pt idx="43">
                  <c:v>80670</c:v>
                </c:pt>
                <c:pt idx="44">
                  <c:v>80753</c:v>
                </c:pt>
                <c:pt idx="45">
                  <c:v>80855</c:v>
                </c:pt>
                <c:pt idx="46">
                  <c:v>80913</c:v>
                </c:pt>
                <c:pt idx="47">
                  <c:v>81033</c:v>
                </c:pt>
                <c:pt idx="48">
                  <c:v>81100</c:v>
                </c:pt>
                <c:pt idx="49">
                  <c:v>81337</c:v>
                </c:pt>
                <c:pt idx="50">
                  <c:v>81435</c:v>
                </c:pt>
                <c:pt idx="51">
                  <c:v>81578</c:v>
                </c:pt>
                <c:pt idx="52">
                  <c:v>81731</c:v>
                </c:pt>
                <c:pt idx="53">
                  <c:v>81875</c:v>
                </c:pt>
                <c:pt idx="54">
                  <c:v>82034</c:v>
                </c:pt>
                <c:pt idx="55">
                  <c:v>82078</c:v>
                </c:pt>
                <c:pt idx="56">
                  <c:v>82127</c:v>
                </c:pt>
                <c:pt idx="57">
                  <c:v>82287</c:v>
                </c:pt>
                <c:pt idx="58">
                  <c:v>82371</c:v>
                </c:pt>
                <c:pt idx="59">
                  <c:v>82436</c:v>
                </c:pt>
                <c:pt idx="60">
                  <c:v>82503</c:v>
                </c:pt>
                <c:pt idx="61">
                  <c:v>82727</c:v>
                </c:pt>
                <c:pt idx="62">
                  <c:v>82915</c:v>
                </c:pt>
                <c:pt idx="63">
                  <c:v>83032</c:v>
                </c:pt>
                <c:pt idx="64">
                  <c:v>83139</c:v>
                </c:pt>
                <c:pt idx="65">
                  <c:v>83304</c:v>
                </c:pt>
                <c:pt idx="66">
                  <c:v>83466</c:v>
                </c:pt>
                <c:pt idx="67">
                  <c:v>83576</c:v>
                </c:pt>
                <c:pt idx="68">
                  <c:v>83664</c:v>
                </c:pt>
                <c:pt idx="69">
                  <c:v>83801</c:v>
                </c:pt>
                <c:pt idx="70">
                  <c:v>83875</c:v>
                </c:pt>
                <c:pt idx="71">
                  <c:v>83982</c:v>
                </c:pt>
                <c:pt idx="72">
                  <c:v>84093</c:v>
                </c:pt>
                <c:pt idx="73">
                  <c:v>84324</c:v>
                </c:pt>
                <c:pt idx="74">
                  <c:v>84396</c:v>
                </c:pt>
                <c:pt idx="75">
                  <c:v>84477</c:v>
                </c:pt>
                <c:pt idx="76">
                  <c:v>84581</c:v>
                </c:pt>
                <c:pt idx="77">
                  <c:v>84708</c:v>
                </c:pt>
                <c:pt idx="78">
                  <c:v>84835</c:v>
                </c:pt>
                <c:pt idx="79">
                  <c:v>84997</c:v>
                </c:pt>
                <c:pt idx="80">
                  <c:v>85107</c:v>
                </c:pt>
                <c:pt idx="81">
                  <c:v>85287</c:v>
                </c:pt>
                <c:pt idx="82">
                  <c:v>85590</c:v>
                </c:pt>
                <c:pt idx="83">
                  <c:v>85744</c:v>
                </c:pt>
                <c:pt idx="84">
                  <c:v>85847</c:v>
                </c:pt>
                <c:pt idx="85">
                  <c:v>85961</c:v>
                </c:pt>
                <c:pt idx="86">
                  <c:v>86067</c:v>
                </c:pt>
                <c:pt idx="87">
                  <c:v>86241</c:v>
                </c:pt>
                <c:pt idx="88">
                  <c:v>86314</c:v>
                </c:pt>
                <c:pt idx="89">
                  <c:v>86356</c:v>
                </c:pt>
                <c:pt idx="90">
                  <c:v>86396</c:v>
                </c:pt>
                <c:pt idx="91">
                  <c:v>86466</c:v>
                </c:pt>
                <c:pt idx="92">
                  <c:v>86547</c:v>
                </c:pt>
                <c:pt idx="93">
                  <c:v>86588</c:v>
                </c:pt>
                <c:pt idx="94">
                  <c:v>86659</c:v>
                </c:pt>
                <c:pt idx="95">
                  <c:v>86735</c:v>
                </c:pt>
                <c:pt idx="96">
                  <c:v>86798</c:v>
                </c:pt>
                <c:pt idx="97">
                  <c:v>86870</c:v>
                </c:pt>
                <c:pt idx="98">
                  <c:v>86935</c:v>
                </c:pt>
                <c:pt idx="99">
                  <c:v>86983</c:v>
                </c:pt>
                <c:pt idx="100">
                  <c:v>87028</c:v>
                </c:pt>
                <c:pt idx="101">
                  <c:v>87067</c:v>
                </c:pt>
                <c:pt idx="102">
                  <c:v>87129</c:v>
                </c:pt>
                <c:pt idx="103">
                  <c:v>87174</c:v>
                </c:pt>
                <c:pt idx="104">
                  <c:v>87215</c:v>
                </c:pt>
                <c:pt idx="105">
                  <c:v>87273</c:v>
                </c:pt>
                <c:pt idx="106">
                  <c:v>87336</c:v>
                </c:pt>
                <c:pt idx="107">
                  <c:v>87380</c:v>
                </c:pt>
                <c:pt idx="108">
                  <c:v>87599</c:v>
                </c:pt>
                <c:pt idx="109">
                  <c:v>87729</c:v>
                </c:pt>
                <c:pt idx="110">
                  <c:v>87828</c:v>
                </c:pt>
                <c:pt idx="111">
                  <c:v>87924</c:v>
                </c:pt>
                <c:pt idx="112">
                  <c:v>88520</c:v>
                </c:pt>
                <c:pt idx="113">
                  <c:v>88693</c:v>
                </c:pt>
                <c:pt idx="114">
                  <c:v>88849</c:v>
                </c:pt>
                <c:pt idx="115">
                  <c:v>88919</c:v>
                </c:pt>
                <c:pt idx="116">
                  <c:v>88983</c:v>
                </c:pt>
                <c:pt idx="117">
                  <c:v>89064</c:v>
                </c:pt>
                <c:pt idx="118">
                  <c:v>89113</c:v>
                </c:pt>
                <c:pt idx="119">
                  <c:v>89144</c:v>
                </c:pt>
                <c:pt idx="120">
                  <c:v>89183</c:v>
                </c:pt>
                <c:pt idx="121">
                  <c:v>89265</c:v>
                </c:pt>
                <c:pt idx="122">
                  <c:v>89351</c:v>
                </c:pt>
                <c:pt idx="123">
                  <c:v>89487</c:v>
                </c:pt>
                <c:pt idx="124">
                  <c:v>89577</c:v>
                </c:pt>
                <c:pt idx="125">
                  <c:v>89694</c:v>
                </c:pt>
                <c:pt idx="126">
                  <c:v>89791</c:v>
                </c:pt>
                <c:pt idx="127">
                  <c:v>89848</c:v>
                </c:pt>
                <c:pt idx="128">
                  <c:v>89927</c:v>
                </c:pt>
                <c:pt idx="129">
                  <c:v>90003</c:v>
                </c:pt>
                <c:pt idx="130">
                  <c:v>90092</c:v>
                </c:pt>
                <c:pt idx="131">
                  <c:v>90153</c:v>
                </c:pt>
                <c:pt idx="132">
                  <c:v>90238</c:v>
                </c:pt>
                <c:pt idx="133">
                  <c:v>90312</c:v>
                </c:pt>
                <c:pt idx="134">
                  <c:v>90406</c:v>
                </c:pt>
                <c:pt idx="135">
                  <c:v>90560</c:v>
                </c:pt>
                <c:pt idx="136">
                  <c:v>90651</c:v>
                </c:pt>
                <c:pt idx="137">
                  <c:v>90712</c:v>
                </c:pt>
                <c:pt idx="138">
                  <c:v>90760</c:v>
                </c:pt>
                <c:pt idx="139">
                  <c:v>90907</c:v>
                </c:pt>
                <c:pt idx="140">
                  <c:v>91137</c:v>
                </c:pt>
                <c:pt idx="141">
                  <c:v>91376</c:v>
                </c:pt>
                <c:pt idx="142">
                  <c:v>91605</c:v>
                </c:pt>
                <c:pt idx="143">
                  <c:v>91848</c:v>
                </c:pt>
                <c:pt idx="144">
                  <c:v>91972</c:v>
                </c:pt>
                <c:pt idx="145">
                  <c:v>92076</c:v>
                </c:pt>
                <c:pt idx="146">
                  <c:v>92183</c:v>
                </c:pt>
                <c:pt idx="147">
                  <c:v>92242</c:v>
                </c:pt>
                <c:pt idx="148">
                  <c:v>92292</c:v>
                </c:pt>
                <c:pt idx="149">
                  <c:v>92376</c:v>
                </c:pt>
                <c:pt idx="150">
                  <c:v>92505</c:v>
                </c:pt>
                <c:pt idx="151">
                  <c:v>92589</c:v>
                </c:pt>
                <c:pt idx="152">
                  <c:v>92677</c:v>
                </c:pt>
                <c:pt idx="153">
                  <c:v>92737</c:v>
                </c:pt>
                <c:pt idx="154">
                  <c:v>92789</c:v>
                </c:pt>
                <c:pt idx="155">
                  <c:v>92873</c:v>
                </c:pt>
                <c:pt idx="156">
                  <c:v>92905</c:v>
                </c:pt>
                <c:pt idx="157">
                  <c:v>93017</c:v>
                </c:pt>
                <c:pt idx="158">
                  <c:v>93119</c:v>
                </c:pt>
                <c:pt idx="159">
                  <c:v>93311</c:v>
                </c:pt>
                <c:pt idx="160">
                  <c:v>93589</c:v>
                </c:pt>
                <c:pt idx="161">
                  <c:v>93819</c:v>
                </c:pt>
                <c:pt idx="162">
                  <c:v>94106</c:v>
                </c:pt>
                <c:pt idx="163">
                  <c:v>94599</c:v>
                </c:pt>
                <c:pt idx="164">
                  <c:v>94924</c:v>
                </c:pt>
                <c:pt idx="165">
                  <c:v>95115</c:v>
                </c:pt>
                <c:pt idx="166">
                  <c:v>95289</c:v>
                </c:pt>
                <c:pt idx="167">
                  <c:v>95540</c:v>
                </c:pt>
                <c:pt idx="168">
                  <c:v>95646</c:v>
                </c:pt>
                <c:pt idx="169">
                  <c:v>95753</c:v>
                </c:pt>
                <c:pt idx="170">
                  <c:v>95839</c:v>
                </c:pt>
                <c:pt idx="171">
                  <c:v>95892</c:v>
                </c:pt>
                <c:pt idx="172">
                  <c:v>95938</c:v>
                </c:pt>
                <c:pt idx="173">
                  <c:v>96060</c:v>
                </c:pt>
                <c:pt idx="174">
                  <c:v>96175</c:v>
                </c:pt>
                <c:pt idx="175">
                  <c:v>96268</c:v>
                </c:pt>
                <c:pt idx="176">
                  <c:v>96334</c:v>
                </c:pt>
                <c:pt idx="177">
                  <c:v>96377</c:v>
                </c:pt>
                <c:pt idx="178">
                  <c:v>96408</c:v>
                </c:pt>
                <c:pt idx="179">
                  <c:v>96461</c:v>
                </c:pt>
                <c:pt idx="180">
                  <c:v>96552</c:v>
                </c:pt>
                <c:pt idx="181">
                  <c:v>96601</c:v>
                </c:pt>
                <c:pt idx="182">
                  <c:v>96650</c:v>
                </c:pt>
                <c:pt idx="183">
                  <c:v>96698</c:v>
                </c:pt>
                <c:pt idx="184">
                  <c:v>96762</c:v>
                </c:pt>
                <c:pt idx="185">
                  <c:v>96821</c:v>
                </c:pt>
                <c:pt idx="186">
                  <c:v>96852</c:v>
                </c:pt>
                <c:pt idx="187">
                  <c:v>96886</c:v>
                </c:pt>
                <c:pt idx="188">
                  <c:v>96928</c:v>
                </c:pt>
                <c:pt idx="189">
                  <c:v>96948</c:v>
                </c:pt>
                <c:pt idx="190">
                  <c:v>97011</c:v>
                </c:pt>
                <c:pt idx="191">
                  <c:v>97068</c:v>
                </c:pt>
                <c:pt idx="192">
                  <c:v>97086</c:v>
                </c:pt>
                <c:pt idx="193">
                  <c:v>97117</c:v>
                </c:pt>
                <c:pt idx="194">
                  <c:v>97159</c:v>
                </c:pt>
                <c:pt idx="195">
                  <c:v>97187</c:v>
                </c:pt>
                <c:pt idx="196">
                  <c:v>97227</c:v>
                </c:pt>
                <c:pt idx="197">
                  <c:v>97309</c:v>
                </c:pt>
                <c:pt idx="198">
                  <c:v>97373</c:v>
                </c:pt>
                <c:pt idx="199">
                  <c:v>97431</c:v>
                </c:pt>
                <c:pt idx="200">
                  <c:v>97469</c:v>
                </c:pt>
                <c:pt idx="201">
                  <c:v>97514</c:v>
                </c:pt>
                <c:pt idx="202">
                  <c:v>97578</c:v>
                </c:pt>
                <c:pt idx="203">
                  <c:v>97631</c:v>
                </c:pt>
                <c:pt idx="204">
                  <c:v>97667</c:v>
                </c:pt>
                <c:pt idx="205">
                  <c:v>97774</c:v>
                </c:pt>
                <c:pt idx="206">
                  <c:v>97867</c:v>
                </c:pt>
                <c:pt idx="207">
                  <c:v>97947</c:v>
                </c:pt>
                <c:pt idx="208">
                  <c:v>98078</c:v>
                </c:pt>
                <c:pt idx="209">
                  <c:v>98142</c:v>
                </c:pt>
                <c:pt idx="210">
                  <c:v>98242</c:v>
                </c:pt>
                <c:pt idx="211">
                  <c:v>98344</c:v>
                </c:pt>
                <c:pt idx="212">
                  <c:v>98413</c:v>
                </c:pt>
                <c:pt idx="213">
                  <c:v>98454</c:v>
                </c:pt>
                <c:pt idx="214">
                  <c:v>98502</c:v>
                </c:pt>
                <c:pt idx="215">
                  <c:v>98557</c:v>
                </c:pt>
                <c:pt idx="216">
                  <c:v>98595</c:v>
                </c:pt>
                <c:pt idx="217">
                  <c:v>98669</c:v>
                </c:pt>
                <c:pt idx="218">
                  <c:v>98722</c:v>
                </c:pt>
                <c:pt idx="219">
                  <c:v>98755</c:v>
                </c:pt>
                <c:pt idx="220">
                  <c:v>98777</c:v>
                </c:pt>
                <c:pt idx="221">
                  <c:v>98819</c:v>
                </c:pt>
                <c:pt idx="222">
                  <c:v>98907</c:v>
                </c:pt>
                <c:pt idx="223">
                  <c:v>98988</c:v>
                </c:pt>
                <c:pt idx="224">
                  <c:v>99032</c:v>
                </c:pt>
                <c:pt idx="225">
                  <c:v>99099</c:v>
                </c:pt>
                <c:pt idx="226">
                  <c:v>99169</c:v>
                </c:pt>
                <c:pt idx="227">
                  <c:v>99262</c:v>
                </c:pt>
                <c:pt idx="228">
                  <c:v>99527</c:v>
                </c:pt>
                <c:pt idx="229">
                  <c:v>99698</c:v>
                </c:pt>
                <c:pt idx="230">
                  <c:v>99781</c:v>
                </c:pt>
                <c:pt idx="231">
                  <c:v>99986</c:v>
                </c:pt>
                <c:pt idx="232">
                  <c:v>100097</c:v>
                </c:pt>
                <c:pt idx="233">
                  <c:v>100205</c:v>
                </c:pt>
                <c:pt idx="234">
                  <c:v>100261</c:v>
                </c:pt>
                <c:pt idx="235">
                  <c:v>100284</c:v>
                </c:pt>
                <c:pt idx="236">
                  <c:v>100314</c:v>
                </c:pt>
                <c:pt idx="237">
                  <c:v>100329</c:v>
                </c:pt>
                <c:pt idx="238">
                  <c:v>100348</c:v>
                </c:pt>
                <c:pt idx="239">
                  <c:v>100370</c:v>
                </c:pt>
                <c:pt idx="240">
                  <c:v>100392</c:v>
                </c:pt>
                <c:pt idx="241">
                  <c:v>100441</c:v>
                </c:pt>
                <c:pt idx="242">
                  <c:v>100511</c:v>
                </c:pt>
                <c:pt idx="243">
                  <c:v>100545</c:v>
                </c:pt>
                <c:pt idx="244">
                  <c:v>100561</c:v>
                </c:pt>
                <c:pt idx="245">
                  <c:v>100580</c:v>
                </c:pt>
                <c:pt idx="246">
                  <c:v>100601</c:v>
                </c:pt>
                <c:pt idx="247">
                  <c:v>100646</c:v>
                </c:pt>
                <c:pt idx="248">
                  <c:v>100696</c:v>
                </c:pt>
                <c:pt idx="249">
                  <c:v>100735</c:v>
                </c:pt>
                <c:pt idx="250">
                  <c:v>100764</c:v>
                </c:pt>
                <c:pt idx="251">
                  <c:v>100796</c:v>
                </c:pt>
                <c:pt idx="252">
                  <c:v>100873</c:v>
                </c:pt>
                <c:pt idx="253">
                  <c:v>100931</c:v>
                </c:pt>
                <c:pt idx="254">
                  <c:v>101017</c:v>
                </c:pt>
                <c:pt idx="255">
                  <c:v>101093</c:v>
                </c:pt>
                <c:pt idx="256">
                  <c:v>101147</c:v>
                </c:pt>
                <c:pt idx="257">
                  <c:v>101323</c:v>
                </c:pt>
                <c:pt idx="258">
                  <c:v>101451</c:v>
                </c:pt>
                <c:pt idx="259">
                  <c:v>101545</c:v>
                </c:pt>
                <c:pt idx="260">
                  <c:v>101633</c:v>
                </c:pt>
                <c:pt idx="261">
                  <c:v>101712</c:v>
                </c:pt>
                <c:pt idx="262">
                  <c:v>101758</c:v>
                </c:pt>
                <c:pt idx="263">
                  <c:v>101793</c:v>
                </c:pt>
                <c:pt idx="264">
                  <c:v>101834</c:v>
                </c:pt>
                <c:pt idx="265">
                  <c:v>101943</c:v>
                </c:pt>
                <c:pt idx="266">
                  <c:v>101973</c:v>
                </c:pt>
                <c:pt idx="267">
                  <c:v>102010</c:v>
                </c:pt>
                <c:pt idx="268">
                  <c:v>102063</c:v>
                </c:pt>
                <c:pt idx="269">
                  <c:v>102122</c:v>
                </c:pt>
                <c:pt idx="270">
                  <c:v>102180</c:v>
                </c:pt>
                <c:pt idx="271">
                  <c:v>102267</c:v>
                </c:pt>
                <c:pt idx="272">
                  <c:v>102303</c:v>
                </c:pt>
                <c:pt idx="273">
                  <c:v>102348</c:v>
                </c:pt>
                <c:pt idx="274">
                  <c:v>102408</c:v>
                </c:pt>
                <c:pt idx="275">
                  <c:v>102462</c:v>
                </c:pt>
                <c:pt idx="276">
                  <c:v>102505</c:v>
                </c:pt>
                <c:pt idx="277">
                  <c:v>102571</c:v>
                </c:pt>
                <c:pt idx="278">
                  <c:v>102625</c:v>
                </c:pt>
                <c:pt idx="279">
                  <c:v>102659</c:v>
                </c:pt>
                <c:pt idx="280">
                  <c:v>102698</c:v>
                </c:pt>
                <c:pt idx="281">
                  <c:v>102729</c:v>
                </c:pt>
                <c:pt idx="282">
                  <c:v>102813</c:v>
                </c:pt>
                <c:pt idx="283">
                  <c:v>102879</c:v>
                </c:pt>
                <c:pt idx="284">
                  <c:v>102916</c:v>
                </c:pt>
                <c:pt idx="285">
                  <c:v>102997</c:v>
                </c:pt>
                <c:pt idx="286">
                  <c:v>103037</c:v>
                </c:pt>
                <c:pt idx="287">
                  <c:v>103072</c:v>
                </c:pt>
                <c:pt idx="288">
                  <c:v>103135</c:v>
                </c:pt>
                <c:pt idx="289">
                  <c:v>103219</c:v>
                </c:pt>
                <c:pt idx="290">
                  <c:v>103275</c:v>
                </c:pt>
                <c:pt idx="291">
                  <c:v>103312</c:v>
                </c:pt>
                <c:pt idx="292">
                  <c:v>103413</c:v>
                </c:pt>
                <c:pt idx="293">
                  <c:v>103534</c:v>
                </c:pt>
                <c:pt idx="294">
                  <c:v>103631</c:v>
                </c:pt>
                <c:pt idx="295">
                  <c:v>103738</c:v>
                </c:pt>
                <c:pt idx="296">
                  <c:v>103842</c:v>
                </c:pt>
                <c:pt idx="297">
                  <c:v>103980</c:v>
                </c:pt>
                <c:pt idx="298">
                  <c:v>104107</c:v>
                </c:pt>
                <c:pt idx="299">
                  <c:v>104278</c:v>
                </c:pt>
                <c:pt idx="300">
                  <c:v>104458</c:v>
                </c:pt>
                <c:pt idx="301">
                  <c:v>104510</c:v>
                </c:pt>
                <c:pt idx="302">
                  <c:v>104566</c:v>
                </c:pt>
                <c:pt idx="303">
                  <c:v>104610</c:v>
                </c:pt>
                <c:pt idx="304">
                  <c:v>104677</c:v>
                </c:pt>
                <c:pt idx="305">
                  <c:v>104729</c:v>
                </c:pt>
                <c:pt idx="306">
                  <c:v>104900</c:v>
                </c:pt>
                <c:pt idx="307">
                  <c:v>105112</c:v>
                </c:pt>
                <c:pt idx="308">
                  <c:v>105183</c:v>
                </c:pt>
                <c:pt idx="309">
                  <c:v>105238</c:v>
                </c:pt>
                <c:pt idx="310">
                  <c:v>105313</c:v>
                </c:pt>
                <c:pt idx="311">
                  <c:v>105356</c:v>
                </c:pt>
                <c:pt idx="312">
                  <c:v>105429</c:v>
                </c:pt>
                <c:pt idx="313">
                  <c:v>105564</c:v>
                </c:pt>
                <c:pt idx="314">
                  <c:v>105648</c:v>
                </c:pt>
                <c:pt idx="315">
                  <c:v>105731</c:v>
                </c:pt>
                <c:pt idx="316">
                  <c:v>105777</c:v>
                </c:pt>
                <c:pt idx="317">
                  <c:v>105843</c:v>
                </c:pt>
                <c:pt idx="318">
                  <c:v>105905</c:v>
                </c:pt>
                <c:pt idx="319">
                  <c:v>105940</c:v>
                </c:pt>
                <c:pt idx="320">
                  <c:v>105983</c:v>
                </c:pt>
                <c:pt idx="321">
                  <c:v>106056</c:v>
                </c:pt>
                <c:pt idx="322">
                  <c:v>106203</c:v>
                </c:pt>
                <c:pt idx="323">
                  <c:v>106427</c:v>
                </c:pt>
                <c:pt idx="324">
                  <c:v>106578</c:v>
                </c:pt>
                <c:pt idx="325">
                  <c:v>106660</c:v>
                </c:pt>
                <c:pt idx="326">
                  <c:v>106697</c:v>
                </c:pt>
                <c:pt idx="327">
                  <c:v>106734</c:v>
                </c:pt>
                <c:pt idx="328">
                  <c:v>106786</c:v>
                </c:pt>
                <c:pt idx="329">
                  <c:v>106843</c:v>
                </c:pt>
                <c:pt idx="330">
                  <c:v>106897</c:v>
                </c:pt>
                <c:pt idx="331">
                  <c:v>106970</c:v>
                </c:pt>
                <c:pt idx="332">
                  <c:v>107016</c:v>
                </c:pt>
                <c:pt idx="333">
                  <c:v>107073</c:v>
                </c:pt>
                <c:pt idx="334">
                  <c:v>107168</c:v>
                </c:pt>
                <c:pt idx="335">
                  <c:v>107256</c:v>
                </c:pt>
                <c:pt idx="336">
                  <c:v>107312</c:v>
                </c:pt>
                <c:pt idx="337">
                  <c:v>107400</c:v>
                </c:pt>
                <c:pt idx="338">
                  <c:v>107496</c:v>
                </c:pt>
                <c:pt idx="339">
                  <c:v>107531</c:v>
                </c:pt>
                <c:pt idx="340">
                  <c:v>107559</c:v>
                </c:pt>
                <c:pt idx="341">
                  <c:v>107668</c:v>
                </c:pt>
                <c:pt idx="342">
                  <c:v>107713</c:v>
                </c:pt>
                <c:pt idx="343">
                  <c:v>107778</c:v>
                </c:pt>
                <c:pt idx="344">
                  <c:v>107812</c:v>
                </c:pt>
                <c:pt idx="345">
                  <c:v>107883</c:v>
                </c:pt>
                <c:pt idx="346">
                  <c:v>108040</c:v>
                </c:pt>
                <c:pt idx="347">
                  <c:v>108224</c:v>
                </c:pt>
                <c:pt idx="348">
                  <c:v>108335</c:v>
                </c:pt>
                <c:pt idx="349">
                  <c:v>108394</c:v>
                </c:pt>
                <c:pt idx="350">
                  <c:v>108421</c:v>
                </c:pt>
                <c:pt idx="351">
                  <c:v>108448</c:v>
                </c:pt>
                <c:pt idx="352">
                  <c:v>108468</c:v>
                </c:pt>
                <c:pt idx="353">
                  <c:v>108487</c:v>
                </c:pt>
                <c:pt idx="354">
                  <c:v>108494</c:v>
                </c:pt>
                <c:pt idx="355">
                  <c:v>108515</c:v>
                </c:pt>
                <c:pt idx="356">
                  <c:v>108544</c:v>
                </c:pt>
                <c:pt idx="357">
                  <c:v>108610</c:v>
                </c:pt>
                <c:pt idx="358">
                  <c:v>108708</c:v>
                </c:pt>
                <c:pt idx="359">
                  <c:v>108734</c:v>
                </c:pt>
                <c:pt idx="360">
                  <c:v>108763</c:v>
                </c:pt>
                <c:pt idx="361">
                  <c:v>108855</c:v>
                </c:pt>
                <c:pt idx="362">
                  <c:v>108955</c:v>
                </c:pt>
                <c:pt idx="363">
                  <c:v>109001</c:v>
                </c:pt>
                <c:pt idx="364">
                  <c:v>109036</c:v>
                </c:pt>
                <c:pt idx="365">
                  <c:v>109072</c:v>
                </c:pt>
                <c:pt idx="366">
                  <c:v>109116</c:v>
                </c:pt>
                <c:pt idx="367">
                  <c:v>109155</c:v>
                </c:pt>
                <c:pt idx="368">
                  <c:v>109212</c:v>
                </c:pt>
                <c:pt idx="369">
                  <c:v>109253</c:v>
                </c:pt>
                <c:pt idx="370">
                  <c:v>109288</c:v>
                </c:pt>
                <c:pt idx="371">
                  <c:v>109367</c:v>
                </c:pt>
                <c:pt idx="372">
                  <c:v>109408</c:v>
                </c:pt>
                <c:pt idx="373">
                  <c:v>109434</c:v>
                </c:pt>
                <c:pt idx="374">
                  <c:v>109493</c:v>
                </c:pt>
                <c:pt idx="375">
                  <c:v>109522</c:v>
                </c:pt>
                <c:pt idx="376">
                  <c:v>109614</c:v>
                </c:pt>
                <c:pt idx="377">
                  <c:v>109663</c:v>
                </c:pt>
                <c:pt idx="378">
                  <c:v>109843</c:v>
                </c:pt>
                <c:pt idx="379">
                  <c:v>109872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303-4C57-A706-96283AEB7EF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2768984"/>
        <c:axId val="452769312"/>
      </c:lineChart>
      <c:catAx>
        <c:axId val="4527689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69312"/>
        <c:crosses val="autoZero"/>
        <c:auto val="1"/>
        <c:lblAlgn val="ctr"/>
        <c:lblOffset val="100"/>
        <c:noMultiLvlLbl val="0"/>
      </c:catAx>
      <c:valAx>
        <c:axId val="452769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689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  <c:pt idx="31">
                  <c:v>01.06.2018</c:v>
                </c:pt>
                <c:pt idx="32">
                  <c:v>02.06.2018</c:v>
                </c:pt>
                <c:pt idx="33">
                  <c:v>03.06.2018</c:v>
                </c:pt>
                <c:pt idx="34">
                  <c:v>04.06.2018</c:v>
                </c:pt>
                <c:pt idx="35">
                  <c:v>05.06.2018</c:v>
                </c:pt>
                <c:pt idx="36">
                  <c:v>06.06.2018</c:v>
                </c:pt>
                <c:pt idx="37">
                  <c:v>07.06.2018</c:v>
                </c:pt>
                <c:pt idx="38">
                  <c:v>08.06.2018</c:v>
                </c:pt>
                <c:pt idx="39">
                  <c:v>09.06.2018</c:v>
                </c:pt>
                <c:pt idx="40">
                  <c:v>10.06.2018</c:v>
                </c:pt>
                <c:pt idx="41">
                  <c:v>11.06.2018</c:v>
                </c:pt>
                <c:pt idx="42">
                  <c:v>12.06.2018</c:v>
                </c:pt>
                <c:pt idx="43">
                  <c:v>13.06.2018</c:v>
                </c:pt>
                <c:pt idx="44">
                  <c:v>14.06.2018</c:v>
                </c:pt>
                <c:pt idx="45">
                  <c:v>15.06.2018</c:v>
                </c:pt>
                <c:pt idx="46">
                  <c:v>16.06.2018</c:v>
                </c:pt>
                <c:pt idx="47">
                  <c:v>17.06.2018</c:v>
                </c:pt>
                <c:pt idx="48">
                  <c:v>18.06.2018</c:v>
                </c:pt>
                <c:pt idx="49">
                  <c:v>19.06.2018</c:v>
                </c:pt>
                <c:pt idx="50">
                  <c:v>20.06.2018</c:v>
                </c:pt>
                <c:pt idx="51">
                  <c:v>21.06.2018</c:v>
                </c:pt>
                <c:pt idx="52">
                  <c:v>22.06.2018</c:v>
                </c:pt>
                <c:pt idx="53">
                  <c:v>23.06.2018</c:v>
                </c:pt>
                <c:pt idx="54">
                  <c:v>24.06.2018</c:v>
                </c:pt>
                <c:pt idx="55">
                  <c:v>25.06.2018</c:v>
                </c:pt>
                <c:pt idx="56">
                  <c:v>26.06.2018</c:v>
                </c:pt>
                <c:pt idx="57">
                  <c:v>27.06.2018</c:v>
                </c:pt>
                <c:pt idx="58">
                  <c:v>28.06.2018</c:v>
                </c:pt>
                <c:pt idx="59">
                  <c:v>29.06.2018</c:v>
                </c:pt>
                <c:pt idx="60">
                  <c:v>30.06.2018</c:v>
                </c:pt>
                <c:pt idx="61">
                  <c:v>01.07.2018</c:v>
                </c:pt>
                <c:pt idx="62">
                  <c:v>02.07.2018</c:v>
                </c:pt>
                <c:pt idx="63">
                  <c:v>03.07.2018</c:v>
                </c:pt>
                <c:pt idx="64">
                  <c:v>04.07.2018</c:v>
                </c:pt>
                <c:pt idx="65">
                  <c:v>05.07.2018</c:v>
                </c:pt>
                <c:pt idx="66">
                  <c:v>06.07.2018</c:v>
                </c:pt>
                <c:pt idx="67">
                  <c:v>07.07.2018</c:v>
                </c:pt>
                <c:pt idx="68">
                  <c:v>08.07.2018</c:v>
                </c:pt>
                <c:pt idx="69">
                  <c:v>09.07.2018</c:v>
                </c:pt>
                <c:pt idx="70">
                  <c:v>10.07.2018</c:v>
                </c:pt>
                <c:pt idx="71">
                  <c:v>11.07.2018</c:v>
                </c:pt>
                <c:pt idx="72">
                  <c:v>12.07.2018</c:v>
                </c:pt>
                <c:pt idx="73">
                  <c:v>13.07.2018</c:v>
                </c:pt>
                <c:pt idx="74">
                  <c:v>14.07.2018</c:v>
                </c:pt>
                <c:pt idx="75">
                  <c:v>15.07.2018</c:v>
                </c:pt>
                <c:pt idx="76">
                  <c:v>16.07.2018</c:v>
                </c:pt>
                <c:pt idx="77">
                  <c:v>17.07.2018</c:v>
                </c:pt>
                <c:pt idx="78">
                  <c:v>18.07.2018</c:v>
                </c:pt>
                <c:pt idx="79">
                  <c:v>19.07.2018</c:v>
                </c:pt>
                <c:pt idx="80">
                  <c:v>20.07.2018</c:v>
                </c:pt>
                <c:pt idx="81">
                  <c:v>21.07.2018</c:v>
                </c:pt>
                <c:pt idx="82">
                  <c:v>22.07.2018</c:v>
                </c:pt>
                <c:pt idx="83">
                  <c:v>23.07.2018</c:v>
                </c:pt>
                <c:pt idx="84">
                  <c:v>24.07.2018</c:v>
                </c:pt>
                <c:pt idx="85">
                  <c:v>25.07.2018</c:v>
                </c:pt>
                <c:pt idx="86">
                  <c:v>26.07.2018</c:v>
                </c:pt>
                <c:pt idx="87">
                  <c:v>27.07.2018</c:v>
                </c:pt>
                <c:pt idx="88">
                  <c:v>28.07.2018</c:v>
                </c:pt>
                <c:pt idx="89">
                  <c:v>29.07.2018</c:v>
                </c:pt>
                <c:pt idx="90">
                  <c:v>30.07.2018</c:v>
                </c:pt>
                <c:pt idx="91">
                  <c:v>31.07.2018</c:v>
                </c:pt>
                <c:pt idx="92">
                  <c:v>01.08.2018</c:v>
                </c:pt>
                <c:pt idx="93">
                  <c:v>02.08.2018</c:v>
                </c:pt>
                <c:pt idx="94">
                  <c:v>03.08.2018</c:v>
                </c:pt>
                <c:pt idx="95">
                  <c:v>04.08.2018</c:v>
                </c:pt>
                <c:pt idx="96">
                  <c:v>05.08.2018</c:v>
                </c:pt>
                <c:pt idx="97">
                  <c:v>06.08.2018</c:v>
                </c:pt>
                <c:pt idx="98">
                  <c:v>07.08.2018</c:v>
                </c:pt>
                <c:pt idx="99">
                  <c:v>08.08.2018</c:v>
                </c:pt>
                <c:pt idx="100">
                  <c:v>09.08.2018</c:v>
                </c:pt>
                <c:pt idx="101">
                  <c:v>10.08.2018</c:v>
                </c:pt>
                <c:pt idx="102">
                  <c:v>11.08.2018</c:v>
                </c:pt>
                <c:pt idx="103">
                  <c:v>12.08.2018</c:v>
                </c:pt>
                <c:pt idx="104">
                  <c:v>13.08.2018</c:v>
                </c:pt>
                <c:pt idx="105">
                  <c:v>14.08.2018</c:v>
                </c:pt>
                <c:pt idx="106">
                  <c:v>15.08.2018</c:v>
                </c:pt>
                <c:pt idx="107">
                  <c:v>16.08.2018</c:v>
                </c:pt>
                <c:pt idx="108">
                  <c:v>17.08.2018</c:v>
                </c:pt>
                <c:pt idx="109">
                  <c:v>18.08.2018</c:v>
                </c:pt>
                <c:pt idx="110">
                  <c:v>19.08.2018</c:v>
                </c:pt>
                <c:pt idx="111">
                  <c:v>20.08.2018</c:v>
                </c:pt>
                <c:pt idx="112">
                  <c:v>21.08.2018</c:v>
                </c:pt>
                <c:pt idx="113">
                  <c:v>22.08.2018</c:v>
                </c:pt>
                <c:pt idx="114">
                  <c:v>23.08.2018</c:v>
                </c:pt>
                <c:pt idx="115">
                  <c:v>24.08.2018</c:v>
                </c:pt>
                <c:pt idx="116">
                  <c:v>25.08.2018</c:v>
                </c:pt>
                <c:pt idx="117">
                  <c:v>26.08.2018</c:v>
                </c:pt>
                <c:pt idx="118">
                  <c:v>27.08.2018</c:v>
                </c:pt>
                <c:pt idx="119">
                  <c:v>28.08.2018</c:v>
                </c:pt>
                <c:pt idx="120">
                  <c:v>29.08.2018</c:v>
                </c:pt>
                <c:pt idx="121">
                  <c:v>30.08.2018</c:v>
                </c:pt>
                <c:pt idx="122">
                  <c:v>31.08.2018</c:v>
                </c:pt>
                <c:pt idx="123">
                  <c:v>01.09.2018</c:v>
                </c:pt>
                <c:pt idx="124">
                  <c:v>02.09.2018</c:v>
                </c:pt>
                <c:pt idx="125">
                  <c:v>03.09.2018</c:v>
                </c:pt>
                <c:pt idx="126">
                  <c:v>04.09.2018</c:v>
                </c:pt>
                <c:pt idx="127">
                  <c:v>05.09.2018</c:v>
                </c:pt>
                <c:pt idx="128">
                  <c:v>06.09.2018</c:v>
                </c:pt>
                <c:pt idx="129">
                  <c:v>07.09.2018</c:v>
                </c:pt>
                <c:pt idx="130">
                  <c:v>08.09.2018</c:v>
                </c:pt>
                <c:pt idx="131">
                  <c:v>09.09.2018</c:v>
                </c:pt>
                <c:pt idx="132">
                  <c:v>10.09.2018</c:v>
                </c:pt>
                <c:pt idx="133">
                  <c:v>11.09.2018</c:v>
                </c:pt>
                <c:pt idx="134">
                  <c:v>12.09.2018</c:v>
                </c:pt>
                <c:pt idx="135">
                  <c:v>13.09.2018</c:v>
                </c:pt>
                <c:pt idx="136">
                  <c:v>14.09.2018</c:v>
                </c:pt>
                <c:pt idx="137">
                  <c:v>15.09.2018</c:v>
                </c:pt>
                <c:pt idx="138">
                  <c:v>16.09.2018</c:v>
                </c:pt>
                <c:pt idx="139">
                  <c:v>17.09.2018</c:v>
                </c:pt>
                <c:pt idx="140">
                  <c:v>18.09.2018</c:v>
                </c:pt>
                <c:pt idx="141">
                  <c:v>19.09.2018</c:v>
                </c:pt>
                <c:pt idx="142">
                  <c:v>20.09.2018</c:v>
                </c:pt>
                <c:pt idx="143">
                  <c:v>21.09.2018</c:v>
                </c:pt>
                <c:pt idx="144">
                  <c:v>22.09.2018</c:v>
                </c:pt>
                <c:pt idx="145">
                  <c:v>23.09.2018</c:v>
                </c:pt>
                <c:pt idx="146">
                  <c:v>24.09.2018</c:v>
                </c:pt>
                <c:pt idx="147">
                  <c:v>25.09.2018</c:v>
                </c:pt>
                <c:pt idx="148">
                  <c:v>26.09.2018</c:v>
                </c:pt>
                <c:pt idx="149">
                  <c:v>27.09.2018</c:v>
                </c:pt>
                <c:pt idx="150">
                  <c:v>28.09.2018</c:v>
                </c:pt>
                <c:pt idx="151">
                  <c:v>29.09.2018</c:v>
                </c:pt>
                <c:pt idx="152">
                  <c:v>30.09.2018</c:v>
                </c:pt>
                <c:pt idx="153">
                  <c:v>01.10.2018</c:v>
                </c:pt>
                <c:pt idx="154">
                  <c:v>02.10.2018</c:v>
                </c:pt>
                <c:pt idx="155">
                  <c:v>03.10.2018</c:v>
                </c:pt>
                <c:pt idx="156">
                  <c:v>04.10.2018</c:v>
                </c:pt>
                <c:pt idx="157">
                  <c:v>05.10.2018</c:v>
                </c:pt>
                <c:pt idx="158">
                  <c:v>06.10.2018</c:v>
                </c:pt>
                <c:pt idx="159">
                  <c:v>07.10.2018</c:v>
                </c:pt>
                <c:pt idx="160">
                  <c:v>08.10.2018</c:v>
                </c:pt>
                <c:pt idx="161">
                  <c:v>09.10.2018</c:v>
                </c:pt>
                <c:pt idx="162">
                  <c:v>10.10.2018</c:v>
                </c:pt>
                <c:pt idx="163">
                  <c:v>11.10.2018</c:v>
                </c:pt>
                <c:pt idx="164">
                  <c:v>12.10.2018</c:v>
                </c:pt>
                <c:pt idx="165">
                  <c:v>13.10.2018</c:v>
                </c:pt>
                <c:pt idx="166">
                  <c:v>14.10.2018</c:v>
                </c:pt>
                <c:pt idx="167">
                  <c:v>15.10.2018</c:v>
                </c:pt>
                <c:pt idx="168">
                  <c:v>16.10.2018</c:v>
                </c:pt>
                <c:pt idx="169">
                  <c:v>17.10.2018</c:v>
                </c:pt>
                <c:pt idx="170">
                  <c:v>18.10.2018</c:v>
                </c:pt>
                <c:pt idx="171">
                  <c:v>19.10.2018</c:v>
                </c:pt>
                <c:pt idx="172">
                  <c:v>20.10.2018</c:v>
                </c:pt>
                <c:pt idx="173">
                  <c:v>21.10.2018</c:v>
                </c:pt>
                <c:pt idx="174">
                  <c:v>22.10.2018</c:v>
                </c:pt>
                <c:pt idx="175">
                  <c:v>23.10.2018</c:v>
                </c:pt>
                <c:pt idx="176">
                  <c:v>24.10.2018</c:v>
                </c:pt>
                <c:pt idx="177">
                  <c:v>25.10.2018</c:v>
                </c:pt>
                <c:pt idx="178">
                  <c:v>26.10.2018</c:v>
                </c:pt>
                <c:pt idx="179">
                  <c:v>27.10.2018</c:v>
                </c:pt>
                <c:pt idx="180">
                  <c:v>28.10.2018</c:v>
                </c:pt>
                <c:pt idx="181">
                  <c:v>29.10.2018</c:v>
                </c:pt>
                <c:pt idx="182">
                  <c:v>30.10.2018</c:v>
                </c:pt>
                <c:pt idx="183">
                  <c:v>31.10.2018</c:v>
                </c:pt>
                <c:pt idx="184">
                  <c:v>01.11.2018</c:v>
                </c:pt>
                <c:pt idx="185">
                  <c:v>02.11.2018</c:v>
                </c:pt>
                <c:pt idx="186">
                  <c:v>03.11.2018</c:v>
                </c:pt>
                <c:pt idx="187">
                  <c:v>04.11.2018</c:v>
                </c:pt>
                <c:pt idx="188">
                  <c:v>05.11.2018</c:v>
                </c:pt>
                <c:pt idx="189">
                  <c:v>06.11.2018</c:v>
                </c:pt>
                <c:pt idx="190">
                  <c:v>07.11.2018</c:v>
                </c:pt>
                <c:pt idx="191">
                  <c:v>08.11.2018</c:v>
                </c:pt>
                <c:pt idx="192">
                  <c:v>09.11.2018</c:v>
                </c:pt>
                <c:pt idx="193">
                  <c:v>10.11.2018</c:v>
                </c:pt>
                <c:pt idx="194">
                  <c:v>11.11.2018</c:v>
                </c:pt>
                <c:pt idx="195">
                  <c:v>12.11.2018</c:v>
                </c:pt>
                <c:pt idx="196">
                  <c:v>13.11.2018</c:v>
                </c:pt>
                <c:pt idx="197">
                  <c:v>14.11.2018</c:v>
                </c:pt>
                <c:pt idx="198">
                  <c:v>15.11.2018</c:v>
                </c:pt>
                <c:pt idx="199">
                  <c:v>16.11.2018</c:v>
                </c:pt>
                <c:pt idx="200">
                  <c:v>17.11.2018</c:v>
                </c:pt>
                <c:pt idx="201">
                  <c:v>18.11.2018</c:v>
                </c:pt>
                <c:pt idx="202">
                  <c:v>19.11.2018</c:v>
                </c:pt>
                <c:pt idx="203">
                  <c:v>20.11.2018</c:v>
                </c:pt>
                <c:pt idx="204">
                  <c:v>21.11.2018</c:v>
                </c:pt>
                <c:pt idx="205">
                  <c:v>22.11.2018</c:v>
                </c:pt>
                <c:pt idx="206">
                  <c:v>23.11.2018</c:v>
                </c:pt>
                <c:pt idx="207">
                  <c:v>24.11.2018</c:v>
                </c:pt>
                <c:pt idx="208">
                  <c:v>25.11.2018</c:v>
                </c:pt>
                <c:pt idx="209">
                  <c:v>26.11.2018</c:v>
                </c:pt>
                <c:pt idx="210">
                  <c:v>27.11.2018</c:v>
                </c:pt>
                <c:pt idx="211">
                  <c:v>28.11.2018</c:v>
                </c:pt>
                <c:pt idx="212">
                  <c:v>29.11.2018</c:v>
                </c:pt>
                <c:pt idx="213">
                  <c:v>30.11.2018</c:v>
                </c:pt>
                <c:pt idx="214">
                  <c:v>01.12.2018</c:v>
                </c:pt>
                <c:pt idx="215">
                  <c:v>02.12.2018</c:v>
                </c:pt>
                <c:pt idx="216">
                  <c:v>03.12.2018</c:v>
                </c:pt>
                <c:pt idx="217">
                  <c:v>04.12.2018</c:v>
                </c:pt>
                <c:pt idx="218">
                  <c:v>05.12.2018</c:v>
                </c:pt>
                <c:pt idx="219">
                  <c:v>06.12.2018</c:v>
                </c:pt>
                <c:pt idx="220">
                  <c:v>07.12.2018</c:v>
                </c:pt>
                <c:pt idx="221">
                  <c:v>08.12.2018</c:v>
                </c:pt>
                <c:pt idx="222">
                  <c:v>09.12.2018</c:v>
                </c:pt>
                <c:pt idx="223">
                  <c:v>10.12.2018</c:v>
                </c:pt>
                <c:pt idx="224">
                  <c:v>11.12.2018</c:v>
                </c:pt>
                <c:pt idx="225">
                  <c:v>12.12.2018</c:v>
                </c:pt>
                <c:pt idx="226">
                  <c:v>13.12.2018</c:v>
                </c:pt>
                <c:pt idx="227">
                  <c:v>14.12.2018</c:v>
                </c:pt>
                <c:pt idx="228">
                  <c:v>15.12.2018</c:v>
                </c:pt>
                <c:pt idx="229">
                  <c:v>16.12.2018</c:v>
                </c:pt>
                <c:pt idx="230">
                  <c:v>17.12.2018</c:v>
                </c:pt>
                <c:pt idx="231">
                  <c:v>18.12.2018</c:v>
                </c:pt>
                <c:pt idx="232">
                  <c:v>19.12.2018</c:v>
                </c:pt>
                <c:pt idx="233">
                  <c:v>20.12.2018</c:v>
                </c:pt>
                <c:pt idx="234">
                  <c:v>21.12.2018</c:v>
                </c:pt>
                <c:pt idx="235">
                  <c:v>22.12.2018</c:v>
                </c:pt>
                <c:pt idx="236">
                  <c:v>23.12.2018</c:v>
                </c:pt>
                <c:pt idx="237">
                  <c:v>24.12.2018</c:v>
                </c:pt>
                <c:pt idx="238">
                  <c:v>25.12.2018</c:v>
                </c:pt>
                <c:pt idx="239">
                  <c:v>26.12.2018</c:v>
                </c:pt>
                <c:pt idx="240">
                  <c:v>27.12.2018</c:v>
                </c:pt>
                <c:pt idx="241">
                  <c:v>28.12.2018</c:v>
                </c:pt>
                <c:pt idx="242">
                  <c:v>29.12.2018</c:v>
                </c:pt>
                <c:pt idx="243">
                  <c:v>30.12.2018</c:v>
                </c:pt>
                <c:pt idx="244">
                  <c:v>31.12.2018</c:v>
                </c:pt>
                <c:pt idx="245">
                  <c:v>01.01.2019</c:v>
                </c:pt>
                <c:pt idx="246">
                  <c:v>02.01.2019</c:v>
                </c:pt>
                <c:pt idx="247">
                  <c:v>03.01.2019</c:v>
                </c:pt>
                <c:pt idx="248">
                  <c:v>04.01.2019</c:v>
                </c:pt>
                <c:pt idx="249">
                  <c:v>05.01.2019</c:v>
                </c:pt>
                <c:pt idx="250">
                  <c:v>06.01.2019</c:v>
                </c:pt>
                <c:pt idx="251">
                  <c:v>07.01.2019</c:v>
                </c:pt>
                <c:pt idx="252">
                  <c:v>08.01.2019</c:v>
                </c:pt>
                <c:pt idx="253">
                  <c:v>09.01.2019</c:v>
                </c:pt>
                <c:pt idx="254">
                  <c:v>10.01.2019</c:v>
                </c:pt>
                <c:pt idx="255">
                  <c:v>11.01.2019</c:v>
                </c:pt>
                <c:pt idx="256">
                  <c:v>12.01.2019</c:v>
                </c:pt>
                <c:pt idx="257">
                  <c:v>13.01.2019</c:v>
                </c:pt>
                <c:pt idx="258">
                  <c:v>14.01.2019</c:v>
                </c:pt>
                <c:pt idx="259">
                  <c:v>15.01.2019</c:v>
                </c:pt>
                <c:pt idx="260">
                  <c:v>16.01.2019</c:v>
                </c:pt>
                <c:pt idx="261">
                  <c:v>17.01.2019</c:v>
                </c:pt>
                <c:pt idx="262">
                  <c:v>18.01.2019</c:v>
                </c:pt>
                <c:pt idx="263">
                  <c:v>19.01.2019</c:v>
                </c:pt>
                <c:pt idx="264">
                  <c:v>20.01.2019</c:v>
                </c:pt>
                <c:pt idx="265">
                  <c:v>21.01.2019</c:v>
                </c:pt>
                <c:pt idx="266">
                  <c:v>22.01.2019</c:v>
                </c:pt>
                <c:pt idx="267">
                  <c:v>23.01.2019</c:v>
                </c:pt>
                <c:pt idx="268">
                  <c:v>24.01.2019</c:v>
                </c:pt>
                <c:pt idx="269">
                  <c:v>25.01.2019</c:v>
                </c:pt>
                <c:pt idx="270">
                  <c:v>26.01.2019</c:v>
                </c:pt>
                <c:pt idx="271">
                  <c:v>27.01.2019</c:v>
                </c:pt>
                <c:pt idx="272">
                  <c:v>28.01.2019</c:v>
                </c:pt>
                <c:pt idx="273">
                  <c:v>29.01.2019</c:v>
                </c:pt>
                <c:pt idx="274">
                  <c:v>30.01.2019</c:v>
                </c:pt>
                <c:pt idx="275">
                  <c:v>31.01.2019</c:v>
                </c:pt>
                <c:pt idx="276">
                  <c:v>01.02.2019</c:v>
                </c:pt>
                <c:pt idx="277">
                  <c:v>02.02.2019</c:v>
                </c:pt>
                <c:pt idx="278">
                  <c:v>03.02.2019</c:v>
                </c:pt>
                <c:pt idx="279">
                  <c:v>04.02.2019</c:v>
                </c:pt>
                <c:pt idx="280">
                  <c:v>05.02.2019</c:v>
                </c:pt>
                <c:pt idx="281">
                  <c:v>06.02.2019</c:v>
                </c:pt>
                <c:pt idx="282">
                  <c:v>07.02.2019</c:v>
                </c:pt>
                <c:pt idx="283">
                  <c:v>08.02.2019</c:v>
                </c:pt>
                <c:pt idx="284">
                  <c:v>09.02.2019</c:v>
                </c:pt>
                <c:pt idx="285">
                  <c:v>10.02.2019</c:v>
                </c:pt>
                <c:pt idx="286">
                  <c:v>11.02.2019</c:v>
                </c:pt>
                <c:pt idx="287">
                  <c:v>12.02.2019</c:v>
                </c:pt>
                <c:pt idx="288">
                  <c:v>13.02.2019</c:v>
                </c:pt>
                <c:pt idx="289">
                  <c:v>14.02.2019</c:v>
                </c:pt>
                <c:pt idx="290">
                  <c:v>15.02.2019</c:v>
                </c:pt>
                <c:pt idx="291">
                  <c:v>16.02.2019</c:v>
                </c:pt>
                <c:pt idx="292">
                  <c:v>17.02.2019</c:v>
                </c:pt>
                <c:pt idx="293">
                  <c:v>18.02.2019</c:v>
                </c:pt>
                <c:pt idx="294">
                  <c:v>19.02.2019</c:v>
                </c:pt>
                <c:pt idx="295">
                  <c:v>20.02.2019</c:v>
                </c:pt>
                <c:pt idx="296">
                  <c:v>21.02.2019</c:v>
                </c:pt>
                <c:pt idx="297">
                  <c:v>22.02.2019</c:v>
                </c:pt>
                <c:pt idx="298">
                  <c:v>23.02.2019</c:v>
                </c:pt>
                <c:pt idx="299">
                  <c:v>24.02.2019</c:v>
                </c:pt>
                <c:pt idx="300">
                  <c:v>25.02.2019</c:v>
                </c:pt>
                <c:pt idx="301">
                  <c:v>26.02.2019</c:v>
                </c:pt>
                <c:pt idx="302">
                  <c:v>27.02.2019</c:v>
                </c:pt>
                <c:pt idx="303">
                  <c:v>28.02.2019</c:v>
                </c:pt>
                <c:pt idx="304">
                  <c:v>01.03.2019</c:v>
                </c:pt>
                <c:pt idx="305">
                  <c:v>02.03.2019</c:v>
                </c:pt>
                <c:pt idx="306">
                  <c:v>03.03.2019</c:v>
                </c:pt>
                <c:pt idx="307">
                  <c:v>04.03.2019</c:v>
                </c:pt>
                <c:pt idx="308">
                  <c:v>05.03.2019</c:v>
                </c:pt>
                <c:pt idx="309">
                  <c:v>06.03.2019</c:v>
                </c:pt>
                <c:pt idx="310">
                  <c:v>07.03.2019</c:v>
                </c:pt>
                <c:pt idx="311">
                  <c:v>08.03.2019</c:v>
                </c:pt>
                <c:pt idx="312">
                  <c:v>09.03.2019</c:v>
                </c:pt>
                <c:pt idx="313">
                  <c:v>10.03.2019</c:v>
                </c:pt>
                <c:pt idx="314">
                  <c:v>11.03.2019</c:v>
                </c:pt>
                <c:pt idx="315">
                  <c:v>12.03.2019</c:v>
                </c:pt>
                <c:pt idx="316">
                  <c:v>13.03.2019</c:v>
                </c:pt>
                <c:pt idx="317">
                  <c:v>14.03.2019</c:v>
                </c:pt>
                <c:pt idx="318">
                  <c:v>15.03.2019</c:v>
                </c:pt>
                <c:pt idx="319">
                  <c:v>16.03.2019</c:v>
                </c:pt>
                <c:pt idx="320">
                  <c:v>17.03.2019</c:v>
                </c:pt>
                <c:pt idx="321">
                  <c:v>18.03.2019</c:v>
                </c:pt>
                <c:pt idx="322">
                  <c:v>19.03.2019</c:v>
                </c:pt>
                <c:pt idx="323">
                  <c:v>20.03.2019</c:v>
                </c:pt>
                <c:pt idx="324">
                  <c:v>21.03.2019</c:v>
                </c:pt>
                <c:pt idx="325">
                  <c:v>22.03.2019</c:v>
                </c:pt>
                <c:pt idx="326">
                  <c:v>23.03.2019</c:v>
                </c:pt>
                <c:pt idx="327">
                  <c:v>24.03.2019</c:v>
                </c:pt>
                <c:pt idx="328">
                  <c:v>25.03.2019</c:v>
                </c:pt>
                <c:pt idx="329">
                  <c:v>26.03.2019</c:v>
                </c:pt>
                <c:pt idx="330">
                  <c:v>27.03.2019</c:v>
                </c:pt>
                <c:pt idx="331">
                  <c:v>28.03.2019</c:v>
                </c:pt>
                <c:pt idx="332">
                  <c:v>29.03.2019</c:v>
                </c:pt>
                <c:pt idx="333">
                  <c:v>30.03.2019</c:v>
                </c:pt>
                <c:pt idx="334">
                  <c:v>31.03.2019</c:v>
                </c:pt>
                <c:pt idx="335">
                  <c:v>01.04.2019</c:v>
                </c:pt>
                <c:pt idx="336">
                  <c:v>02.04.2019</c:v>
                </c:pt>
                <c:pt idx="337">
                  <c:v>03.04.2019</c:v>
                </c:pt>
                <c:pt idx="338">
                  <c:v>04.04.2019</c:v>
                </c:pt>
                <c:pt idx="339">
                  <c:v>05.04.2019</c:v>
                </c:pt>
                <c:pt idx="340">
                  <c:v>06.04.2019</c:v>
                </c:pt>
                <c:pt idx="341">
                  <c:v>07.04.2019</c:v>
                </c:pt>
                <c:pt idx="342">
                  <c:v>08.04.2019</c:v>
                </c:pt>
                <c:pt idx="343">
                  <c:v>09.04.2019</c:v>
                </c:pt>
                <c:pt idx="344">
                  <c:v>10.04.2019</c:v>
                </c:pt>
                <c:pt idx="345">
                  <c:v>11.04.2019</c:v>
                </c:pt>
                <c:pt idx="346">
                  <c:v>12.04.2019</c:v>
                </c:pt>
                <c:pt idx="347">
                  <c:v>13.04.2019</c:v>
                </c:pt>
                <c:pt idx="348">
                  <c:v>14.04.2019</c:v>
                </c:pt>
                <c:pt idx="349">
                  <c:v>15.04.2019</c:v>
                </c:pt>
                <c:pt idx="350">
                  <c:v>16.04.2019</c:v>
                </c:pt>
                <c:pt idx="351">
                  <c:v>17.04.2019</c:v>
                </c:pt>
                <c:pt idx="352">
                  <c:v>18.04.2019</c:v>
                </c:pt>
                <c:pt idx="353">
                  <c:v>19.04.2019</c:v>
                </c:pt>
                <c:pt idx="354">
                  <c:v>20.04.2019</c:v>
                </c:pt>
                <c:pt idx="355">
                  <c:v>21.04.2019</c:v>
                </c:pt>
                <c:pt idx="356">
                  <c:v>22.04.2019</c:v>
                </c:pt>
                <c:pt idx="357">
                  <c:v>23.04.2019</c:v>
                </c:pt>
                <c:pt idx="358">
                  <c:v>24.04.2019</c:v>
                </c:pt>
                <c:pt idx="359">
                  <c:v>25.04.2019</c:v>
                </c:pt>
                <c:pt idx="360">
                  <c:v>26.04.2019</c:v>
                </c:pt>
                <c:pt idx="361">
                  <c:v>27.04.2019</c:v>
                </c:pt>
                <c:pt idx="362">
                  <c:v>28.04.2019</c:v>
                </c:pt>
                <c:pt idx="363">
                  <c:v>29.04.2019</c:v>
                </c:pt>
                <c:pt idx="364">
                  <c:v>30.04.2019</c:v>
                </c:pt>
                <c:pt idx="365">
                  <c:v>01.05.2019</c:v>
                </c:pt>
                <c:pt idx="366">
                  <c:v>02.05.2019</c:v>
                </c:pt>
                <c:pt idx="367">
                  <c:v>03.05.2019</c:v>
                </c:pt>
                <c:pt idx="368">
                  <c:v>04.05.2019</c:v>
                </c:pt>
                <c:pt idx="369">
                  <c:v>05.05.2019</c:v>
                </c:pt>
                <c:pt idx="370">
                  <c:v>06.05.2019</c:v>
                </c:pt>
                <c:pt idx="371">
                  <c:v>07.05.2019</c:v>
                </c:pt>
                <c:pt idx="372">
                  <c:v>08.05.2019</c:v>
                </c:pt>
                <c:pt idx="373">
                  <c:v>09.05.2019</c:v>
                </c:pt>
                <c:pt idx="374">
                  <c:v>10.05.2019</c:v>
                </c:pt>
                <c:pt idx="375">
                  <c:v>11.05.2019</c:v>
                </c:pt>
                <c:pt idx="376">
                  <c:v>12.05.2019</c:v>
                </c:pt>
                <c:pt idx="377">
                  <c:v>13.05.2019</c:v>
                </c:pt>
                <c:pt idx="378">
                  <c:v>14.05.2019</c:v>
                </c:pt>
                <c:pt idx="379">
                  <c:v>15.05.2019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148773</c:v>
                </c:pt>
                <c:pt idx="1">
                  <c:v>160956</c:v>
                </c:pt>
                <c:pt idx="2">
                  <c:v>145903</c:v>
                </c:pt>
                <c:pt idx="3">
                  <c:v>113597</c:v>
                </c:pt>
                <c:pt idx="4">
                  <c:v>115051</c:v>
                </c:pt>
                <c:pt idx="5">
                  <c:v>225008</c:v>
                </c:pt>
                <c:pt idx="6">
                  <c:v>201588</c:v>
                </c:pt>
                <c:pt idx="7">
                  <c:v>187658</c:v>
                </c:pt>
                <c:pt idx="8">
                  <c:v>166177</c:v>
                </c:pt>
                <c:pt idx="9">
                  <c:v>160944</c:v>
                </c:pt>
                <c:pt idx="10">
                  <c:v>178627</c:v>
                </c:pt>
                <c:pt idx="11">
                  <c:v>150286</c:v>
                </c:pt>
                <c:pt idx="12">
                  <c:v>117770</c:v>
                </c:pt>
                <c:pt idx="13">
                  <c:v>173704</c:v>
                </c:pt>
                <c:pt idx="14">
                  <c:v>322487</c:v>
                </c:pt>
                <c:pt idx="15">
                  <c:v>452191</c:v>
                </c:pt>
                <c:pt idx="16">
                  <c:v>433700</c:v>
                </c:pt>
                <c:pt idx="17">
                  <c:v>374777</c:v>
                </c:pt>
                <c:pt idx="18">
                  <c:v>268080</c:v>
                </c:pt>
                <c:pt idx="19">
                  <c:v>226503</c:v>
                </c:pt>
                <c:pt idx="20">
                  <c:v>182643</c:v>
                </c:pt>
                <c:pt idx="21">
                  <c:v>183531</c:v>
                </c:pt>
                <c:pt idx="22">
                  <c:v>181976</c:v>
                </c:pt>
                <c:pt idx="23">
                  <c:v>164897</c:v>
                </c:pt>
                <c:pt idx="24">
                  <c:v>156020</c:v>
                </c:pt>
                <c:pt idx="25">
                  <c:v>157853</c:v>
                </c:pt>
                <c:pt idx="26">
                  <c:v>169137</c:v>
                </c:pt>
                <c:pt idx="27">
                  <c:v>252439</c:v>
                </c:pt>
                <c:pt idx="28">
                  <c:v>243626</c:v>
                </c:pt>
                <c:pt idx="29">
                  <c:v>328620</c:v>
                </c:pt>
                <c:pt idx="30">
                  <c:v>308743</c:v>
                </c:pt>
                <c:pt idx="31">
                  <c:v>271992</c:v>
                </c:pt>
                <c:pt idx="32">
                  <c:v>327217</c:v>
                </c:pt>
                <c:pt idx="33">
                  <c:v>578124</c:v>
                </c:pt>
                <c:pt idx="34">
                  <c:v>472966</c:v>
                </c:pt>
                <c:pt idx="35">
                  <c:v>518324</c:v>
                </c:pt>
                <c:pt idx="36">
                  <c:v>442469</c:v>
                </c:pt>
                <c:pt idx="37">
                  <c:v>406150</c:v>
                </c:pt>
                <c:pt idx="38">
                  <c:v>344794</c:v>
                </c:pt>
                <c:pt idx="39">
                  <c:v>389431</c:v>
                </c:pt>
                <c:pt idx="40">
                  <c:v>360841</c:v>
                </c:pt>
                <c:pt idx="41">
                  <c:v>290131</c:v>
                </c:pt>
                <c:pt idx="42">
                  <c:v>261490</c:v>
                </c:pt>
                <c:pt idx="43">
                  <c:v>246264</c:v>
                </c:pt>
                <c:pt idx="44">
                  <c:v>227111</c:v>
                </c:pt>
                <c:pt idx="45">
                  <c:v>195262</c:v>
                </c:pt>
                <c:pt idx="46">
                  <c:v>192413</c:v>
                </c:pt>
                <c:pt idx="47">
                  <c:v>200019</c:v>
                </c:pt>
                <c:pt idx="48">
                  <c:v>167533</c:v>
                </c:pt>
                <c:pt idx="49">
                  <c:v>546680</c:v>
                </c:pt>
                <c:pt idx="50">
                  <c:v>273466</c:v>
                </c:pt>
                <c:pt idx="51">
                  <c:v>323028</c:v>
                </c:pt>
                <c:pt idx="52">
                  <c:v>286384</c:v>
                </c:pt>
                <c:pt idx="53">
                  <c:v>226334</c:v>
                </c:pt>
                <c:pt idx="54">
                  <c:v>336537</c:v>
                </c:pt>
                <c:pt idx="55">
                  <c:v>259161</c:v>
                </c:pt>
                <c:pt idx="56">
                  <c:v>172996</c:v>
                </c:pt>
                <c:pt idx="57">
                  <c:v>469682</c:v>
                </c:pt>
                <c:pt idx="58">
                  <c:v>329236</c:v>
                </c:pt>
                <c:pt idx="59">
                  <c:v>248724</c:v>
                </c:pt>
                <c:pt idx="60">
                  <c:v>225731</c:v>
                </c:pt>
                <c:pt idx="61">
                  <c:v>259760</c:v>
                </c:pt>
                <c:pt idx="62">
                  <c:v>364984</c:v>
                </c:pt>
                <c:pt idx="63">
                  <c:v>282032</c:v>
                </c:pt>
                <c:pt idx="64">
                  <c:v>310774</c:v>
                </c:pt>
                <c:pt idx="65">
                  <c:v>384102</c:v>
                </c:pt>
                <c:pt idx="66">
                  <c:v>440838</c:v>
                </c:pt>
                <c:pt idx="67">
                  <c:v>327087</c:v>
                </c:pt>
                <c:pt idx="68">
                  <c:v>367553</c:v>
                </c:pt>
                <c:pt idx="69">
                  <c:v>515964</c:v>
                </c:pt>
                <c:pt idx="70">
                  <c:v>404631</c:v>
                </c:pt>
                <c:pt idx="71">
                  <c:v>274049</c:v>
                </c:pt>
                <c:pt idx="72">
                  <c:v>340580</c:v>
                </c:pt>
                <c:pt idx="73">
                  <c:v>652250</c:v>
                </c:pt>
                <c:pt idx="74">
                  <c:v>333016</c:v>
                </c:pt>
                <c:pt idx="75">
                  <c:v>264068</c:v>
                </c:pt>
                <c:pt idx="76">
                  <c:v>276958</c:v>
                </c:pt>
                <c:pt idx="77">
                  <c:v>288137</c:v>
                </c:pt>
                <c:pt idx="78">
                  <c:v>282852</c:v>
                </c:pt>
                <c:pt idx="79">
                  <c:v>365648</c:v>
                </c:pt>
                <c:pt idx="80">
                  <c:v>335488</c:v>
                </c:pt>
                <c:pt idx="81">
                  <c:v>313608</c:v>
                </c:pt>
                <c:pt idx="82">
                  <c:v>597119</c:v>
                </c:pt>
                <c:pt idx="83">
                  <c:v>507011</c:v>
                </c:pt>
                <c:pt idx="84">
                  <c:v>338751</c:v>
                </c:pt>
                <c:pt idx="85">
                  <c:v>489226</c:v>
                </c:pt>
                <c:pt idx="86">
                  <c:v>436273</c:v>
                </c:pt>
                <c:pt idx="87">
                  <c:v>376580</c:v>
                </c:pt>
                <c:pt idx="88">
                  <c:v>223527</c:v>
                </c:pt>
                <c:pt idx="89">
                  <c:v>171564</c:v>
                </c:pt>
                <c:pt idx="90">
                  <c:v>153530</c:v>
                </c:pt>
                <c:pt idx="91">
                  <c:v>191339</c:v>
                </c:pt>
                <c:pt idx="92">
                  <c:v>244847</c:v>
                </c:pt>
                <c:pt idx="93">
                  <c:v>167953</c:v>
                </c:pt>
                <c:pt idx="94">
                  <c:v>204713</c:v>
                </c:pt>
                <c:pt idx="95">
                  <c:v>205881</c:v>
                </c:pt>
                <c:pt idx="96">
                  <c:v>173800</c:v>
                </c:pt>
                <c:pt idx="97">
                  <c:v>257617</c:v>
                </c:pt>
                <c:pt idx="98">
                  <c:v>245211</c:v>
                </c:pt>
                <c:pt idx="99">
                  <c:v>219288</c:v>
                </c:pt>
                <c:pt idx="100">
                  <c:v>199921</c:v>
                </c:pt>
                <c:pt idx="101">
                  <c:v>195293</c:v>
                </c:pt>
                <c:pt idx="102">
                  <c:v>116253</c:v>
                </c:pt>
                <c:pt idx="103">
                  <c:v>184970</c:v>
                </c:pt>
                <c:pt idx="104">
                  <c:v>167295</c:v>
                </c:pt>
                <c:pt idx="105">
                  <c:v>172376</c:v>
                </c:pt>
                <c:pt idx="106">
                  <c:v>193390</c:v>
                </c:pt>
                <c:pt idx="107">
                  <c:v>208365</c:v>
                </c:pt>
                <c:pt idx="108">
                  <c:v>245356</c:v>
                </c:pt>
                <c:pt idx="109">
                  <c:v>285429</c:v>
                </c:pt>
                <c:pt idx="110">
                  <c:v>245304</c:v>
                </c:pt>
                <c:pt idx="111">
                  <c:v>184766</c:v>
                </c:pt>
                <c:pt idx="112">
                  <c:v>537845</c:v>
                </c:pt>
                <c:pt idx="113">
                  <c:v>425559</c:v>
                </c:pt>
                <c:pt idx="114">
                  <c:v>323938</c:v>
                </c:pt>
                <c:pt idx="115">
                  <c:v>204867</c:v>
                </c:pt>
                <c:pt idx="116">
                  <c:v>263031</c:v>
                </c:pt>
                <c:pt idx="117">
                  <c:v>264139</c:v>
                </c:pt>
                <c:pt idx="118">
                  <c:v>254283</c:v>
                </c:pt>
                <c:pt idx="119">
                  <c:v>160142</c:v>
                </c:pt>
                <c:pt idx="120">
                  <c:v>148485</c:v>
                </c:pt>
                <c:pt idx="121">
                  <c:v>233858</c:v>
                </c:pt>
                <c:pt idx="122">
                  <c:v>217854</c:v>
                </c:pt>
                <c:pt idx="123">
                  <c:v>256512</c:v>
                </c:pt>
                <c:pt idx="124">
                  <c:v>273821</c:v>
                </c:pt>
                <c:pt idx="125">
                  <c:v>382146</c:v>
                </c:pt>
                <c:pt idx="126">
                  <c:v>324735</c:v>
                </c:pt>
                <c:pt idx="127">
                  <c:v>230867</c:v>
                </c:pt>
                <c:pt idx="128">
                  <c:v>168072</c:v>
                </c:pt>
                <c:pt idx="129">
                  <c:v>171709</c:v>
                </c:pt>
                <c:pt idx="130">
                  <c:v>140774</c:v>
                </c:pt>
                <c:pt idx="131">
                  <c:v>151288</c:v>
                </c:pt>
                <c:pt idx="132">
                  <c:v>231861</c:v>
                </c:pt>
                <c:pt idx="133">
                  <c:v>205367</c:v>
                </c:pt>
                <c:pt idx="134">
                  <c:v>209703</c:v>
                </c:pt>
                <c:pt idx="135">
                  <c:v>152677</c:v>
                </c:pt>
                <c:pt idx="136">
                  <c:v>213397</c:v>
                </c:pt>
                <c:pt idx="137">
                  <c:v>163018</c:v>
                </c:pt>
                <c:pt idx="138">
                  <c:v>138049</c:v>
                </c:pt>
                <c:pt idx="139">
                  <c:v>212386</c:v>
                </c:pt>
                <c:pt idx="140">
                  <c:v>223328</c:v>
                </c:pt>
                <c:pt idx="141">
                  <c:v>314937</c:v>
                </c:pt>
                <c:pt idx="142">
                  <c:v>349800</c:v>
                </c:pt>
                <c:pt idx="143">
                  <c:v>465244</c:v>
                </c:pt>
                <c:pt idx="144">
                  <c:v>260593</c:v>
                </c:pt>
                <c:pt idx="145">
                  <c:v>222361</c:v>
                </c:pt>
                <c:pt idx="146">
                  <c:v>251096</c:v>
                </c:pt>
                <c:pt idx="147">
                  <c:v>205666</c:v>
                </c:pt>
                <c:pt idx="148">
                  <c:v>156755</c:v>
                </c:pt>
                <c:pt idx="149">
                  <c:v>211145</c:v>
                </c:pt>
                <c:pt idx="150">
                  <c:v>237237</c:v>
                </c:pt>
                <c:pt idx="151">
                  <c:v>166989</c:v>
                </c:pt>
                <c:pt idx="152">
                  <c:v>173603</c:v>
                </c:pt>
                <c:pt idx="153">
                  <c:v>141374</c:v>
                </c:pt>
                <c:pt idx="154">
                  <c:v>176759</c:v>
                </c:pt>
                <c:pt idx="155">
                  <c:v>242171</c:v>
                </c:pt>
                <c:pt idx="156">
                  <c:v>171946</c:v>
                </c:pt>
                <c:pt idx="157">
                  <c:v>244948</c:v>
                </c:pt>
                <c:pt idx="158">
                  <c:v>262874</c:v>
                </c:pt>
                <c:pt idx="159">
                  <c:v>492984</c:v>
                </c:pt>
                <c:pt idx="160">
                  <c:v>650759</c:v>
                </c:pt>
                <c:pt idx="161">
                  <c:v>531111</c:v>
                </c:pt>
                <c:pt idx="162">
                  <c:v>735670</c:v>
                </c:pt>
                <c:pt idx="163">
                  <c:v>1802781</c:v>
                </c:pt>
                <c:pt idx="164">
                  <c:v>1255274</c:v>
                </c:pt>
                <c:pt idx="165">
                  <c:v>898240</c:v>
                </c:pt>
                <c:pt idx="166">
                  <c:v>749513</c:v>
                </c:pt>
                <c:pt idx="167">
                  <c:v>692905</c:v>
                </c:pt>
                <c:pt idx="168">
                  <c:v>591433</c:v>
                </c:pt>
                <c:pt idx="169">
                  <c:v>469323</c:v>
                </c:pt>
                <c:pt idx="170">
                  <c:v>358088</c:v>
                </c:pt>
                <c:pt idx="171">
                  <c:v>257832</c:v>
                </c:pt>
                <c:pt idx="172">
                  <c:v>253852</c:v>
                </c:pt>
                <c:pt idx="173">
                  <c:v>349462</c:v>
                </c:pt>
                <c:pt idx="174">
                  <c:v>360064</c:v>
                </c:pt>
                <c:pt idx="175">
                  <c:v>266514</c:v>
                </c:pt>
                <c:pt idx="176">
                  <c:v>253330</c:v>
                </c:pt>
                <c:pt idx="177">
                  <c:v>226065</c:v>
                </c:pt>
                <c:pt idx="178">
                  <c:v>139886</c:v>
                </c:pt>
                <c:pt idx="179">
                  <c:v>241848</c:v>
                </c:pt>
                <c:pt idx="180">
                  <c:v>251748</c:v>
                </c:pt>
                <c:pt idx="181">
                  <c:v>225880</c:v>
                </c:pt>
                <c:pt idx="182">
                  <c:v>193691</c:v>
                </c:pt>
                <c:pt idx="183">
                  <c:v>184763</c:v>
                </c:pt>
                <c:pt idx="184">
                  <c:v>177405</c:v>
                </c:pt>
                <c:pt idx="185">
                  <c:v>216571</c:v>
                </c:pt>
                <c:pt idx="186">
                  <c:v>136817</c:v>
                </c:pt>
                <c:pt idx="187">
                  <c:v>148066</c:v>
                </c:pt>
                <c:pt idx="188">
                  <c:v>195799</c:v>
                </c:pt>
                <c:pt idx="189">
                  <c:v>246858</c:v>
                </c:pt>
                <c:pt idx="190">
                  <c:v>213872</c:v>
                </c:pt>
                <c:pt idx="191">
                  <c:v>171804</c:v>
                </c:pt>
                <c:pt idx="192">
                  <c:v>163029</c:v>
                </c:pt>
                <c:pt idx="193">
                  <c:v>161552</c:v>
                </c:pt>
                <c:pt idx="194">
                  <c:v>238218</c:v>
                </c:pt>
                <c:pt idx="195">
                  <c:v>219502</c:v>
                </c:pt>
                <c:pt idx="196">
                  <c:v>162788</c:v>
                </c:pt>
                <c:pt idx="197">
                  <c:v>200862</c:v>
                </c:pt>
                <c:pt idx="198">
                  <c:v>184821</c:v>
                </c:pt>
                <c:pt idx="199">
                  <c:v>147286</c:v>
                </c:pt>
                <c:pt idx="200">
                  <c:v>175664</c:v>
                </c:pt>
                <c:pt idx="201">
                  <c:v>138344</c:v>
                </c:pt>
                <c:pt idx="202">
                  <c:v>207758</c:v>
                </c:pt>
                <c:pt idx="203">
                  <c:v>224175</c:v>
                </c:pt>
                <c:pt idx="204">
                  <c:v>250785</c:v>
                </c:pt>
                <c:pt idx="205">
                  <c:v>331660</c:v>
                </c:pt>
                <c:pt idx="206">
                  <c:v>323953</c:v>
                </c:pt>
                <c:pt idx="207">
                  <c:v>271909</c:v>
                </c:pt>
                <c:pt idx="208">
                  <c:v>372715</c:v>
                </c:pt>
                <c:pt idx="209">
                  <c:v>356895</c:v>
                </c:pt>
                <c:pt idx="210">
                  <c:v>415048</c:v>
                </c:pt>
                <c:pt idx="211">
                  <c:v>276509</c:v>
                </c:pt>
                <c:pt idx="212">
                  <c:v>262620</c:v>
                </c:pt>
                <c:pt idx="213">
                  <c:v>182659</c:v>
                </c:pt>
                <c:pt idx="214">
                  <c:v>198032</c:v>
                </c:pt>
                <c:pt idx="215">
                  <c:v>224652</c:v>
                </c:pt>
                <c:pt idx="216">
                  <c:v>173002</c:v>
                </c:pt>
                <c:pt idx="217">
                  <c:v>172182</c:v>
                </c:pt>
                <c:pt idx="218">
                  <c:v>180378</c:v>
                </c:pt>
                <c:pt idx="219">
                  <c:v>164220</c:v>
                </c:pt>
                <c:pt idx="220">
                  <c:v>110306</c:v>
                </c:pt>
                <c:pt idx="221">
                  <c:v>221220</c:v>
                </c:pt>
                <c:pt idx="222">
                  <c:v>277748</c:v>
                </c:pt>
                <c:pt idx="223">
                  <c:v>195923</c:v>
                </c:pt>
                <c:pt idx="224">
                  <c:v>279755</c:v>
                </c:pt>
                <c:pt idx="225">
                  <c:v>225780</c:v>
                </c:pt>
                <c:pt idx="226">
                  <c:v>227862</c:v>
                </c:pt>
                <c:pt idx="227">
                  <c:v>271247</c:v>
                </c:pt>
                <c:pt idx="228">
                  <c:v>304934</c:v>
                </c:pt>
                <c:pt idx="229">
                  <c:v>286943</c:v>
                </c:pt>
                <c:pt idx="230">
                  <c:v>272979</c:v>
                </c:pt>
                <c:pt idx="231">
                  <c:v>355490</c:v>
                </c:pt>
                <c:pt idx="232">
                  <c:v>291712</c:v>
                </c:pt>
                <c:pt idx="233">
                  <c:v>356840</c:v>
                </c:pt>
                <c:pt idx="234">
                  <c:v>225865</c:v>
                </c:pt>
                <c:pt idx="235">
                  <c:v>229782</c:v>
                </c:pt>
                <c:pt idx="236">
                  <c:v>155939</c:v>
                </c:pt>
                <c:pt idx="237">
                  <c:v>117322</c:v>
                </c:pt>
                <c:pt idx="238">
                  <c:v>159978</c:v>
                </c:pt>
                <c:pt idx="239">
                  <c:v>185575</c:v>
                </c:pt>
                <c:pt idx="240">
                  <c:v>79671</c:v>
                </c:pt>
                <c:pt idx="241">
                  <c:v>181640</c:v>
                </c:pt>
                <c:pt idx="242">
                  <c:v>208720</c:v>
                </c:pt>
                <c:pt idx="243">
                  <c:v>217930</c:v>
                </c:pt>
                <c:pt idx="244">
                  <c:v>121839</c:v>
                </c:pt>
                <c:pt idx="245">
                  <c:v>148396</c:v>
                </c:pt>
                <c:pt idx="246">
                  <c:v>170752</c:v>
                </c:pt>
                <c:pt idx="247">
                  <c:v>302396</c:v>
                </c:pt>
                <c:pt idx="248">
                  <c:v>179880</c:v>
                </c:pt>
                <c:pt idx="249">
                  <c:v>154112</c:v>
                </c:pt>
                <c:pt idx="250">
                  <c:v>156339</c:v>
                </c:pt>
                <c:pt idx="251">
                  <c:v>194521</c:v>
                </c:pt>
                <c:pt idx="252">
                  <c:v>200427</c:v>
                </c:pt>
                <c:pt idx="253">
                  <c:v>205430</c:v>
                </c:pt>
                <c:pt idx="254">
                  <c:v>248081</c:v>
                </c:pt>
                <c:pt idx="255">
                  <c:v>262343</c:v>
                </c:pt>
                <c:pt idx="256">
                  <c:v>241276</c:v>
                </c:pt>
                <c:pt idx="257">
                  <c:v>587391</c:v>
                </c:pt>
                <c:pt idx="258">
                  <c:v>694726</c:v>
                </c:pt>
                <c:pt idx="259">
                  <c:v>374787</c:v>
                </c:pt>
                <c:pt idx="260">
                  <c:v>258981</c:v>
                </c:pt>
                <c:pt idx="261">
                  <c:v>411178</c:v>
                </c:pt>
                <c:pt idx="262">
                  <c:v>315919</c:v>
                </c:pt>
                <c:pt idx="263">
                  <c:v>265575</c:v>
                </c:pt>
                <c:pt idx="264">
                  <c:v>287085</c:v>
                </c:pt>
                <c:pt idx="265">
                  <c:v>472693</c:v>
                </c:pt>
                <c:pt idx="266">
                  <c:v>260341</c:v>
                </c:pt>
                <c:pt idx="267">
                  <c:v>253067</c:v>
                </c:pt>
                <c:pt idx="268">
                  <c:v>192109</c:v>
                </c:pt>
                <c:pt idx="269">
                  <c:v>308201</c:v>
                </c:pt>
                <c:pt idx="270">
                  <c:v>314253</c:v>
                </c:pt>
                <c:pt idx="271">
                  <c:v>269884</c:v>
                </c:pt>
                <c:pt idx="272">
                  <c:v>293144</c:v>
                </c:pt>
                <c:pt idx="273">
                  <c:v>208864</c:v>
                </c:pt>
                <c:pt idx="274">
                  <c:v>274825</c:v>
                </c:pt>
                <c:pt idx="275">
                  <c:v>247093</c:v>
                </c:pt>
                <c:pt idx="276">
                  <c:v>187032</c:v>
                </c:pt>
                <c:pt idx="277">
                  <c:v>203532</c:v>
                </c:pt>
                <c:pt idx="278">
                  <c:v>307685</c:v>
                </c:pt>
                <c:pt idx="279">
                  <c:v>192678</c:v>
                </c:pt>
                <c:pt idx="280">
                  <c:v>188624</c:v>
                </c:pt>
                <c:pt idx="281">
                  <c:v>205243</c:v>
                </c:pt>
                <c:pt idx="282">
                  <c:v>271488</c:v>
                </c:pt>
                <c:pt idx="283">
                  <c:v>330500</c:v>
                </c:pt>
                <c:pt idx="284">
                  <c:v>292621</c:v>
                </c:pt>
                <c:pt idx="285">
                  <c:v>297659</c:v>
                </c:pt>
                <c:pt idx="286">
                  <c:v>232474</c:v>
                </c:pt>
                <c:pt idx="287">
                  <c:v>173840</c:v>
                </c:pt>
                <c:pt idx="288">
                  <c:v>299769</c:v>
                </c:pt>
                <c:pt idx="289">
                  <c:v>303356</c:v>
                </c:pt>
                <c:pt idx="290">
                  <c:v>327040</c:v>
                </c:pt>
                <c:pt idx="291">
                  <c:v>285903</c:v>
                </c:pt>
                <c:pt idx="292">
                  <c:v>466328</c:v>
                </c:pt>
                <c:pt idx="293">
                  <c:v>596875</c:v>
                </c:pt>
                <c:pt idx="294">
                  <c:v>510882</c:v>
                </c:pt>
                <c:pt idx="295">
                  <c:v>412645</c:v>
                </c:pt>
                <c:pt idx="296">
                  <c:v>327984</c:v>
                </c:pt>
                <c:pt idx="297">
                  <c:v>429109</c:v>
                </c:pt>
                <c:pt idx="298">
                  <c:v>372513</c:v>
                </c:pt>
                <c:pt idx="299">
                  <c:v>466369</c:v>
                </c:pt>
                <c:pt idx="300">
                  <c:v>419319</c:v>
                </c:pt>
                <c:pt idx="301">
                  <c:v>314009</c:v>
                </c:pt>
                <c:pt idx="302">
                  <c:v>487705</c:v>
                </c:pt>
                <c:pt idx="303">
                  <c:v>449211</c:v>
                </c:pt>
                <c:pt idx="304">
                  <c:v>571183</c:v>
                </c:pt>
                <c:pt idx="305">
                  <c:v>722995</c:v>
                </c:pt>
                <c:pt idx="306">
                  <c:v>679868</c:v>
                </c:pt>
                <c:pt idx="307">
                  <c:v>957326</c:v>
                </c:pt>
                <c:pt idx="308">
                  <c:v>594848</c:v>
                </c:pt>
                <c:pt idx="309">
                  <c:v>450799</c:v>
                </c:pt>
                <c:pt idx="310">
                  <c:v>666846</c:v>
                </c:pt>
                <c:pt idx="311">
                  <c:v>512896</c:v>
                </c:pt>
                <c:pt idx="312">
                  <c:v>490333</c:v>
                </c:pt>
                <c:pt idx="313">
                  <c:v>611697</c:v>
                </c:pt>
                <c:pt idx="314">
                  <c:v>533958</c:v>
                </c:pt>
                <c:pt idx="315">
                  <c:v>398320</c:v>
                </c:pt>
                <c:pt idx="316">
                  <c:v>359874</c:v>
                </c:pt>
                <c:pt idx="317">
                  <c:v>337669</c:v>
                </c:pt>
                <c:pt idx="318">
                  <c:v>208503</c:v>
                </c:pt>
                <c:pt idx="319">
                  <c:v>175894</c:v>
                </c:pt>
                <c:pt idx="320">
                  <c:v>176627</c:v>
                </c:pt>
                <c:pt idx="321">
                  <c:v>178344</c:v>
                </c:pt>
                <c:pt idx="322">
                  <c:v>171773</c:v>
                </c:pt>
                <c:pt idx="323">
                  <c:v>313972</c:v>
                </c:pt>
                <c:pt idx="324">
                  <c:v>282206</c:v>
                </c:pt>
                <c:pt idx="325">
                  <c:v>158741</c:v>
                </c:pt>
                <c:pt idx="326">
                  <c:v>131579</c:v>
                </c:pt>
                <c:pt idx="327">
                  <c:v>145001</c:v>
                </c:pt>
                <c:pt idx="328">
                  <c:v>147401</c:v>
                </c:pt>
                <c:pt idx="329">
                  <c:v>182867</c:v>
                </c:pt>
                <c:pt idx="330">
                  <c:v>207214</c:v>
                </c:pt>
                <c:pt idx="331">
                  <c:v>214706</c:v>
                </c:pt>
                <c:pt idx="332">
                  <c:v>177169</c:v>
                </c:pt>
                <c:pt idx="333">
                  <c:v>258633</c:v>
                </c:pt>
                <c:pt idx="334">
                  <c:v>311485</c:v>
                </c:pt>
                <c:pt idx="335">
                  <c:v>306015</c:v>
                </c:pt>
                <c:pt idx="336">
                  <c:v>344009</c:v>
                </c:pt>
                <c:pt idx="337">
                  <c:v>412236</c:v>
                </c:pt>
                <c:pt idx="338">
                  <c:v>270505</c:v>
                </c:pt>
                <c:pt idx="339">
                  <c:v>207957</c:v>
                </c:pt>
                <c:pt idx="340">
                  <c:v>140652</c:v>
                </c:pt>
                <c:pt idx="341">
                  <c:v>444325</c:v>
                </c:pt>
                <c:pt idx="342">
                  <c:v>281243</c:v>
                </c:pt>
                <c:pt idx="343">
                  <c:v>254867</c:v>
                </c:pt>
                <c:pt idx="344">
                  <c:v>217931</c:v>
                </c:pt>
                <c:pt idx="345">
                  <c:v>241943</c:v>
                </c:pt>
                <c:pt idx="346">
                  <c:v>453741</c:v>
                </c:pt>
                <c:pt idx="347">
                  <c:v>336989</c:v>
                </c:pt>
                <c:pt idx="348">
                  <c:v>250188</c:v>
                </c:pt>
                <c:pt idx="349">
                  <c:v>206858</c:v>
                </c:pt>
                <c:pt idx="350">
                  <c:v>159494</c:v>
                </c:pt>
                <c:pt idx="351">
                  <c:v>193927</c:v>
                </c:pt>
                <c:pt idx="352">
                  <c:v>155468</c:v>
                </c:pt>
                <c:pt idx="353">
                  <c:v>124129</c:v>
                </c:pt>
                <c:pt idx="354">
                  <c:v>93341</c:v>
                </c:pt>
                <c:pt idx="355">
                  <c:v>105126</c:v>
                </c:pt>
                <c:pt idx="356">
                  <c:v>107301</c:v>
                </c:pt>
                <c:pt idx="357">
                  <c:v>155440</c:v>
                </c:pt>
                <c:pt idx="358">
                  <c:v>421195</c:v>
                </c:pt>
                <c:pt idx="359">
                  <c:v>258149</c:v>
                </c:pt>
                <c:pt idx="360">
                  <c:v>184195</c:v>
                </c:pt>
                <c:pt idx="361">
                  <c:v>208669</c:v>
                </c:pt>
                <c:pt idx="362">
                  <c:v>242559</c:v>
                </c:pt>
                <c:pt idx="363">
                  <c:v>236706</c:v>
                </c:pt>
                <c:pt idx="364">
                  <c:v>233612</c:v>
                </c:pt>
                <c:pt idx="365">
                  <c:v>312278</c:v>
                </c:pt>
                <c:pt idx="366">
                  <c:v>350933</c:v>
                </c:pt>
                <c:pt idx="367">
                  <c:v>226717</c:v>
                </c:pt>
                <c:pt idx="368">
                  <c:v>251304</c:v>
                </c:pt>
                <c:pt idx="369">
                  <c:v>286966</c:v>
                </c:pt>
                <c:pt idx="370">
                  <c:v>237688</c:v>
                </c:pt>
                <c:pt idx="371">
                  <c:v>289461</c:v>
                </c:pt>
                <c:pt idx="372">
                  <c:v>281655</c:v>
                </c:pt>
                <c:pt idx="373">
                  <c:v>219093</c:v>
                </c:pt>
                <c:pt idx="374">
                  <c:v>247516</c:v>
                </c:pt>
                <c:pt idx="375">
                  <c:v>200573</c:v>
                </c:pt>
                <c:pt idx="376">
                  <c:v>222038</c:v>
                </c:pt>
                <c:pt idx="377">
                  <c:v>203261</c:v>
                </c:pt>
                <c:pt idx="378">
                  <c:v>620224</c:v>
                </c:pt>
                <c:pt idx="379">
                  <c:v>93941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64D-4311-B0BC-3352C1D4E9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2785712"/>
        <c:axId val="452786040"/>
      </c:lineChart>
      <c:catAx>
        <c:axId val="4527857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86040"/>
        <c:crosses val="autoZero"/>
        <c:auto val="1"/>
        <c:lblAlgn val="ctr"/>
        <c:lblOffset val="100"/>
        <c:noMultiLvlLbl val="0"/>
      </c:catAx>
      <c:valAx>
        <c:axId val="45278604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857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  <c:pt idx="31">
                  <c:v>01.06.2018</c:v>
                </c:pt>
                <c:pt idx="32">
                  <c:v>02.06.2018</c:v>
                </c:pt>
                <c:pt idx="33">
                  <c:v>03.06.2018</c:v>
                </c:pt>
                <c:pt idx="34">
                  <c:v>04.06.2018</c:v>
                </c:pt>
                <c:pt idx="35">
                  <c:v>05.06.2018</c:v>
                </c:pt>
                <c:pt idx="36">
                  <c:v>06.06.2018</c:v>
                </c:pt>
                <c:pt idx="37">
                  <c:v>07.06.2018</c:v>
                </c:pt>
                <c:pt idx="38">
                  <c:v>08.06.2018</c:v>
                </c:pt>
                <c:pt idx="39">
                  <c:v>09.06.2018</c:v>
                </c:pt>
                <c:pt idx="40">
                  <c:v>10.06.2018</c:v>
                </c:pt>
                <c:pt idx="41">
                  <c:v>11.06.2018</c:v>
                </c:pt>
                <c:pt idx="42">
                  <c:v>12.06.2018</c:v>
                </c:pt>
                <c:pt idx="43">
                  <c:v>13.06.2018</c:v>
                </c:pt>
                <c:pt idx="44">
                  <c:v>14.06.2018</c:v>
                </c:pt>
                <c:pt idx="45">
                  <c:v>15.06.2018</c:v>
                </c:pt>
                <c:pt idx="46">
                  <c:v>16.06.2018</c:v>
                </c:pt>
                <c:pt idx="47">
                  <c:v>17.06.2018</c:v>
                </c:pt>
                <c:pt idx="48">
                  <c:v>18.06.2018</c:v>
                </c:pt>
                <c:pt idx="49">
                  <c:v>19.06.2018</c:v>
                </c:pt>
                <c:pt idx="50">
                  <c:v>20.06.2018</c:v>
                </c:pt>
                <c:pt idx="51">
                  <c:v>21.06.2018</c:v>
                </c:pt>
                <c:pt idx="52">
                  <c:v>22.06.2018</c:v>
                </c:pt>
                <c:pt idx="53">
                  <c:v>23.06.2018</c:v>
                </c:pt>
                <c:pt idx="54">
                  <c:v>24.06.2018</c:v>
                </c:pt>
                <c:pt idx="55">
                  <c:v>25.06.2018</c:v>
                </c:pt>
                <c:pt idx="56">
                  <c:v>26.06.2018</c:v>
                </c:pt>
                <c:pt idx="57">
                  <c:v>27.06.2018</c:v>
                </c:pt>
                <c:pt idx="58">
                  <c:v>28.06.2018</c:v>
                </c:pt>
                <c:pt idx="59">
                  <c:v>29.06.2018</c:v>
                </c:pt>
                <c:pt idx="60">
                  <c:v>30.06.2018</c:v>
                </c:pt>
                <c:pt idx="61">
                  <c:v>01.07.2018</c:v>
                </c:pt>
                <c:pt idx="62">
                  <c:v>02.07.2018</c:v>
                </c:pt>
                <c:pt idx="63">
                  <c:v>03.07.2018</c:v>
                </c:pt>
                <c:pt idx="64">
                  <c:v>04.07.2018</c:v>
                </c:pt>
                <c:pt idx="65">
                  <c:v>05.07.2018</c:v>
                </c:pt>
                <c:pt idx="66">
                  <c:v>06.07.2018</c:v>
                </c:pt>
                <c:pt idx="67">
                  <c:v>07.07.2018</c:v>
                </c:pt>
                <c:pt idx="68">
                  <c:v>08.07.2018</c:v>
                </c:pt>
                <c:pt idx="69">
                  <c:v>09.07.2018</c:v>
                </c:pt>
                <c:pt idx="70">
                  <c:v>10.07.2018</c:v>
                </c:pt>
                <c:pt idx="71">
                  <c:v>11.07.2018</c:v>
                </c:pt>
                <c:pt idx="72">
                  <c:v>12.07.2018</c:v>
                </c:pt>
                <c:pt idx="73">
                  <c:v>13.07.2018</c:v>
                </c:pt>
                <c:pt idx="74">
                  <c:v>14.07.2018</c:v>
                </c:pt>
                <c:pt idx="75">
                  <c:v>15.07.2018</c:v>
                </c:pt>
                <c:pt idx="76">
                  <c:v>16.07.2018</c:v>
                </c:pt>
                <c:pt idx="77">
                  <c:v>17.07.2018</c:v>
                </c:pt>
                <c:pt idx="78">
                  <c:v>18.07.2018</c:v>
                </c:pt>
                <c:pt idx="79">
                  <c:v>19.07.2018</c:v>
                </c:pt>
                <c:pt idx="80">
                  <c:v>20.07.2018</c:v>
                </c:pt>
                <c:pt idx="81">
                  <c:v>21.07.2018</c:v>
                </c:pt>
                <c:pt idx="82">
                  <c:v>22.07.2018</c:v>
                </c:pt>
                <c:pt idx="83">
                  <c:v>23.07.2018</c:v>
                </c:pt>
                <c:pt idx="84">
                  <c:v>24.07.2018</c:v>
                </c:pt>
                <c:pt idx="85">
                  <c:v>25.07.2018</c:v>
                </c:pt>
                <c:pt idx="86">
                  <c:v>26.07.2018</c:v>
                </c:pt>
                <c:pt idx="87">
                  <c:v>27.07.2018</c:v>
                </c:pt>
                <c:pt idx="88">
                  <c:v>28.07.2018</c:v>
                </c:pt>
                <c:pt idx="89">
                  <c:v>29.07.2018</c:v>
                </c:pt>
                <c:pt idx="90">
                  <c:v>30.07.2018</c:v>
                </c:pt>
                <c:pt idx="91">
                  <c:v>31.07.2018</c:v>
                </c:pt>
                <c:pt idx="92">
                  <c:v>01.08.2018</c:v>
                </c:pt>
                <c:pt idx="93">
                  <c:v>02.08.2018</c:v>
                </c:pt>
                <c:pt idx="94">
                  <c:v>03.08.2018</c:v>
                </c:pt>
                <c:pt idx="95">
                  <c:v>04.08.2018</c:v>
                </c:pt>
                <c:pt idx="96">
                  <c:v>05.08.2018</c:v>
                </c:pt>
                <c:pt idx="97">
                  <c:v>06.08.2018</c:v>
                </c:pt>
                <c:pt idx="98">
                  <c:v>07.08.2018</c:v>
                </c:pt>
                <c:pt idx="99">
                  <c:v>08.08.2018</c:v>
                </c:pt>
                <c:pt idx="100">
                  <c:v>09.08.2018</c:v>
                </c:pt>
                <c:pt idx="101">
                  <c:v>10.08.2018</c:v>
                </c:pt>
                <c:pt idx="102">
                  <c:v>11.08.2018</c:v>
                </c:pt>
                <c:pt idx="103">
                  <c:v>12.08.2018</c:v>
                </c:pt>
                <c:pt idx="104">
                  <c:v>13.08.2018</c:v>
                </c:pt>
                <c:pt idx="105">
                  <c:v>14.08.2018</c:v>
                </c:pt>
                <c:pt idx="106">
                  <c:v>15.08.2018</c:v>
                </c:pt>
                <c:pt idx="107">
                  <c:v>16.08.2018</c:v>
                </c:pt>
                <c:pt idx="108">
                  <c:v>17.08.2018</c:v>
                </c:pt>
                <c:pt idx="109">
                  <c:v>18.08.2018</c:v>
                </c:pt>
                <c:pt idx="110">
                  <c:v>19.08.2018</c:v>
                </c:pt>
                <c:pt idx="111">
                  <c:v>20.08.2018</c:v>
                </c:pt>
                <c:pt idx="112">
                  <c:v>21.08.2018</c:v>
                </c:pt>
                <c:pt idx="113">
                  <c:v>22.08.2018</c:v>
                </c:pt>
                <c:pt idx="114">
                  <c:v>23.08.2018</c:v>
                </c:pt>
                <c:pt idx="115">
                  <c:v>24.08.2018</c:v>
                </c:pt>
                <c:pt idx="116">
                  <c:v>25.08.2018</c:v>
                </c:pt>
                <c:pt idx="117">
                  <c:v>26.08.2018</c:v>
                </c:pt>
                <c:pt idx="118">
                  <c:v>27.08.2018</c:v>
                </c:pt>
                <c:pt idx="119">
                  <c:v>28.08.2018</c:v>
                </c:pt>
                <c:pt idx="120">
                  <c:v>29.08.2018</c:v>
                </c:pt>
                <c:pt idx="121">
                  <c:v>30.08.2018</c:v>
                </c:pt>
                <c:pt idx="122">
                  <c:v>31.08.2018</c:v>
                </c:pt>
                <c:pt idx="123">
                  <c:v>01.09.2018</c:v>
                </c:pt>
                <c:pt idx="124">
                  <c:v>02.09.2018</c:v>
                </c:pt>
                <c:pt idx="125">
                  <c:v>03.09.2018</c:v>
                </c:pt>
                <c:pt idx="126">
                  <c:v>04.09.2018</c:v>
                </c:pt>
                <c:pt idx="127">
                  <c:v>05.09.2018</c:v>
                </c:pt>
                <c:pt idx="128">
                  <c:v>06.09.2018</c:v>
                </c:pt>
                <c:pt idx="129">
                  <c:v>07.09.2018</c:v>
                </c:pt>
                <c:pt idx="130">
                  <c:v>08.09.2018</c:v>
                </c:pt>
                <c:pt idx="131">
                  <c:v>09.09.2018</c:v>
                </c:pt>
                <c:pt idx="132">
                  <c:v>10.09.2018</c:v>
                </c:pt>
                <c:pt idx="133">
                  <c:v>11.09.2018</c:v>
                </c:pt>
                <c:pt idx="134">
                  <c:v>12.09.2018</c:v>
                </c:pt>
                <c:pt idx="135">
                  <c:v>13.09.2018</c:v>
                </c:pt>
                <c:pt idx="136">
                  <c:v>14.09.2018</c:v>
                </c:pt>
                <c:pt idx="137">
                  <c:v>15.09.2018</c:v>
                </c:pt>
                <c:pt idx="138">
                  <c:v>16.09.2018</c:v>
                </c:pt>
                <c:pt idx="139">
                  <c:v>17.09.2018</c:v>
                </c:pt>
                <c:pt idx="140">
                  <c:v>18.09.2018</c:v>
                </c:pt>
                <c:pt idx="141">
                  <c:v>19.09.2018</c:v>
                </c:pt>
                <c:pt idx="142">
                  <c:v>20.09.2018</c:v>
                </c:pt>
                <c:pt idx="143">
                  <c:v>21.09.2018</c:v>
                </c:pt>
                <c:pt idx="144">
                  <c:v>22.09.2018</c:v>
                </c:pt>
                <c:pt idx="145">
                  <c:v>23.09.2018</c:v>
                </c:pt>
                <c:pt idx="146">
                  <c:v>24.09.2018</c:v>
                </c:pt>
                <c:pt idx="147">
                  <c:v>25.09.2018</c:v>
                </c:pt>
                <c:pt idx="148">
                  <c:v>26.09.2018</c:v>
                </c:pt>
                <c:pt idx="149">
                  <c:v>27.09.2018</c:v>
                </c:pt>
                <c:pt idx="150">
                  <c:v>28.09.2018</c:v>
                </c:pt>
                <c:pt idx="151">
                  <c:v>29.09.2018</c:v>
                </c:pt>
                <c:pt idx="152">
                  <c:v>30.09.2018</c:v>
                </c:pt>
                <c:pt idx="153">
                  <c:v>01.10.2018</c:v>
                </c:pt>
                <c:pt idx="154">
                  <c:v>02.10.2018</c:v>
                </c:pt>
                <c:pt idx="155">
                  <c:v>03.10.2018</c:v>
                </c:pt>
                <c:pt idx="156">
                  <c:v>04.10.2018</c:v>
                </c:pt>
                <c:pt idx="157">
                  <c:v>05.10.2018</c:v>
                </c:pt>
                <c:pt idx="158">
                  <c:v>06.10.2018</c:v>
                </c:pt>
                <c:pt idx="159">
                  <c:v>07.10.2018</c:v>
                </c:pt>
                <c:pt idx="160">
                  <c:v>08.10.2018</c:v>
                </c:pt>
                <c:pt idx="161">
                  <c:v>09.10.2018</c:v>
                </c:pt>
                <c:pt idx="162">
                  <c:v>10.10.2018</c:v>
                </c:pt>
                <c:pt idx="163">
                  <c:v>11.10.2018</c:v>
                </c:pt>
                <c:pt idx="164">
                  <c:v>12.10.2018</c:v>
                </c:pt>
                <c:pt idx="165">
                  <c:v>13.10.2018</c:v>
                </c:pt>
                <c:pt idx="166">
                  <c:v>14.10.2018</c:v>
                </c:pt>
                <c:pt idx="167">
                  <c:v>15.10.2018</c:v>
                </c:pt>
                <c:pt idx="168">
                  <c:v>16.10.2018</c:v>
                </c:pt>
                <c:pt idx="169">
                  <c:v>17.10.2018</c:v>
                </c:pt>
                <c:pt idx="170">
                  <c:v>18.10.2018</c:v>
                </c:pt>
                <c:pt idx="171">
                  <c:v>19.10.2018</c:v>
                </c:pt>
                <c:pt idx="172">
                  <c:v>20.10.2018</c:v>
                </c:pt>
                <c:pt idx="173">
                  <c:v>21.10.2018</c:v>
                </c:pt>
                <c:pt idx="174">
                  <c:v>22.10.2018</c:v>
                </c:pt>
                <c:pt idx="175">
                  <c:v>23.10.2018</c:v>
                </c:pt>
                <c:pt idx="176">
                  <c:v>24.10.2018</c:v>
                </c:pt>
                <c:pt idx="177">
                  <c:v>25.10.2018</c:v>
                </c:pt>
                <c:pt idx="178">
                  <c:v>26.10.2018</c:v>
                </c:pt>
                <c:pt idx="179">
                  <c:v>27.10.2018</c:v>
                </c:pt>
                <c:pt idx="180">
                  <c:v>28.10.2018</c:v>
                </c:pt>
                <c:pt idx="181">
                  <c:v>29.10.2018</c:v>
                </c:pt>
                <c:pt idx="182">
                  <c:v>30.10.2018</c:v>
                </c:pt>
                <c:pt idx="183">
                  <c:v>31.10.2018</c:v>
                </c:pt>
                <c:pt idx="184">
                  <c:v>01.11.2018</c:v>
                </c:pt>
                <c:pt idx="185">
                  <c:v>02.11.2018</c:v>
                </c:pt>
                <c:pt idx="186">
                  <c:v>03.11.2018</c:v>
                </c:pt>
                <c:pt idx="187">
                  <c:v>04.11.2018</c:v>
                </c:pt>
                <c:pt idx="188">
                  <c:v>05.11.2018</c:v>
                </c:pt>
                <c:pt idx="189">
                  <c:v>06.11.2018</c:v>
                </c:pt>
                <c:pt idx="190">
                  <c:v>07.11.2018</c:v>
                </c:pt>
                <c:pt idx="191">
                  <c:v>08.11.2018</c:v>
                </c:pt>
                <c:pt idx="192">
                  <c:v>09.11.2018</c:v>
                </c:pt>
                <c:pt idx="193">
                  <c:v>10.11.2018</c:v>
                </c:pt>
                <c:pt idx="194">
                  <c:v>11.11.2018</c:v>
                </c:pt>
                <c:pt idx="195">
                  <c:v>12.11.2018</c:v>
                </c:pt>
                <c:pt idx="196">
                  <c:v>13.11.2018</c:v>
                </c:pt>
                <c:pt idx="197">
                  <c:v>14.11.2018</c:v>
                </c:pt>
                <c:pt idx="198">
                  <c:v>15.11.2018</c:v>
                </c:pt>
                <c:pt idx="199">
                  <c:v>16.11.2018</c:v>
                </c:pt>
                <c:pt idx="200">
                  <c:v>17.11.2018</c:v>
                </c:pt>
                <c:pt idx="201">
                  <c:v>18.11.2018</c:v>
                </c:pt>
                <c:pt idx="202">
                  <c:v>19.11.2018</c:v>
                </c:pt>
                <c:pt idx="203">
                  <c:v>20.11.2018</c:v>
                </c:pt>
                <c:pt idx="204">
                  <c:v>21.11.2018</c:v>
                </c:pt>
                <c:pt idx="205">
                  <c:v>22.11.2018</c:v>
                </c:pt>
                <c:pt idx="206">
                  <c:v>23.11.2018</c:v>
                </c:pt>
                <c:pt idx="207">
                  <c:v>24.11.2018</c:v>
                </c:pt>
                <c:pt idx="208">
                  <c:v>25.11.2018</c:v>
                </c:pt>
                <c:pt idx="209">
                  <c:v>26.11.2018</c:v>
                </c:pt>
                <c:pt idx="210">
                  <c:v>27.11.2018</c:v>
                </c:pt>
                <c:pt idx="211">
                  <c:v>28.11.2018</c:v>
                </c:pt>
                <c:pt idx="212">
                  <c:v>29.11.2018</c:v>
                </c:pt>
                <c:pt idx="213">
                  <c:v>30.11.2018</c:v>
                </c:pt>
                <c:pt idx="214">
                  <c:v>01.12.2018</c:v>
                </c:pt>
                <c:pt idx="215">
                  <c:v>02.12.2018</c:v>
                </c:pt>
                <c:pt idx="216">
                  <c:v>03.12.2018</c:v>
                </c:pt>
                <c:pt idx="217">
                  <c:v>04.12.2018</c:v>
                </c:pt>
                <c:pt idx="218">
                  <c:v>05.12.2018</c:v>
                </c:pt>
                <c:pt idx="219">
                  <c:v>06.12.2018</c:v>
                </c:pt>
                <c:pt idx="220">
                  <c:v>07.12.2018</c:v>
                </c:pt>
                <c:pt idx="221">
                  <c:v>08.12.2018</c:v>
                </c:pt>
                <c:pt idx="222">
                  <c:v>09.12.2018</c:v>
                </c:pt>
                <c:pt idx="223">
                  <c:v>10.12.2018</c:v>
                </c:pt>
                <c:pt idx="224">
                  <c:v>11.12.2018</c:v>
                </c:pt>
                <c:pt idx="225">
                  <c:v>12.12.2018</c:v>
                </c:pt>
                <c:pt idx="226">
                  <c:v>13.12.2018</c:v>
                </c:pt>
                <c:pt idx="227">
                  <c:v>14.12.2018</c:v>
                </c:pt>
                <c:pt idx="228">
                  <c:v>15.12.2018</c:v>
                </c:pt>
                <c:pt idx="229">
                  <c:v>16.12.2018</c:v>
                </c:pt>
                <c:pt idx="230">
                  <c:v>17.12.2018</c:v>
                </c:pt>
                <c:pt idx="231">
                  <c:v>18.12.2018</c:v>
                </c:pt>
                <c:pt idx="232">
                  <c:v>19.12.2018</c:v>
                </c:pt>
                <c:pt idx="233">
                  <c:v>20.12.2018</c:v>
                </c:pt>
                <c:pt idx="234">
                  <c:v>21.12.2018</c:v>
                </c:pt>
                <c:pt idx="235">
                  <c:v>22.12.2018</c:v>
                </c:pt>
                <c:pt idx="236">
                  <c:v>23.12.2018</c:v>
                </c:pt>
                <c:pt idx="237">
                  <c:v>24.12.2018</c:v>
                </c:pt>
                <c:pt idx="238">
                  <c:v>25.12.2018</c:v>
                </c:pt>
                <c:pt idx="239">
                  <c:v>26.12.2018</c:v>
                </c:pt>
                <c:pt idx="240">
                  <c:v>27.12.2018</c:v>
                </c:pt>
                <c:pt idx="241">
                  <c:v>28.12.2018</c:v>
                </c:pt>
                <c:pt idx="242">
                  <c:v>29.12.2018</c:v>
                </c:pt>
                <c:pt idx="243">
                  <c:v>30.12.2018</c:v>
                </c:pt>
                <c:pt idx="244">
                  <c:v>31.12.2018</c:v>
                </c:pt>
                <c:pt idx="245">
                  <c:v>01.01.2019</c:v>
                </c:pt>
                <c:pt idx="246">
                  <c:v>02.01.2019</c:v>
                </c:pt>
                <c:pt idx="247">
                  <c:v>03.01.2019</c:v>
                </c:pt>
                <c:pt idx="248">
                  <c:v>04.01.2019</c:v>
                </c:pt>
                <c:pt idx="249">
                  <c:v>05.01.2019</c:v>
                </c:pt>
                <c:pt idx="250">
                  <c:v>06.01.2019</c:v>
                </c:pt>
                <c:pt idx="251">
                  <c:v>07.01.2019</c:v>
                </c:pt>
                <c:pt idx="252">
                  <c:v>08.01.2019</c:v>
                </c:pt>
                <c:pt idx="253">
                  <c:v>09.01.2019</c:v>
                </c:pt>
                <c:pt idx="254">
                  <c:v>10.01.2019</c:v>
                </c:pt>
                <c:pt idx="255">
                  <c:v>11.01.2019</c:v>
                </c:pt>
                <c:pt idx="256">
                  <c:v>12.01.2019</c:v>
                </c:pt>
                <c:pt idx="257">
                  <c:v>13.01.2019</c:v>
                </c:pt>
                <c:pt idx="258">
                  <c:v>14.01.2019</c:v>
                </c:pt>
                <c:pt idx="259">
                  <c:v>15.01.2019</c:v>
                </c:pt>
                <c:pt idx="260">
                  <c:v>16.01.2019</c:v>
                </c:pt>
                <c:pt idx="261">
                  <c:v>17.01.2019</c:v>
                </c:pt>
                <c:pt idx="262">
                  <c:v>18.01.2019</c:v>
                </c:pt>
                <c:pt idx="263">
                  <c:v>19.01.2019</c:v>
                </c:pt>
                <c:pt idx="264">
                  <c:v>20.01.2019</c:v>
                </c:pt>
                <c:pt idx="265">
                  <c:v>21.01.2019</c:v>
                </c:pt>
                <c:pt idx="266">
                  <c:v>22.01.2019</c:v>
                </c:pt>
                <c:pt idx="267">
                  <c:v>23.01.2019</c:v>
                </c:pt>
                <c:pt idx="268">
                  <c:v>24.01.2019</c:v>
                </c:pt>
                <c:pt idx="269">
                  <c:v>25.01.2019</c:v>
                </c:pt>
                <c:pt idx="270">
                  <c:v>26.01.2019</c:v>
                </c:pt>
                <c:pt idx="271">
                  <c:v>27.01.2019</c:v>
                </c:pt>
                <c:pt idx="272">
                  <c:v>28.01.2019</c:v>
                </c:pt>
                <c:pt idx="273">
                  <c:v>29.01.2019</c:v>
                </c:pt>
                <c:pt idx="274">
                  <c:v>30.01.2019</c:v>
                </c:pt>
                <c:pt idx="275">
                  <c:v>31.01.2019</c:v>
                </c:pt>
                <c:pt idx="276">
                  <c:v>01.02.2019</c:v>
                </c:pt>
                <c:pt idx="277">
                  <c:v>02.02.2019</c:v>
                </c:pt>
                <c:pt idx="278">
                  <c:v>03.02.2019</c:v>
                </c:pt>
                <c:pt idx="279">
                  <c:v>04.02.2019</c:v>
                </c:pt>
                <c:pt idx="280">
                  <c:v>05.02.2019</c:v>
                </c:pt>
                <c:pt idx="281">
                  <c:v>06.02.2019</c:v>
                </c:pt>
                <c:pt idx="282">
                  <c:v>07.02.2019</c:v>
                </c:pt>
                <c:pt idx="283">
                  <c:v>08.02.2019</c:v>
                </c:pt>
                <c:pt idx="284">
                  <c:v>09.02.2019</c:v>
                </c:pt>
                <c:pt idx="285">
                  <c:v>10.02.2019</c:v>
                </c:pt>
                <c:pt idx="286">
                  <c:v>11.02.2019</c:v>
                </c:pt>
                <c:pt idx="287">
                  <c:v>12.02.2019</c:v>
                </c:pt>
                <c:pt idx="288">
                  <c:v>13.02.2019</c:v>
                </c:pt>
                <c:pt idx="289">
                  <c:v>14.02.2019</c:v>
                </c:pt>
                <c:pt idx="290">
                  <c:v>15.02.2019</c:v>
                </c:pt>
                <c:pt idx="291">
                  <c:v>16.02.2019</c:v>
                </c:pt>
                <c:pt idx="292">
                  <c:v>17.02.2019</c:v>
                </c:pt>
                <c:pt idx="293">
                  <c:v>18.02.2019</c:v>
                </c:pt>
                <c:pt idx="294">
                  <c:v>19.02.2019</c:v>
                </c:pt>
                <c:pt idx="295">
                  <c:v>20.02.2019</c:v>
                </c:pt>
                <c:pt idx="296">
                  <c:v>21.02.2019</c:v>
                </c:pt>
                <c:pt idx="297">
                  <c:v>22.02.2019</c:v>
                </c:pt>
                <c:pt idx="298">
                  <c:v>23.02.2019</c:v>
                </c:pt>
                <c:pt idx="299">
                  <c:v>24.02.2019</c:v>
                </c:pt>
                <c:pt idx="300">
                  <c:v>25.02.2019</c:v>
                </c:pt>
                <c:pt idx="301">
                  <c:v>26.02.2019</c:v>
                </c:pt>
                <c:pt idx="302">
                  <c:v>27.02.2019</c:v>
                </c:pt>
                <c:pt idx="303">
                  <c:v>28.02.2019</c:v>
                </c:pt>
                <c:pt idx="304">
                  <c:v>01.03.2019</c:v>
                </c:pt>
                <c:pt idx="305">
                  <c:v>02.03.2019</c:v>
                </c:pt>
                <c:pt idx="306">
                  <c:v>03.03.2019</c:v>
                </c:pt>
                <c:pt idx="307">
                  <c:v>04.03.2019</c:v>
                </c:pt>
                <c:pt idx="308">
                  <c:v>05.03.2019</c:v>
                </c:pt>
                <c:pt idx="309">
                  <c:v>06.03.2019</c:v>
                </c:pt>
                <c:pt idx="310">
                  <c:v>07.03.2019</c:v>
                </c:pt>
                <c:pt idx="311">
                  <c:v>08.03.2019</c:v>
                </c:pt>
                <c:pt idx="312">
                  <c:v>09.03.2019</c:v>
                </c:pt>
                <c:pt idx="313">
                  <c:v>10.03.2019</c:v>
                </c:pt>
                <c:pt idx="314">
                  <c:v>11.03.2019</c:v>
                </c:pt>
                <c:pt idx="315">
                  <c:v>12.03.2019</c:v>
                </c:pt>
                <c:pt idx="316">
                  <c:v>13.03.2019</c:v>
                </c:pt>
                <c:pt idx="317">
                  <c:v>14.03.2019</c:v>
                </c:pt>
                <c:pt idx="318">
                  <c:v>15.03.2019</c:v>
                </c:pt>
                <c:pt idx="319">
                  <c:v>16.03.2019</c:v>
                </c:pt>
                <c:pt idx="320">
                  <c:v>17.03.2019</c:v>
                </c:pt>
                <c:pt idx="321">
                  <c:v>18.03.2019</c:v>
                </c:pt>
                <c:pt idx="322">
                  <c:v>19.03.2019</c:v>
                </c:pt>
                <c:pt idx="323">
                  <c:v>20.03.2019</c:v>
                </c:pt>
                <c:pt idx="324">
                  <c:v>21.03.2019</c:v>
                </c:pt>
                <c:pt idx="325">
                  <c:v>22.03.2019</c:v>
                </c:pt>
                <c:pt idx="326">
                  <c:v>23.03.2019</c:v>
                </c:pt>
                <c:pt idx="327">
                  <c:v>24.03.2019</c:v>
                </c:pt>
                <c:pt idx="328">
                  <c:v>25.03.2019</c:v>
                </c:pt>
                <c:pt idx="329">
                  <c:v>26.03.2019</c:v>
                </c:pt>
                <c:pt idx="330">
                  <c:v>27.03.2019</c:v>
                </c:pt>
                <c:pt idx="331">
                  <c:v>28.03.2019</c:v>
                </c:pt>
                <c:pt idx="332">
                  <c:v>29.03.2019</c:v>
                </c:pt>
                <c:pt idx="333">
                  <c:v>30.03.2019</c:v>
                </c:pt>
                <c:pt idx="334">
                  <c:v>31.03.2019</c:v>
                </c:pt>
                <c:pt idx="335">
                  <c:v>01.04.2019</c:v>
                </c:pt>
                <c:pt idx="336">
                  <c:v>02.04.2019</c:v>
                </c:pt>
                <c:pt idx="337">
                  <c:v>03.04.2019</c:v>
                </c:pt>
                <c:pt idx="338">
                  <c:v>04.04.2019</c:v>
                </c:pt>
                <c:pt idx="339">
                  <c:v>05.04.2019</c:v>
                </c:pt>
                <c:pt idx="340">
                  <c:v>06.04.2019</c:v>
                </c:pt>
                <c:pt idx="341">
                  <c:v>07.04.2019</c:v>
                </c:pt>
                <c:pt idx="342">
                  <c:v>08.04.2019</c:v>
                </c:pt>
                <c:pt idx="343">
                  <c:v>09.04.2019</c:v>
                </c:pt>
                <c:pt idx="344">
                  <c:v>10.04.2019</c:v>
                </c:pt>
                <c:pt idx="345">
                  <c:v>11.04.2019</c:v>
                </c:pt>
                <c:pt idx="346">
                  <c:v>12.04.2019</c:v>
                </c:pt>
                <c:pt idx="347">
                  <c:v>13.04.2019</c:v>
                </c:pt>
                <c:pt idx="348">
                  <c:v>14.04.2019</c:v>
                </c:pt>
                <c:pt idx="349">
                  <c:v>15.04.2019</c:v>
                </c:pt>
                <c:pt idx="350">
                  <c:v>16.04.2019</c:v>
                </c:pt>
                <c:pt idx="351">
                  <c:v>17.04.2019</c:v>
                </c:pt>
                <c:pt idx="352">
                  <c:v>18.04.2019</c:v>
                </c:pt>
                <c:pt idx="353">
                  <c:v>19.04.2019</c:v>
                </c:pt>
                <c:pt idx="354">
                  <c:v>20.04.2019</c:v>
                </c:pt>
                <c:pt idx="355">
                  <c:v>21.04.2019</c:v>
                </c:pt>
                <c:pt idx="356">
                  <c:v>22.04.2019</c:v>
                </c:pt>
                <c:pt idx="357">
                  <c:v>23.04.2019</c:v>
                </c:pt>
                <c:pt idx="358">
                  <c:v>24.04.2019</c:v>
                </c:pt>
                <c:pt idx="359">
                  <c:v>25.04.2019</c:v>
                </c:pt>
                <c:pt idx="360">
                  <c:v>26.04.2019</c:v>
                </c:pt>
                <c:pt idx="361">
                  <c:v>27.04.2019</c:v>
                </c:pt>
                <c:pt idx="362">
                  <c:v>28.04.2019</c:v>
                </c:pt>
                <c:pt idx="363">
                  <c:v>29.04.2019</c:v>
                </c:pt>
                <c:pt idx="364">
                  <c:v>30.04.2019</c:v>
                </c:pt>
                <c:pt idx="365">
                  <c:v>01.05.2019</c:v>
                </c:pt>
                <c:pt idx="366">
                  <c:v>02.05.2019</c:v>
                </c:pt>
                <c:pt idx="367">
                  <c:v>03.05.2019</c:v>
                </c:pt>
                <c:pt idx="368">
                  <c:v>04.05.2019</c:v>
                </c:pt>
                <c:pt idx="369">
                  <c:v>05.05.2019</c:v>
                </c:pt>
                <c:pt idx="370">
                  <c:v>06.05.2019</c:v>
                </c:pt>
                <c:pt idx="371">
                  <c:v>07.05.2019</c:v>
                </c:pt>
                <c:pt idx="372">
                  <c:v>08.05.2019</c:v>
                </c:pt>
                <c:pt idx="373">
                  <c:v>09.05.2019</c:v>
                </c:pt>
                <c:pt idx="374">
                  <c:v>10.05.2019</c:v>
                </c:pt>
                <c:pt idx="375">
                  <c:v>11.05.2019</c:v>
                </c:pt>
                <c:pt idx="376">
                  <c:v>12.05.2019</c:v>
                </c:pt>
                <c:pt idx="377">
                  <c:v>13.05.2019</c:v>
                </c:pt>
                <c:pt idx="378">
                  <c:v>14.05.2019</c:v>
                </c:pt>
                <c:pt idx="379">
                  <c:v>15.05.2019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14417</c:v>
                </c:pt>
                <c:pt idx="1">
                  <c:v>13734</c:v>
                </c:pt>
                <c:pt idx="2">
                  <c:v>12175</c:v>
                </c:pt>
                <c:pt idx="3">
                  <c:v>9963</c:v>
                </c:pt>
                <c:pt idx="4">
                  <c:v>10494</c:v>
                </c:pt>
                <c:pt idx="5">
                  <c:v>17212</c:v>
                </c:pt>
                <c:pt idx="6">
                  <c:v>18020</c:v>
                </c:pt>
                <c:pt idx="7">
                  <c:v>18205</c:v>
                </c:pt>
                <c:pt idx="8">
                  <c:v>14063</c:v>
                </c:pt>
                <c:pt idx="9">
                  <c:v>15036</c:v>
                </c:pt>
                <c:pt idx="10">
                  <c:v>14813</c:v>
                </c:pt>
                <c:pt idx="11">
                  <c:v>14814</c:v>
                </c:pt>
                <c:pt idx="12">
                  <c:v>13364</c:v>
                </c:pt>
                <c:pt idx="13">
                  <c:v>15927</c:v>
                </c:pt>
                <c:pt idx="14">
                  <c:v>25695</c:v>
                </c:pt>
                <c:pt idx="15">
                  <c:v>33809</c:v>
                </c:pt>
                <c:pt idx="16">
                  <c:v>38288</c:v>
                </c:pt>
                <c:pt idx="17">
                  <c:v>29734</c:v>
                </c:pt>
                <c:pt idx="18">
                  <c:v>19840</c:v>
                </c:pt>
                <c:pt idx="19">
                  <c:v>13808</c:v>
                </c:pt>
                <c:pt idx="20">
                  <c:v>14614</c:v>
                </c:pt>
                <c:pt idx="21">
                  <c:v>18684</c:v>
                </c:pt>
                <c:pt idx="22">
                  <c:v>12985</c:v>
                </c:pt>
                <c:pt idx="23">
                  <c:v>14405</c:v>
                </c:pt>
                <c:pt idx="24">
                  <c:v>13364</c:v>
                </c:pt>
                <c:pt idx="25">
                  <c:v>13212</c:v>
                </c:pt>
                <c:pt idx="26">
                  <c:v>13859</c:v>
                </c:pt>
                <c:pt idx="27">
                  <c:v>25263</c:v>
                </c:pt>
                <c:pt idx="28">
                  <c:v>29734</c:v>
                </c:pt>
                <c:pt idx="29">
                  <c:v>26627</c:v>
                </c:pt>
                <c:pt idx="30">
                  <c:v>24571</c:v>
                </c:pt>
                <c:pt idx="31">
                  <c:v>23871</c:v>
                </c:pt>
                <c:pt idx="32">
                  <c:v>32897</c:v>
                </c:pt>
                <c:pt idx="33">
                  <c:v>50927</c:v>
                </c:pt>
                <c:pt idx="34">
                  <c:v>30127</c:v>
                </c:pt>
                <c:pt idx="35">
                  <c:v>36666</c:v>
                </c:pt>
                <c:pt idx="36">
                  <c:v>28065</c:v>
                </c:pt>
                <c:pt idx="37">
                  <c:v>29893</c:v>
                </c:pt>
                <c:pt idx="38">
                  <c:v>28262</c:v>
                </c:pt>
                <c:pt idx="39">
                  <c:v>32204</c:v>
                </c:pt>
                <c:pt idx="40">
                  <c:v>28961</c:v>
                </c:pt>
                <c:pt idx="41">
                  <c:v>20018</c:v>
                </c:pt>
                <c:pt idx="42">
                  <c:v>21089</c:v>
                </c:pt>
                <c:pt idx="43">
                  <c:v>18320</c:v>
                </c:pt>
                <c:pt idx="44">
                  <c:v>17587</c:v>
                </c:pt>
                <c:pt idx="45">
                  <c:v>17224</c:v>
                </c:pt>
                <c:pt idx="46">
                  <c:v>16015</c:v>
                </c:pt>
                <c:pt idx="47">
                  <c:v>23040</c:v>
                </c:pt>
                <c:pt idx="48">
                  <c:v>18226</c:v>
                </c:pt>
                <c:pt idx="49">
                  <c:v>48914</c:v>
                </c:pt>
                <c:pt idx="50">
                  <c:v>23471</c:v>
                </c:pt>
                <c:pt idx="51">
                  <c:v>30950</c:v>
                </c:pt>
                <c:pt idx="52">
                  <c:v>28826</c:v>
                </c:pt>
                <c:pt idx="53">
                  <c:v>21287</c:v>
                </c:pt>
                <c:pt idx="54">
                  <c:v>39167</c:v>
                </c:pt>
                <c:pt idx="55">
                  <c:v>23465</c:v>
                </c:pt>
                <c:pt idx="56">
                  <c:v>19545</c:v>
                </c:pt>
                <c:pt idx="57">
                  <c:v>41021</c:v>
                </c:pt>
                <c:pt idx="58">
                  <c:v>27586</c:v>
                </c:pt>
                <c:pt idx="59">
                  <c:v>23380</c:v>
                </c:pt>
                <c:pt idx="60">
                  <c:v>20635</c:v>
                </c:pt>
                <c:pt idx="61">
                  <c:v>22849</c:v>
                </c:pt>
                <c:pt idx="62">
                  <c:v>38575</c:v>
                </c:pt>
                <c:pt idx="63">
                  <c:v>22543</c:v>
                </c:pt>
                <c:pt idx="64">
                  <c:v>34051</c:v>
                </c:pt>
                <c:pt idx="65">
                  <c:v>41657</c:v>
                </c:pt>
                <c:pt idx="66">
                  <c:v>46443</c:v>
                </c:pt>
                <c:pt idx="67">
                  <c:v>32610</c:v>
                </c:pt>
                <c:pt idx="68">
                  <c:v>32564</c:v>
                </c:pt>
                <c:pt idx="69">
                  <c:v>40807</c:v>
                </c:pt>
                <c:pt idx="70">
                  <c:v>31017</c:v>
                </c:pt>
                <c:pt idx="71">
                  <c:v>21903</c:v>
                </c:pt>
                <c:pt idx="72">
                  <c:v>45660</c:v>
                </c:pt>
                <c:pt idx="73">
                  <c:v>72359</c:v>
                </c:pt>
                <c:pt idx="74">
                  <c:v>36006</c:v>
                </c:pt>
                <c:pt idx="75">
                  <c:v>33634</c:v>
                </c:pt>
                <c:pt idx="76">
                  <c:v>30320</c:v>
                </c:pt>
                <c:pt idx="77">
                  <c:v>30292</c:v>
                </c:pt>
                <c:pt idx="78">
                  <c:v>28884</c:v>
                </c:pt>
                <c:pt idx="79">
                  <c:v>36705</c:v>
                </c:pt>
                <c:pt idx="80">
                  <c:v>32060</c:v>
                </c:pt>
                <c:pt idx="81">
                  <c:v>31289</c:v>
                </c:pt>
                <c:pt idx="82">
                  <c:v>62068</c:v>
                </c:pt>
                <c:pt idx="83">
                  <c:v>46269</c:v>
                </c:pt>
                <c:pt idx="84">
                  <c:v>30175</c:v>
                </c:pt>
                <c:pt idx="85">
                  <c:v>37471</c:v>
                </c:pt>
                <c:pt idx="86">
                  <c:v>37481</c:v>
                </c:pt>
                <c:pt idx="87">
                  <c:v>35893</c:v>
                </c:pt>
                <c:pt idx="88">
                  <c:v>21025</c:v>
                </c:pt>
                <c:pt idx="89">
                  <c:v>13366</c:v>
                </c:pt>
                <c:pt idx="90">
                  <c:v>11924</c:v>
                </c:pt>
                <c:pt idx="91">
                  <c:v>22789</c:v>
                </c:pt>
                <c:pt idx="92">
                  <c:v>20642</c:v>
                </c:pt>
                <c:pt idx="93">
                  <c:v>16006</c:v>
                </c:pt>
                <c:pt idx="94">
                  <c:v>19121</c:v>
                </c:pt>
                <c:pt idx="95">
                  <c:v>18538</c:v>
                </c:pt>
                <c:pt idx="96">
                  <c:v>15551</c:v>
                </c:pt>
                <c:pt idx="97">
                  <c:v>22521</c:v>
                </c:pt>
                <c:pt idx="98">
                  <c:v>18099</c:v>
                </c:pt>
                <c:pt idx="99">
                  <c:v>11553</c:v>
                </c:pt>
                <c:pt idx="100">
                  <c:v>14647</c:v>
                </c:pt>
                <c:pt idx="101">
                  <c:v>11361</c:v>
                </c:pt>
                <c:pt idx="102">
                  <c:v>10773</c:v>
                </c:pt>
                <c:pt idx="103">
                  <c:v>15408</c:v>
                </c:pt>
                <c:pt idx="104">
                  <c:v>11519</c:v>
                </c:pt>
                <c:pt idx="105">
                  <c:v>10484</c:v>
                </c:pt>
                <c:pt idx="106">
                  <c:v>13615</c:v>
                </c:pt>
                <c:pt idx="107">
                  <c:v>16824</c:v>
                </c:pt>
                <c:pt idx="108">
                  <c:v>22466</c:v>
                </c:pt>
                <c:pt idx="109">
                  <c:v>23670</c:v>
                </c:pt>
                <c:pt idx="110">
                  <c:v>23100</c:v>
                </c:pt>
                <c:pt idx="111">
                  <c:v>14205</c:v>
                </c:pt>
                <c:pt idx="112">
                  <c:v>57236</c:v>
                </c:pt>
                <c:pt idx="113">
                  <c:v>34687</c:v>
                </c:pt>
                <c:pt idx="114">
                  <c:v>25791</c:v>
                </c:pt>
                <c:pt idx="115">
                  <c:v>16045</c:v>
                </c:pt>
                <c:pt idx="116">
                  <c:v>17900</c:v>
                </c:pt>
                <c:pt idx="117">
                  <c:v>18377</c:v>
                </c:pt>
                <c:pt idx="118">
                  <c:v>21458</c:v>
                </c:pt>
                <c:pt idx="119">
                  <c:v>13532</c:v>
                </c:pt>
                <c:pt idx="120">
                  <c:v>12379</c:v>
                </c:pt>
                <c:pt idx="121">
                  <c:v>16290</c:v>
                </c:pt>
                <c:pt idx="122">
                  <c:v>19098</c:v>
                </c:pt>
                <c:pt idx="123">
                  <c:v>24515</c:v>
                </c:pt>
                <c:pt idx="124">
                  <c:v>26853</c:v>
                </c:pt>
                <c:pt idx="125">
                  <c:v>30250</c:v>
                </c:pt>
                <c:pt idx="126">
                  <c:v>24167</c:v>
                </c:pt>
                <c:pt idx="127">
                  <c:v>19620</c:v>
                </c:pt>
                <c:pt idx="128">
                  <c:v>16546</c:v>
                </c:pt>
                <c:pt idx="129">
                  <c:v>14756</c:v>
                </c:pt>
                <c:pt idx="130">
                  <c:v>12260</c:v>
                </c:pt>
                <c:pt idx="131">
                  <c:v>12620</c:v>
                </c:pt>
                <c:pt idx="132">
                  <c:v>17415</c:v>
                </c:pt>
                <c:pt idx="133">
                  <c:v>15093</c:v>
                </c:pt>
                <c:pt idx="134">
                  <c:v>18161</c:v>
                </c:pt>
                <c:pt idx="135">
                  <c:v>13680</c:v>
                </c:pt>
                <c:pt idx="136">
                  <c:v>19879</c:v>
                </c:pt>
                <c:pt idx="137">
                  <c:v>13013</c:v>
                </c:pt>
                <c:pt idx="138">
                  <c:v>9744</c:v>
                </c:pt>
                <c:pt idx="139">
                  <c:v>24225</c:v>
                </c:pt>
                <c:pt idx="140">
                  <c:v>26847</c:v>
                </c:pt>
                <c:pt idx="141">
                  <c:v>40587</c:v>
                </c:pt>
                <c:pt idx="142">
                  <c:v>40761</c:v>
                </c:pt>
                <c:pt idx="143">
                  <c:v>54309</c:v>
                </c:pt>
                <c:pt idx="144">
                  <c:v>25538</c:v>
                </c:pt>
                <c:pt idx="145">
                  <c:v>20750</c:v>
                </c:pt>
                <c:pt idx="146">
                  <c:v>26405</c:v>
                </c:pt>
                <c:pt idx="147">
                  <c:v>17305</c:v>
                </c:pt>
                <c:pt idx="148">
                  <c:v>16008</c:v>
                </c:pt>
                <c:pt idx="149">
                  <c:v>24904</c:v>
                </c:pt>
                <c:pt idx="150">
                  <c:v>24974</c:v>
                </c:pt>
                <c:pt idx="151">
                  <c:v>15841</c:v>
                </c:pt>
                <c:pt idx="152">
                  <c:v>15220</c:v>
                </c:pt>
                <c:pt idx="153">
                  <c:v>12338</c:v>
                </c:pt>
                <c:pt idx="154">
                  <c:v>22692</c:v>
                </c:pt>
                <c:pt idx="155">
                  <c:v>26775</c:v>
                </c:pt>
                <c:pt idx="156">
                  <c:v>23723</c:v>
                </c:pt>
                <c:pt idx="157">
                  <c:v>26266</c:v>
                </c:pt>
                <c:pt idx="158">
                  <c:v>22681</c:v>
                </c:pt>
                <c:pt idx="159">
                  <c:v>54137</c:v>
                </c:pt>
                <c:pt idx="160">
                  <c:v>61215</c:v>
                </c:pt>
                <c:pt idx="161">
                  <c:v>48684</c:v>
                </c:pt>
                <c:pt idx="162">
                  <c:v>69049</c:v>
                </c:pt>
                <c:pt idx="163">
                  <c:v>139565</c:v>
                </c:pt>
                <c:pt idx="164">
                  <c:v>86355</c:v>
                </c:pt>
                <c:pt idx="165">
                  <c:v>61010</c:v>
                </c:pt>
                <c:pt idx="166">
                  <c:v>53407</c:v>
                </c:pt>
                <c:pt idx="167">
                  <c:v>60596</c:v>
                </c:pt>
                <c:pt idx="168">
                  <c:v>55178</c:v>
                </c:pt>
                <c:pt idx="169">
                  <c:v>39263</c:v>
                </c:pt>
                <c:pt idx="170">
                  <c:v>29864</c:v>
                </c:pt>
                <c:pt idx="171">
                  <c:v>21659</c:v>
                </c:pt>
                <c:pt idx="172">
                  <c:v>22121</c:v>
                </c:pt>
                <c:pt idx="173">
                  <c:v>39401</c:v>
                </c:pt>
                <c:pt idx="174">
                  <c:v>34513</c:v>
                </c:pt>
                <c:pt idx="175">
                  <c:v>30872</c:v>
                </c:pt>
                <c:pt idx="176">
                  <c:v>25067</c:v>
                </c:pt>
                <c:pt idx="177">
                  <c:v>21676</c:v>
                </c:pt>
                <c:pt idx="178">
                  <c:v>12728</c:v>
                </c:pt>
                <c:pt idx="179">
                  <c:v>20432</c:v>
                </c:pt>
                <c:pt idx="180">
                  <c:v>19516</c:v>
                </c:pt>
                <c:pt idx="181">
                  <c:v>16279</c:v>
                </c:pt>
                <c:pt idx="182">
                  <c:v>18044</c:v>
                </c:pt>
                <c:pt idx="183">
                  <c:v>16983</c:v>
                </c:pt>
                <c:pt idx="184">
                  <c:v>13504</c:v>
                </c:pt>
                <c:pt idx="185">
                  <c:v>18209</c:v>
                </c:pt>
                <c:pt idx="186">
                  <c:v>12976</c:v>
                </c:pt>
                <c:pt idx="187">
                  <c:v>12895</c:v>
                </c:pt>
                <c:pt idx="188">
                  <c:v>18939</c:v>
                </c:pt>
                <c:pt idx="189">
                  <c:v>22611</c:v>
                </c:pt>
                <c:pt idx="190">
                  <c:v>19840</c:v>
                </c:pt>
                <c:pt idx="191">
                  <c:v>23245</c:v>
                </c:pt>
                <c:pt idx="192">
                  <c:v>16745</c:v>
                </c:pt>
                <c:pt idx="193">
                  <c:v>17964</c:v>
                </c:pt>
                <c:pt idx="194">
                  <c:v>21772</c:v>
                </c:pt>
                <c:pt idx="195">
                  <c:v>21307</c:v>
                </c:pt>
                <c:pt idx="196">
                  <c:v>16588</c:v>
                </c:pt>
                <c:pt idx="197">
                  <c:v>23128</c:v>
                </c:pt>
                <c:pt idx="198">
                  <c:v>20537</c:v>
                </c:pt>
                <c:pt idx="199">
                  <c:v>19302</c:v>
                </c:pt>
                <c:pt idx="200">
                  <c:v>20909</c:v>
                </c:pt>
                <c:pt idx="201">
                  <c:v>19125</c:v>
                </c:pt>
                <c:pt idx="202">
                  <c:v>21868</c:v>
                </c:pt>
                <c:pt idx="203">
                  <c:v>22159</c:v>
                </c:pt>
                <c:pt idx="204">
                  <c:v>20296</c:v>
                </c:pt>
                <c:pt idx="205">
                  <c:v>31470</c:v>
                </c:pt>
                <c:pt idx="206">
                  <c:v>27843</c:v>
                </c:pt>
                <c:pt idx="207">
                  <c:v>23376</c:v>
                </c:pt>
                <c:pt idx="208">
                  <c:v>31053</c:v>
                </c:pt>
                <c:pt idx="209">
                  <c:v>28653</c:v>
                </c:pt>
                <c:pt idx="210">
                  <c:v>33534</c:v>
                </c:pt>
                <c:pt idx="211">
                  <c:v>26004</c:v>
                </c:pt>
                <c:pt idx="212">
                  <c:v>26573</c:v>
                </c:pt>
                <c:pt idx="213">
                  <c:v>16838</c:v>
                </c:pt>
                <c:pt idx="214">
                  <c:v>14629</c:v>
                </c:pt>
                <c:pt idx="215">
                  <c:v>18398</c:v>
                </c:pt>
                <c:pt idx="216">
                  <c:v>16363</c:v>
                </c:pt>
                <c:pt idx="217">
                  <c:v>17495</c:v>
                </c:pt>
                <c:pt idx="218">
                  <c:v>16308</c:v>
                </c:pt>
                <c:pt idx="219">
                  <c:v>15769</c:v>
                </c:pt>
                <c:pt idx="220">
                  <c:v>11794</c:v>
                </c:pt>
                <c:pt idx="221">
                  <c:v>17462</c:v>
                </c:pt>
                <c:pt idx="222">
                  <c:v>28229</c:v>
                </c:pt>
                <c:pt idx="223">
                  <c:v>20910</c:v>
                </c:pt>
                <c:pt idx="224">
                  <c:v>31439</c:v>
                </c:pt>
                <c:pt idx="225">
                  <c:v>23993</c:v>
                </c:pt>
                <c:pt idx="226">
                  <c:v>20439</c:v>
                </c:pt>
                <c:pt idx="227">
                  <c:v>27250</c:v>
                </c:pt>
                <c:pt idx="228">
                  <c:v>23189</c:v>
                </c:pt>
                <c:pt idx="229">
                  <c:v>22776</c:v>
                </c:pt>
                <c:pt idx="230">
                  <c:v>19996</c:v>
                </c:pt>
                <c:pt idx="231">
                  <c:v>36975</c:v>
                </c:pt>
                <c:pt idx="232">
                  <c:v>25721</c:v>
                </c:pt>
                <c:pt idx="233">
                  <c:v>29713</c:v>
                </c:pt>
                <c:pt idx="234">
                  <c:v>20557</c:v>
                </c:pt>
                <c:pt idx="235">
                  <c:v>18442</c:v>
                </c:pt>
                <c:pt idx="236">
                  <c:v>13137</c:v>
                </c:pt>
                <c:pt idx="237">
                  <c:v>7927</c:v>
                </c:pt>
                <c:pt idx="238">
                  <c:v>11441</c:v>
                </c:pt>
                <c:pt idx="239">
                  <c:v>12951</c:v>
                </c:pt>
                <c:pt idx="240">
                  <c:v>7423</c:v>
                </c:pt>
                <c:pt idx="241">
                  <c:v>19715</c:v>
                </c:pt>
                <c:pt idx="242">
                  <c:v>21468</c:v>
                </c:pt>
                <c:pt idx="243">
                  <c:v>19022</c:v>
                </c:pt>
                <c:pt idx="244">
                  <c:v>10004</c:v>
                </c:pt>
                <c:pt idx="245">
                  <c:v>16779</c:v>
                </c:pt>
                <c:pt idx="246">
                  <c:v>20619</c:v>
                </c:pt>
                <c:pt idx="247">
                  <c:v>28036</c:v>
                </c:pt>
                <c:pt idx="248">
                  <c:v>15831</c:v>
                </c:pt>
                <c:pt idx="249">
                  <c:v>11702</c:v>
                </c:pt>
                <c:pt idx="250">
                  <c:v>14429</c:v>
                </c:pt>
                <c:pt idx="251">
                  <c:v>16231</c:v>
                </c:pt>
                <c:pt idx="252">
                  <c:v>28102</c:v>
                </c:pt>
                <c:pt idx="253">
                  <c:v>22354</c:v>
                </c:pt>
                <c:pt idx="254">
                  <c:v>25002</c:v>
                </c:pt>
                <c:pt idx="255">
                  <c:v>32473</c:v>
                </c:pt>
                <c:pt idx="256">
                  <c:v>28795</c:v>
                </c:pt>
                <c:pt idx="257">
                  <c:v>66061</c:v>
                </c:pt>
                <c:pt idx="258">
                  <c:v>58309</c:v>
                </c:pt>
                <c:pt idx="259">
                  <c:v>31816</c:v>
                </c:pt>
                <c:pt idx="260">
                  <c:v>27501</c:v>
                </c:pt>
                <c:pt idx="261">
                  <c:v>41119</c:v>
                </c:pt>
                <c:pt idx="262">
                  <c:v>29216</c:v>
                </c:pt>
                <c:pt idx="263">
                  <c:v>20984</c:v>
                </c:pt>
                <c:pt idx="264">
                  <c:v>23453</c:v>
                </c:pt>
                <c:pt idx="265">
                  <c:v>36077</c:v>
                </c:pt>
                <c:pt idx="266">
                  <c:v>22510</c:v>
                </c:pt>
                <c:pt idx="267">
                  <c:v>24254</c:v>
                </c:pt>
                <c:pt idx="268">
                  <c:v>18211</c:v>
                </c:pt>
                <c:pt idx="269">
                  <c:v>25843</c:v>
                </c:pt>
                <c:pt idx="270">
                  <c:v>24679</c:v>
                </c:pt>
                <c:pt idx="271">
                  <c:v>19602</c:v>
                </c:pt>
                <c:pt idx="272">
                  <c:v>22172</c:v>
                </c:pt>
                <c:pt idx="273">
                  <c:v>15180</c:v>
                </c:pt>
                <c:pt idx="274">
                  <c:v>21785</c:v>
                </c:pt>
                <c:pt idx="275">
                  <c:v>21110</c:v>
                </c:pt>
                <c:pt idx="276">
                  <c:v>18654</c:v>
                </c:pt>
                <c:pt idx="277">
                  <c:v>19385</c:v>
                </c:pt>
                <c:pt idx="278">
                  <c:v>28956</c:v>
                </c:pt>
                <c:pt idx="279">
                  <c:v>20565</c:v>
                </c:pt>
                <c:pt idx="280">
                  <c:v>16356</c:v>
                </c:pt>
                <c:pt idx="281">
                  <c:v>20043</c:v>
                </c:pt>
                <c:pt idx="282">
                  <c:v>29916</c:v>
                </c:pt>
                <c:pt idx="283">
                  <c:v>36089</c:v>
                </c:pt>
                <c:pt idx="284">
                  <c:v>27889</c:v>
                </c:pt>
                <c:pt idx="285">
                  <c:v>28252</c:v>
                </c:pt>
                <c:pt idx="286">
                  <c:v>20204</c:v>
                </c:pt>
                <c:pt idx="287">
                  <c:v>15403</c:v>
                </c:pt>
                <c:pt idx="288">
                  <c:v>25649</c:v>
                </c:pt>
                <c:pt idx="289">
                  <c:v>25501</c:v>
                </c:pt>
                <c:pt idx="290">
                  <c:v>26270</c:v>
                </c:pt>
                <c:pt idx="291">
                  <c:v>21752</c:v>
                </c:pt>
                <c:pt idx="292">
                  <c:v>40848</c:v>
                </c:pt>
                <c:pt idx="293">
                  <c:v>49506</c:v>
                </c:pt>
                <c:pt idx="294">
                  <c:v>43683</c:v>
                </c:pt>
                <c:pt idx="295">
                  <c:v>31675</c:v>
                </c:pt>
                <c:pt idx="296">
                  <c:v>35412</c:v>
                </c:pt>
                <c:pt idx="297">
                  <c:v>65789</c:v>
                </c:pt>
                <c:pt idx="298">
                  <c:v>53232</c:v>
                </c:pt>
                <c:pt idx="299">
                  <c:v>65070</c:v>
                </c:pt>
                <c:pt idx="300">
                  <c:v>49945</c:v>
                </c:pt>
                <c:pt idx="301">
                  <c:v>37793</c:v>
                </c:pt>
                <c:pt idx="302">
                  <c:v>40640</c:v>
                </c:pt>
                <c:pt idx="303">
                  <c:v>37282</c:v>
                </c:pt>
                <c:pt idx="304">
                  <c:v>43952</c:v>
                </c:pt>
                <c:pt idx="305">
                  <c:v>49085</c:v>
                </c:pt>
                <c:pt idx="306">
                  <c:v>55891</c:v>
                </c:pt>
                <c:pt idx="307">
                  <c:v>84824</c:v>
                </c:pt>
                <c:pt idx="308">
                  <c:v>45725</c:v>
                </c:pt>
                <c:pt idx="309">
                  <c:v>42337</c:v>
                </c:pt>
                <c:pt idx="310">
                  <c:v>49963</c:v>
                </c:pt>
                <c:pt idx="311">
                  <c:v>40408</c:v>
                </c:pt>
                <c:pt idx="312">
                  <c:v>45276</c:v>
                </c:pt>
                <c:pt idx="313">
                  <c:v>47747</c:v>
                </c:pt>
                <c:pt idx="314">
                  <c:v>36805</c:v>
                </c:pt>
                <c:pt idx="315">
                  <c:v>34245</c:v>
                </c:pt>
                <c:pt idx="316">
                  <c:v>25582</c:v>
                </c:pt>
                <c:pt idx="317">
                  <c:v>23157</c:v>
                </c:pt>
                <c:pt idx="318">
                  <c:v>17487</c:v>
                </c:pt>
                <c:pt idx="319">
                  <c:v>10483</c:v>
                </c:pt>
                <c:pt idx="320">
                  <c:v>18502</c:v>
                </c:pt>
                <c:pt idx="321">
                  <c:v>16951</c:v>
                </c:pt>
                <c:pt idx="322">
                  <c:v>19046</c:v>
                </c:pt>
                <c:pt idx="323">
                  <c:v>41145</c:v>
                </c:pt>
                <c:pt idx="324">
                  <c:v>35856</c:v>
                </c:pt>
                <c:pt idx="325">
                  <c:v>14708</c:v>
                </c:pt>
                <c:pt idx="326">
                  <c:v>12687</c:v>
                </c:pt>
                <c:pt idx="327">
                  <c:v>13804</c:v>
                </c:pt>
                <c:pt idx="328">
                  <c:v>14441</c:v>
                </c:pt>
                <c:pt idx="329">
                  <c:v>16179</c:v>
                </c:pt>
                <c:pt idx="330">
                  <c:v>21751</c:v>
                </c:pt>
                <c:pt idx="331">
                  <c:v>19728</c:v>
                </c:pt>
                <c:pt idx="332">
                  <c:v>19312</c:v>
                </c:pt>
                <c:pt idx="333">
                  <c:v>25221</c:v>
                </c:pt>
                <c:pt idx="334">
                  <c:v>27555</c:v>
                </c:pt>
                <c:pt idx="335">
                  <c:v>25423</c:v>
                </c:pt>
                <c:pt idx="336">
                  <c:v>30839</c:v>
                </c:pt>
                <c:pt idx="337">
                  <c:v>36704</c:v>
                </c:pt>
                <c:pt idx="338">
                  <c:v>25865</c:v>
                </c:pt>
                <c:pt idx="339">
                  <c:v>19671</c:v>
                </c:pt>
                <c:pt idx="340">
                  <c:v>13388</c:v>
                </c:pt>
                <c:pt idx="341">
                  <c:v>38482</c:v>
                </c:pt>
                <c:pt idx="342">
                  <c:v>26304</c:v>
                </c:pt>
                <c:pt idx="343">
                  <c:v>24585</c:v>
                </c:pt>
                <c:pt idx="344">
                  <c:v>17654</c:v>
                </c:pt>
                <c:pt idx="345">
                  <c:v>24082</c:v>
                </c:pt>
                <c:pt idx="346">
                  <c:v>42943</c:v>
                </c:pt>
                <c:pt idx="347">
                  <c:v>33124</c:v>
                </c:pt>
                <c:pt idx="348">
                  <c:v>22141</c:v>
                </c:pt>
                <c:pt idx="349">
                  <c:v>18189</c:v>
                </c:pt>
                <c:pt idx="350">
                  <c:v>16621</c:v>
                </c:pt>
                <c:pt idx="351">
                  <c:v>16516</c:v>
                </c:pt>
                <c:pt idx="352">
                  <c:v>15605</c:v>
                </c:pt>
                <c:pt idx="353">
                  <c:v>13174</c:v>
                </c:pt>
                <c:pt idx="354">
                  <c:v>4032</c:v>
                </c:pt>
                <c:pt idx="355">
                  <c:v>9964</c:v>
                </c:pt>
                <c:pt idx="356">
                  <c:v>11300</c:v>
                </c:pt>
                <c:pt idx="357">
                  <c:v>19485</c:v>
                </c:pt>
                <c:pt idx="358">
                  <c:v>35111</c:v>
                </c:pt>
                <c:pt idx="359">
                  <c:v>20957</c:v>
                </c:pt>
                <c:pt idx="360">
                  <c:v>14459</c:v>
                </c:pt>
                <c:pt idx="361">
                  <c:v>16980</c:v>
                </c:pt>
                <c:pt idx="362">
                  <c:v>21698</c:v>
                </c:pt>
                <c:pt idx="363">
                  <c:v>22624</c:v>
                </c:pt>
                <c:pt idx="364">
                  <c:v>21841</c:v>
                </c:pt>
                <c:pt idx="365">
                  <c:v>23750</c:v>
                </c:pt>
                <c:pt idx="366">
                  <c:v>26986</c:v>
                </c:pt>
                <c:pt idx="367">
                  <c:v>17266</c:v>
                </c:pt>
                <c:pt idx="368">
                  <c:v>22712</c:v>
                </c:pt>
                <c:pt idx="369">
                  <c:v>21734</c:v>
                </c:pt>
                <c:pt idx="370">
                  <c:v>22915</c:v>
                </c:pt>
                <c:pt idx="371">
                  <c:v>28648</c:v>
                </c:pt>
                <c:pt idx="372">
                  <c:v>28138</c:v>
                </c:pt>
                <c:pt idx="373">
                  <c:v>20707</c:v>
                </c:pt>
                <c:pt idx="374">
                  <c:v>24926</c:v>
                </c:pt>
                <c:pt idx="375">
                  <c:v>17378</c:v>
                </c:pt>
                <c:pt idx="376">
                  <c:v>19649</c:v>
                </c:pt>
                <c:pt idx="377">
                  <c:v>16339</c:v>
                </c:pt>
                <c:pt idx="378">
                  <c:v>66067</c:v>
                </c:pt>
                <c:pt idx="379">
                  <c:v>8802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ED9-44AE-8773-B688C2780B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2785384"/>
        <c:axId val="452781448"/>
      </c:lineChart>
      <c:catAx>
        <c:axId val="452785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81448"/>
        <c:crosses val="autoZero"/>
        <c:auto val="1"/>
        <c:lblAlgn val="ctr"/>
        <c:lblOffset val="100"/>
        <c:noMultiLvlLbl val="0"/>
      </c:catAx>
      <c:valAx>
        <c:axId val="452781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8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NDR Niedersachsen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Sheet1!$A$2:$A$381</c:f>
              <c:strCache>
                <c:ptCount val="380"/>
                <c:pt idx="0">
                  <c:v>01.05.2018</c:v>
                </c:pt>
                <c:pt idx="1">
                  <c:v>02.05.2018</c:v>
                </c:pt>
                <c:pt idx="2">
                  <c:v>03.05.2018</c:v>
                </c:pt>
                <c:pt idx="3">
                  <c:v>04.05.2018</c:v>
                </c:pt>
                <c:pt idx="4">
                  <c:v>05.05.2018</c:v>
                </c:pt>
                <c:pt idx="5">
                  <c:v>06.05.2018</c:v>
                </c:pt>
                <c:pt idx="6">
                  <c:v>07.05.2018</c:v>
                </c:pt>
                <c:pt idx="7">
                  <c:v>08.05.2018</c:v>
                </c:pt>
                <c:pt idx="8">
                  <c:v>09.05.2018</c:v>
                </c:pt>
                <c:pt idx="9">
                  <c:v>10.05.2018</c:v>
                </c:pt>
                <c:pt idx="10">
                  <c:v>11.05.2018</c:v>
                </c:pt>
                <c:pt idx="11">
                  <c:v>12.05.2018</c:v>
                </c:pt>
                <c:pt idx="12">
                  <c:v>13.05.2018</c:v>
                </c:pt>
                <c:pt idx="13">
                  <c:v>14.05.2018</c:v>
                </c:pt>
                <c:pt idx="14">
                  <c:v>15.05.2018</c:v>
                </c:pt>
                <c:pt idx="15">
                  <c:v>16.05.2018</c:v>
                </c:pt>
                <c:pt idx="16">
                  <c:v>17.05.2018</c:v>
                </c:pt>
                <c:pt idx="17">
                  <c:v>18.05.2018</c:v>
                </c:pt>
                <c:pt idx="18">
                  <c:v>19.05.2018</c:v>
                </c:pt>
                <c:pt idx="19">
                  <c:v>20.05.2018</c:v>
                </c:pt>
                <c:pt idx="20">
                  <c:v>21.05.2018</c:v>
                </c:pt>
                <c:pt idx="21">
                  <c:v>22.05.2018</c:v>
                </c:pt>
                <c:pt idx="22">
                  <c:v>23.05.2018</c:v>
                </c:pt>
                <c:pt idx="23">
                  <c:v>24.05.2018</c:v>
                </c:pt>
                <c:pt idx="24">
                  <c:v>25.05.2018</c:v>
                </c:pt>
                <c:pt idx="25">
                  <c:v>26.05.2018</c:v>
                </c:pt>
                <c:pt idx="26">
                  <c:v>27.05.2018</c:v>
                </c:pt>
                <c:pt idx="27">
                  <c:v>28.05.2018</c:v>
                </c:pt>
                <c:pt idx="28">
                  <c:v>29.05.2018</c:v>
                </c:pt>
                <c:pt idx="29">
                  <c:v>30.05.2018</c:v>
                </c:pt>
                <c:pt idx="30">
                  <c:v>31.05.2018</c:v>
                </c:pt>
                <c:pt idx="31">
                  <c:v>01.06.2018</c:v>
                </c:pt>
                <c:pt idx="32">
                  <c:v>02.06.2018</c:v>
                </c:pt>
                <c:pt idx="33">
                  <c:v>03.06.2018</c:v>
                </c:pt>
                <c:pt idx="34">
                  <c:v>04.06.2018</c:v>
                </c:pt>
                <c:pt idx="35">
                  <c:v>05.06.2018</c:v>
                </c:pt>
                <c:pt idx="36">
                  <c:v>06.06.2018</c:v>
                </c:pt>
                <c:pt idx="37">
                  <c:v>07.06.2018</c:v>
                </c:pt>
                <c:pt idx="38">
                  <c:v>08.06.2018</c:v>
                </c:pt>
                <c:pt idx="39">
                  <c:v>09.06.2018</c:v>
                </c:pt>
                <c:pt idx="40">
                  <c:v>10.06.2018</c:v>
                </c:pt>
                <c:pt idx="41">
                  <c:v>11.06.2018</c:v>
                </c:pt>
                <c:pt idx="42">
                  <c:v>12.06.2018</c:v>
                </c:pt>
                <c:pt idx="43">
                  <c:v>13.06.2018</c:v>
                </c:pt>
                <c:pt idx="44">
                  <c:v>14.06.2018</c:v>
                </c:pt>
                <c:pt idx="45">
                  <c:v>15.06.2018</c:v>
                </c:pt>
                <c:pt idx="46">
                  <c:v>16.06.2018</c:v>
                </c:pt>
                <c:pt idx="47">
                  <c:v>17.06.2018</c:v>
                </c:pt>
                <c:pt idx="48">
                  <c:v>18.06.2018</c:v>
                </c:pt>
                <c:pt idx="49">
                  <c:v>19.06.2018</c:v>
                </c:pt>
                <c:pt idx="50">
                  <c:v>20.06.2018</c:v>
                </c:pt>
                <c:pt idx="51">
                  <c:v>21.06.2018</c:v>
                </c:pt>
                <c:pt idx="52">
                  <c:v>22.06.2018</c:v>
                </c:pt>
                <c:pt idx="53">
                  <c:v>23.06.2018</c:v>
                </c:pt>
                <c:pt idx="54">
                  <c:v>24.06.2018</c:v>
                </c:pt>
                <c:pt idx="55">
                  <c:v>25.06.2018</c:v>
                </c:pt>
                <c:pt idx="56">
                  <c:v>26.06.2018</c:v>
                </c:pt>
                <c:pt idx="57">
                  <c:v>27.06.2018</c:v>
                </c:pt>
                <c:pt idx="58">
                  <c:v>28.06.2018</c:v>
                </c:pt>
                <c:pt idx="59">
                  <c:v>29.06.2018</c:v>
                </c:pt>
                <c:pt idx="60">
                  <c:v>30.06.2018</c:v>
                </c:pt>
                <c:pt idx="61">
                  <c:v>01.07.2018</c:v>
                </c:pt>
                <c:pt idx="62">
                  <c:v>02.07.2018</c:v>
                </c:pt>
                <c:pt idx="63">
                  <c:v>03.07.2018</c:v>
                </c:pt>
                <c:pt idx="64">
                  <c:v>04.07.2018</c:v>
                </c:pt>
                <c:pt idx="65">
                  <c:v>05.07.2018</c:v>
                </c:pt>
                <c:pt idx="66">
                  <c:v>06.07.2018</c:v>
                </c:pt>
                <c:pt idx="67">
                  <c:v>07.07.2018</c:v>
                </c:pt>
                <c:pt idx="68">
                  <c:v>08.07.2018</c:v>
                </c:pt>
                <c:pt idx="69">
                  <c:v>09.07.2018</c:v>
                </c:pt>
                <c:pt idx="70">
                  <c:v>10.07.2018</c:v>
                </c:pt>
                <c:pt idx="71">
                  <c:v>11.07.2018</c:v>
                </c:pt>
                <c:pt idx="72">
                  <c:v>12.07.2018</c:v>
                </c:pt>
                <c:pt idx="73">
                  <c:v>13.07.2018</c:v>
                </c:pt>
                <c:pt idx="74">
                  <c:v>14.07.2018</c:v>
                </c:pt>
                <c:pt idx="75">
                  <c:v>15.07.2018</c:v>
                </c:pt>
                <c:pt idx="76">
                  <c:v>16.07.2018</c:v>
                </c:pt>
                <c:pt idx="77">
                  <c:v>17.07.2018</c:v>
                </c:pt>
                <c:pt idx="78">
                  <c:v>18.07.2018</c:v>
                </c:pt>
                <c:pt idx="79">
                  <c:v>19.07.2018</c:v>
                </c:pt>
                <c:pt idx="80">
                  <c:v>20.07.2018</c:v>
                </c:pt>
                <c:pt idx="81">
                  <c:v>21.07.2018</c:v>
                </c:pt>
                <c:pt idx="82">
                  <c:v>22.07.2018</c:v>
                </c:pt>
                <c:pt idx="83">
                  <c:v>23.07.2018</c:v>
                </c:pt>
                <c:pt idx="84">
                  <c:v>24.07.2018</c:v>
                </c:pt>
                <c:pt idx="85">
                  <c:v>25.07.2018</c:v>
                </c:pt>
                <c:pt idx="86">
                  <c:v>26.07.2018</c:v>
                </c:pt>
                <c:pt idx="87">
                  <c:v>27.07.2018</c:v>
                </c:pt>
                <c:pt idx="88">
                  <c:v>28.07.2018</c:v>
                </c:pt>
                <c:pt idx="89">
                  <c:v>29.07.2018</c:v>
                </c:pt>
                <c:pt idx="90">
                  <c:v>30.07.2018</c:v>
                </c:pt>
                <c:pt idx="91">
                  <c:v>31.07.2018</c:v>
                </c:pt>
                <c:pt idx="92">
                  <c:v>01.08.2018</c:v>
                </c:pt>
                <c:pt idx="93">
                  <c:v>02.08.2018</c:v>
                </c:pt>
                <c:pt idx="94">
                  <c:v>03.08.2018</c:v>
                </c:pt>
                <c:pt idx="95">
                  <c:v>04.08.2018</c:v>
                </c:pt>
                <c:pt idx="96">
                  <c:v>05.08.2018</c:v>
                </c:pt>
                <c:pt idx="97">
                  <c:v>06.08.2018</c:v>
                </c:pt>
                <c:pt idx="98">
                  <c:v>07.08.2018</c:v>
                </c:pt>
                <c:pt idx="99">
                  <c:v>08.08.2018</c:v>
                </c:pt>
                <c:pt idx="100">
                  <c:v>09.08.2018</c:v>
                </c:pt>
                <c:pt idx="101">
                  <c:v>10.08.2018</c:v>
                </c:pt>
                <c:pt idx="102">
                  <c:v>11.08.2018</c:v>
                </c:pt>
                <c:pt idx="103">
                  <c:v>12.08.2018</c:v>
                </c:pt>
                <c:pt idx="104">
                  <c:v>13.08.2018</c:v>
                </c:pt>
                <c:pt idx="105">
                  <c:v>14.08.2018</c:v>
                </c:pt>
                <c:pt idx="106">
                  <c:v>15.08.2018</c:v>
                </c:pt>
                <c:pt idx="107">
                  <c:v>16.08.2018</c:v>
                </c:pt>
                <c:pt idx="108">
                  <c:v>17.08.2018</c:v>
                </c:pt>
                <c:pt idx="109">
                  <c:v>18.08.2018</c:v>
                </c:pt>
                <c:pt idx="110">
                  <c:v>19.08.2018</c:v>
                </c:pt>
                <c:pt idx="111">
                  <c:v>20.08.2018</c:v>
                </c:pt>
                <c:pt idx="112">
                  <c:v>21.08.2018</c:v>
                </c:pt>
                <c:pt idx="113">
                  <c:v>22.08.2018</c:v>
                </c:pt>
                <c:pt idx="114">
                  <c:v>23.08.2018</c:v>
                </c:pt>
                <c:pt idx="115">
                  <c:v>24.08.2018</c:v>
                </c:pt>
                <c:pt idx="116">
                  <c:v>25.08.2018</c:v>
                </c:pt>
                <c:pt idx="117">
                  <c:v>26.08.2018</c:v>
                </c:pt>
                <c:pt idx="118">
                  <c:v>27.08.2018</c:v>
                </c:pt>
                <c:pt idx="119">
                  <c:v>28.08.2018</c:v>
                </c:pt>
                <c:pt idx="120">
                  <c:v>29.08.2018</c:v>
                </c:pt>
                <c:pt idx="121">
                  <c:v>30.08.2018</c:v>
                </c:pt>
                <c:pt idx="122">
                  <c:v>31.08.2018</c:v>
                </c:pt>
                <c:pt idx="123">
                  <c:v>01.09.2018</c:v>
                </c:pt>
                <c:pt idx="124">
                  <c:v>02.09.2018</c:v>
                </c:pt>
                <c:pt idx="125">
                  <c:v>03.09.2018</c:v>
                </c:pt>
                <c:pt idx="126">
                  <c:v>04.09.2018</c:v>
                </c:pt>
                <c:pt idx="127">
                  <c:v>05.09.2018</c:v>
                </c:pt>
                <c:pt idx="128">
                  <c:v>06.09.2018</c:v>
                </c:pt>
                <c:pt idx="129">
                  <c:v>07.09.2018</c:v>
                </c:pt>
                <c:pt idx="130">
                  <c:v>08.09.2018</c:v>
                </c:pt>
                <c:pt idx="131">
                  <c:v>09.09.2018</c:v>
                </c:pt>
                <c:pt idx="132">
                  <c:v>10.09.2018</c:v>
                </c:pt>
                <c:pt idx="133">
                  <c:v>11.09.2018</c:v>
                </c:pt>
                <c:pt idx="134">
                  <c:v>12.09.2018</c:v>
                </c:pt>
                <c:pt idx="135">
                  <c:v>13.09.2018</c:v>
                </c:pt>
                <c:pt idx="136">
                  <c:v>14.09.2018</c:v>
                </c:pt>
                <c:pt idx="137">
                  <c:v>15.09.2018</c:v>
                </c:pt>
                <c:pt idx="138">
                  <c:v>16.09.2018</c:v>
                </c:pt>
                <c:pt idx="139">
                  <c:v>17.09.2018</c:v>
                </c:pt>
                <c:pt idx="140">
                  <c:v>18.09.2018</c:v>
                </c:pt>
                <c:pt idx="141">
                  <c:v>19.09.2018</c:v>
                </c:pt>
                <c:pt idx="142">
                  <c:v>20.09.2018</c:v>
                </c:pt>
                <c:pt idx="143">
                  <c:v>21.09.2018</c:v>
                </c:pt>
                <c:pt idx="144">
                  <c:v>22.09.2018</c:v>
                </c:pt>
                <c:pt idx="145">
                  <c:v>23.09.2018</c:v>
                </c:pt>
                <c:pt idx="146">
                  <c:v>24.09.2018</c:v>
                </c:pt>
                <c:pt idx="147">
                  <c:v>25.09.2018</c:v>
                </c:pt>
                <c:pt idx="148">
                  <c:v>26.09.2018</c:v>
                </c:pt>
                <c:pt idx="149">
                  <c:v>27.09.2018</c:v>
                </c:pt>
                <c:pt idx="150">
                  <c:v>28.09.2018</c:v>
                </c:pt>
                <c:pt idx="151">
                  <c:v>29.09.2018</c:v>
                </c:pt>
                <c:pt idx="152">
                  <c:v>30.09.2018</c:v>
                </c:pt>
                <c:pt idx="153">
                  <c:v>01.10.2018</c:v>
                </c:pt>
                <c:pt idx="154">
                  <c:v>02.10.2018</c:v>
                </c:pt>
                <c:pt idx="155">
                  <c:v>03.10.2018</c:v>
                </c:pt>
                <c:pt idx="156">
                  <c:v>04.10.2018</c:v>
                </c:pt>
                <c:pt idx="157">
                  <c:v>05.10.2018</c:v>
                </c:pt>
                <c:pt idx="158">
                  <c:v>06.10.2018</c:v>
                </c:pt>
                <c:pt idx="159">
                  <c:v>07.10.2018</c:v>
                </c:pt>
                <c:pt idx="160">
                  <c:v>08.10.2018</c:v>
                </c:pt>
                <c:pt idx="161">
                  <c:v>09.10.2018</c:v>
                </c:pt>
                <c:pt idx="162">
                  <c:v>10.10.2018</c:v>
                </c:pt>
                <c:pt idx="163">
                  <c:v>11.10.2018</c:v>
                </c:pt>
                <c:pt idx="164">
                  <c:v>12.10.2018</c:v>
                </c:pt>
                <c:pt idx="165">
                  <c:v>13.10.2018</c:v>
                </c:pt>
                <c:pt idx="166">
                  <c:v>14.10.2018</c:v>
                </c:pt>
                <c:pt idx="167">
                  <c:v>15.10.2018</c:v>
                </c:pt>
                <c:pt idx="168">
                  <c:v>16.10.2018</c:v>
                </c:pt>
                <c:pt idx="169">
                  <c:v>17.10.2018</c:v>
                </c:pt>
                <c:pt idx="170">
                  <c:v>18.10.2018</c:v>
                </c:pt>
                <c:pt idx="171">
                  <c:v>19.10.2018</c:v>
                </c:pt>
                <c:pt idx="172">
                  <c:v>20.10.2018</c:v>
                </c:pt>
                <c:pt idx="173">
                  <c:v>21.10.2018</c:v>
                </c:pt>
                <c:pt idx="174">
                  <c:v>22.10.2018</c:v>
                </c:pt>
                <c:pt idx="175">
                  <c:v>23.10.2018</c:v>
                </c:pt>
                <c:pt idx="176">
                  <c:v>24.10.2018</c:v>
                </c:pt>
                <c:pt idx="177">
                  <c:v>25.10.2018</c:v>
                </c:pt>
                <c:pt idx="178">
                  <c:v>26.10.2018</c:v>
                </c:pt>
                <c:pt idx="179">
                  <c:v>27.10.2018</c:v>
                </c:pt>
                <c:pt idx="180">
                  <c:v>28.10.2018</c:v>
                </c:pt>
                <c:pt idx="181">
                  <c:v>29.10.2018</c:v>
                </c:pt>
                <c:pt idx="182">
                  <c:v>30.10.2018</c:v>
                </c:pt>
                <c:pt idx="183">
                  <c:v>31.10.2018</c:v>
                </c:pt>
                <c:pt idx="184">
                  <c:v>01.11.2018</c:v>
                </c:pt>
                <c:pt idx="185">
                  <c:v>02.11.2018</c:v>
                </c:pt>
                <c:pt idx="186">
                  <c:v>03.11.2018</c:v>
                </c:pt>
                <c:pt idx="187">
                  <c:v>04.11.2018</c:v>
                </c:pt>
                <c:pt idx="188">
                  <c:v>05.11.2018</c:v>
                </c:pt>
                <c:pt idx="189">
                  <c:v>06.11.2018</c:v>
                </c:pt>
                <c:pt idx="190">
                  <c:v>07.11.2018</c:v>
                </c:pt>
                <c:pt idx="191">
                  <c:v>08.11.2018</c:v>
                </c:pt>
                <c:pt idx="192">
                  <c:v>09.11.2018</c:v>
                </c:pt>
                <c:pt idx="193">
                  <c:v>10.11.2018</c:v>
                </c:pt>
                <c:pt idx="194">
                  <c:v>11.11.2018</c:v>
                </c:pt>
                <c:pt idx="195">
                  <c:v>12.11.2018</c:v>
                </c:pt>
                <c:pt idx="196">
                  <c:v>13.11.2018</c:v>
                </c:pt>
                <c:pt idx="197">
                  <c:v>14.11.2018</c:v>
                </c:pt>
                <c:pt idx="198">
                  <c:v>15.11.2018</c:v>
                </c:pt>
                <c:pt idx="199">
                  <c:v>16.11.2018</c:v>
                </c:pt>
                <c:pt idx="200">
                  <c:v>17.11.2018</c:v>
                </c:pt>
                <c:pt idx="201">
                  <c:v>18.11.2018</c:v>
                </c:pt>
                <c:pt idx="202">
                  <c:v>19.11.2018</c:v>
                </c:pt>
                <c:pt idx="203">
                  <c:v>20.11.2018</c:v>
                </c:pt>
                <c:pt idx="204">
                  <c:v>21.11.2018</c:v>
                </c:pt>
                <c:pt idx="205">
                  <c:v>22.11.2018</c:v>
                </c:pt>
                <c:pt idx="206">
                  <c:v>23.11.2018</c:v>
                </c:pt>
                <c:pt idx="207">
                  <c:v>24.11.2018</c:v>
                </c:pt>
                <c:pt idx="208">
                  <c:v>25.11.2018</c:v>
                </c:pt>
                <c:pt idx="209">
                  <c:v>26.11.2018</c:v>
                </c:pt>
                <c:pt idx="210">
                  <c:v>27.11.2018</c:v>
                </c:pt>
                <c:pt idx="211">
                  <c:v>28.11.2018</c:v>
                </c:pt>
                <c:pt idx="212">
                  <c:v>29.11.2018</c:v>
                </c:pt>
                <c:pt idx="213">
                  <c:v>30.11.2018</c:v>
                </c:pt>
                <c:pt idx="214">
                  <c:v>01.12.2018</c:v>
                </c:pt>
                <c:pt idx="215">
                  <c:v>02.12.2018</c:v>
                </c:pt>
                <c:pt idx="216">
                  <c:v>03.12.2018</c:v>
                </c:pt>
                <c:pt idx="217">
                  <c:v>04.12.2018</c:v>
                </c:pt>
                <c:pt idx="218">
                  <c:v>05.12.2018</c:v>
                </c:pt>
                <c:pt idx="219">
                  <c:v>06.12.2018</c:v>
                </c:pt>
                <c:pt idx="220">
                  <c:v>07.12.2018</c:v>
                </c:pt>
                <c:pt idx="221">
                  <c:v>08.12.2018</c:v>
                </c:pt>
                <c:pt idx="222">
                  <c:v>09.12.2018</c:v>
                </c:pt>
                <c:pt idx="223">
                  <c:v>10.12.2018</c:v>
                </c:pt>
                <c:pt idx="224">
                  <c:v>11.12.2018</c:v>
                </c:pt>
                <c:pt idx="225">
                  <c:v>12.12.2018</c:v>
                </c:pt>
                <c:pt idx="226">
                  <c:v>13.12.2018</c:v>
                </c:pt>
                <c:pt idx="227">
                  <c:v>14.12.2018</c:v>
                </c:pt>
                <c:pt idx="228">
                  <c:v>15.12.2018</c:v>
                </c:pt>
                <c:pt idx="229">
                  <c:v>16.12.2018</c:v>
                </c:pt>
                <c:pt idx="230">
                  <c:v>17.12.2018</c:v>
                </c:pt>
                <c:pt idx="231">
                  <c:v>18.12.2018</c:v>
                </c:pt>
                <c:pt idx="232">
                  <c:v>19.12.2018</c:v>
                </c:pt>
                <c:pt idx="233">
                  <c:v>20.12.2018</c:v>
                </c:pt>
                <c:pt idx="234">
                  <c:v>21.12.2018</c:v>
                </c:pt>
                <c:pt idx="235">
                  <c:v>22.12.2018</c:v>
                </c:pt>
                <c:pt idx="236">
                  <c:v>23.12.2018</c:v>
                </c:pt>
                <c:pt idx="237">
                  <c:v>24.12.2018</c:v>
                </c:pt>
                <c:pt idx="238">
                  <c:v>25.12.2018</c:v>
                </c:pt>
                <c:pt idx="239">
                  <c:v>26.12.2018</c:v>
                </c:pt>
                <c:pt idx="240">
                  <c:v>27.12.2018</c:v>
                </c:pt>
                <c:pt idx="241">
                  <c:v>28.12.2018</c:v>
                </c:pt>
                <c:pt idx="242">
                  <c:v>29.12.2018</c:v>
                </c:pt>
                <c:pt idx="243">
                  <c:v>30.12.2018</c:v>
                </c:pt>
                <c:pt idx="244">
                  <c:v>31.12.2018</c:v>
                </c:pt>
                <c:pt idx="245">
                  <c:v>01.01.2019</c:v>
                </c:pt>
                <c:pt idx="246">
                  <c:v>02.01.2019</c:v>
                </c:pt>
                <c:pt idx="247">
                  <c:v>03.01.2019</c:v>
                </c:pt>
                <c:pt idx="248">
                  <c:v>04.01.2019</c:v>
                </c:pt>
                <c:pt idx="249">
                  <c:v>05.01.2019</c:v>
                </c:pt>
                <c:pt idx="250">
                  <c:v>06.01.2019</c:v>
                </c:pt>
                <c:pt idx="251">
                  <c:v>07.01.2019</c:v>
                </c:pt>
                <c:pt idx="252">
                  <c:v>08.01.2019</c:v>
                </c:pt>
                <c:pt idx="253">
                  <c:v>09.01.2019</c:v>
                </c:pt>
                <c:pt idx="254">
                  <c:v>10.01.2019</c:v>
                </c:pt>
                <c:pt idx="255">
                  <c:v>11.01.2019</c:v>
                </c:pt>
                <c:pt idx="256">
                  <c:v>12.01.2019</c:v>
                </c:pt>
                <c:pt idx="257">
                  <c:v>13.01.2019</c:v>
                </c:pt>
                <c:pt idx="258">
                  <c:v>14.01.2019</c:v>
                </c:pt>
                <c:pt idx="259">
                  <c:v>15.01.2019</c:v>
                </c:pt>
                <c:pt idx="260">
                  <c:v>16.01.2019</c:v>
                </c:pt>
                <c:pt idx="261">
                  <c:v>17.01.2019</c:v>
                </c:pt>
                <c:pt idx="262">
                  <c:v>18.01.2019</c:v>
                </c:pt>
                <c:pt idx="263">
                  <c:v>19.01.2019</c:v>
                </c:pt>
                <c:pt idx="264">
                  <c:v>20.01.2019</c:v>
                </c:pt>
                <c:pt idx="265">
                  <c:v>21.01.2019</c:v>
                </c:pt>
                <c:pt idx="266">
                  <c:v>22.01.2019</c:v>
                </c:pt>
                <c:pt idx="267">
                  <c:v>23.01.2019</c:v>
                </c:pt>
                <c:pt idx="268">
                  <c:v>24.01.2019</c:v>
                </c:pt>
                <c:pt idx="269">
                  <c:v>25.01.2019</c:v>
                </c:pt>
                <c:pt idx="270">
                  <c:v>26.01.2019</c:v>
                </c:pt>
                <c:pt idx="271">
                  <c:v>27.01.2019</c:v>
                </c:pt>
                <c:pt idx="272">
                  <c:v>28.01.2019</c:v>
                </c:pt>
                <c:pt idx="273">
                  <c:v>29.01.2019</c:v>
                </c:pt>
                <c:pt idx="274">
                  <c:v>30.01.2019</c:v>
                </c:pt>
                <c:pt idx="275">
                  <c:v>31.01.2019</c:v>
                </c:pt>
                <c:pt idx="276">
                  <c:v>01.02.2019</c:v>
                </c:pt>
                <c:pt idx="277">
                  <c:v>02.02.2019</c:v>
                </c:pt>
                <c:pt idx="278">
                  <c:v>03.02.2019</c:v>
                </c:pt>
                <c:pt idx="279">
                  <c:v>04.02.2019</c:v>
                </c:pt>
                <c:pt idx="280">
                  <c:v>05.02.2019</c:v>
                </c:pt>
                <c:pt idx="281">
                  <c:v>06.02.2019</c:v>
                </c:pt>
                <c:pt idx="282">
                  <c:v>07.02.2019</c:v>
                </c:pt>
                <c:pt idx="283">
                  <c:v>08.02.2019</c:v>
                </c:pt>
                <c:pt idx="284">
                  <c:v>09.02.2019</c:v>
                </c:pt>
                <c:pt idx="285">
                  <c:v>10.02.2019</c:v>
                </c:pt>
                <c:pt idx="286">
                  <c:v>11.02.2019</c:v>
                </c:pt>
                <c:pt idx="287">
                  <c:v>12.02.2019</c:v>
                </c:pt>
                <c:pt idx="288">
                  <c:v>13.02.2019</c:v>
                </c:pt>
                <c:pt idx="289">
                  <c:v>14.02.2019</c:v>
                </c:pt>
                <c:pt idx="290">
                  <c:v>15.02.2019</c:v>
                </c:pt>
                <c:pt idx="291">
                  <c:v>16.02.2019</c:v>
                </c:pt>
                <c:pt idx="292">
                  <c:v>17.02.2019</c:v>
                </c:pt>
                <c:pt idx="293">
                  <c:v>18.02.2019</c:v>
                </c:pt>
                <c:pt idx="294">
                  <c:v>19.02.2019</c:v>
                </c:pt>
                <c:pt idx="295">
                  <c:v>20.02.2019</c:v>
                </c:pt>
                <c:pt idx="296">
                  <c:v>21.02.2019</c:v>
                </c:pt>
                <c:pt idx="297">
                  <c:v>22.02.2019</c:v>
                </c:pt>
                <c:pt idx="298">
                  <c:v>23.02.2019</c:v>
                </c:pt>
                <c:pt idx="299">
                  <c:v>24.02.2019</c:v>
                </c:pt>
                <c:pt idx="300">
                  <c:v>25.02.2019</c:v>
                </c:pt>
                <c:pt idx="301">
                  <c:v>26.02.2019</c:v>
                </c:pt>
                <c:pt idx="302">
                  <c:v>27.02.2019</c:v>
                </c:pt>
                <c:pt idx="303">
                  <c:v>28.02.2019</c:v>
                </c:pt>
                <c:pt idx="304">
                  <c:v>01.03.2019</c:v>
                </c:pt>
                <c:pt idx="305">
                  <c:v>02.03.2019</c:v>
                </c:pt>
                <c:pt idx="306">
                  <c:v>03.03.2019</c:v>
                </c:pt>
                <c:pt idx="307">
                  <c:v>04.03.2019</c:v>
                </c:pt>
                <c:pt idx="308">
                  <c:v>05.03.2019</c:v>
                </c:pt>
                <c:pt idx="309">
                  <c:v>06.03.2019</c:v>
                </c:pt>
                <c:pt idx="310">
                  <c:v>07.03.2019</c:v>
                </c:pt>
                <c:pt idx="311">
                  <c:v>08.03.2019</c:v>
                </c:pt>
                <c:pt idx="312">
                  <c:v>09.03.2019</c:v>
                </c:pt>
                <c:pt idx="313">
                  <c:v>10.03.2019</c:v>
                </c:pt>
                <c:pt idx="314">
                  <c:v>11.03.2019</c:v>
                </c:pt>
                <c:pt idx="315">
                  <c:v>12.03.2019</c:v>
                </c:pt>
                <c:pt idx="316">
                  <c:v>13.03.2019</c:v>
                </c:pt>
                <c:pt idx="317">
                  <c:v>14.03.2019</c:v>
                </c:pt>
                <c:pt idx="318">
                  <c:v>15.03.2019</c:v>
                </c:pt>
                <c:pt idx="319">
                  <c:v>16.03.2019</c:v>
                </c:pt>
                <c:pt idx="320">
                  <c:v>17.03.2019</c:v>
                </c:pt>
                <c:pt idx="321">
                  <c:v>18.03.2019</c:v>
                </c:pt>
                <c:pt idx="322">
                  <c:v>19.03.2019</c:v>
                </c:pt>
                <c:pt idx="323">
                  <c:v>20.03.2019</c:v>
                </c:pt>
                <c:pt idx="324">
                  <c:v>21.03.2019</c:v>
                </c:pt>
                <c:pt idx="325">
                  <c:v>22.03.2019</c:v>
                </c:pt>
                <c:pt idx="326">
                  <c:v>23.03.2019</c:v>
                </c:pt>
                <c:pt idx="327">
                  <c:v>24.03.2019</c:v>
                </c:pt>
                <c:pt idx="328">
                  <c:v>25.03.2019</c:v>
                </c:pt>
                <c:pt idx="329">
                  <c:v>26.03.2019</c:v>
                </c:pt>
                <c:pt idx="330">
                  <c:v>27.03.2019</c:v>
                </c:pt>
                <c:pt idx="331">
                  <c:v>28.03.2019</c:v>
                </c:pt>
                <c:pt idx="332">
                  <c:v>29.03.2019</c:v>
                </c:pt>
                <c:pt idx="333">
                  <c:v>30.03.2019</c:v>
                </c:pt>
                <c:pt idx="334">
                  <c:v>31.03.2019</c:v>
                </c:pt>
                <c:pt idx="335">
                  <c:v>01.04.2019</c:v>
                </c:pt>
                <c:pt idx="336">
                  <c:v>02.04.2019</c:v>
                </c:pt>
                <c:pt idx="337">
                  <c:v>03.04.2019</c:v>
                </c:pt>
                <c:pt idx="338">
                  <c:v>04.04.2019</c:v>
                </c:pt>
                <c:pt idx="339">
                  <c:v>05.04.2019</c:v>
                </c:pt>
                <c:pt idx="340">
                  <c:v>06.04.2019</c:v>
                </c:pt>
                <c:pt idx="341">
                  <c:v>07.04.2019</c:v>
                </c:pt>
                <c:pt idx="342">
                  <c:v>08.04.2019</c:v>
                </c:pt>
                <c:pt idx="343">
                  <c:v>09.04.2019</c:v>
                </c:pt>
                <c:pt idx="344">
                  <c:v>10.04.2019</c:v>
                </c:pt>
                <c:pt idx="345">
                  <c:v>11.04.2019</c:v>
                </c:pt>
                <c:pt idx="346">
                  <c:v>12.04.2019</c:v>
                </c:pt>
                <c:pt idx="347">
                  <c:v>13.04.2019</c:v>
                </c:pt>
                <c:pt idx="348">
                  <c:v>14.04.2019</c:v>
                </c:pt>
                <c:pt idx="349">
                  <c:v>15.04.2019</c:v>
                </c:pt>
                <c:pt idx="350">
                  <c:v>16.04.2019</c:v>
                </c:pt>
                <c:pt idx="351">
                  <c:v>17.04.2019</c:v>
                </c:pt>
                <c:pt idx="352">
                  <c:v>18.04.2019</c:v>
                </c:pt>
                <c:pt idx="353">
                  <c:v>19.04.2019</c:v>
                </c:pt>
                <c:pt idx="354">
                  <c:v>20.04.2019</c:v>
                </c:pt>
                <c:pt idx="355">
                  <c:v>21.04.2019</c:v>
                </c:pt>
                <c:pt idx="356">
                  <c:v>22.04.2019</c:v>
                </c:pt>
                <c:pt idx="357">
                  <c:v>23.04.2019</c:v>
                </c:pt>
                <c:pt idx="358">
                  <c:v>24.04.2019</c:v>
                </c:pt>
                <c:pt idx="359">
                  <c:v>25.04.2019</c:v>
                </c:pt>
                <c:pt idx="360">
                  <c:v>26.04.2019</c:v>
                </c:pt>
                <c:pt idx="361">
                  <c:v>27.04.2019</c:v>
                </c:pt>
                <c:pt idx="362">
                  <c:v>28.04.2019</c:v>
                </c:pt>
                <c:pt idx="363">
                  <c:v>29.04.2019</c:v>
                </c:pt>
                <c:pt idx="364">
                  <c:v>30.04.2019</c:v>
                </c:pt>
                <c:pt idx="365">
                  <c:v>01.05.2019</c:v>
                </c:pt>
                <c:pt idx="366">
                  <c:v>02.05.2019</c:v>
                </c:pt>
                <c:pt idx="367">
                  <c:v>03.05.2019</c:v>
                </c:pt>
                <c:pt idx="368">
                  <c:v>04.05.2019</c:v>
                </c:pt>
                <c:pt idx="369">
                  <c:v>05.05.2019</c:v>
                </c:pt>
                <c:pt idx="370">
                  <c:v>06.05.2019</c:v>
                </c:pt>
                <c:pt idx="371">
                  <c:v>07.05.2019</c:v>
                </c:pt>
                <c:pt idx="372">
                  <c:v>08.05.2019</c:v>
                </c:pt>
                <c:pt idx="373">
                  <c:v>09.05.2019</c:v>
                </c:pt>
                <c:pt idx="374">
                  <c:v>10.05.2019</c:v>
                </c:pt>
                <c:pt idx="375">
                  <c:v>11.05.2019</c:v>
                </c:pt>
                <c:pt idx="376">
                  <c:v>12.05.2019</c:v>
                </c:pt>
                <c:pt idx="377">
                  <c:v>13.05.2019</c:v>
                </c:pt>
                <c:pt idx="378">
                  <c:v>14.05.2019</c:v>
                </c:pt>
                <c:pt idx="379">
                  <c:v>15.05.2019</c:v>
                </c:pt>
              </c:strCache>
            </c:strRef>
          </c:cat>
          <c:val>
            <c:numRef>
              <c:f>Sheet1!$B$2:$B$381</c:f>
              <c:numCache>
                <c:formatCode>General</c:formatCode>
                <c:ptCount val="380"/>
                <c:pt idx="0">
                  <c:v>41483</c:v>
                </c:pt>
                <c:pt idx="1">
                  <c:v>40797</c:v>
                </c:pt>
                <c:pt idx="2">
                  <c:v>22643</c:v>
                </c:pt>
                <c:pt idx="3">
                  <c:v>20153</c:v>
                </c:pt>
                <c:pt idx="4">
                  <c:v>31165</c:v>
                </c:pt>
                <c:pt idx="5">
                  <c:v>41548</c:v>
                </c:pt>
                <c:pt idx="6">
                  <c:v>52160</c:v>
                </c:pt>
                <c:pt idx="7">
                  <c:v>42663</c:v>
                </c:pt>
                <c:pt idx="8">
                  <c:v>34692</c:v>
                </c:pt>
                <c:pt idx="9">
                  <c:v>39543</c:v>
                </c:pt>
                <c:pt idx="10">
                  <c:v>44693</c:v>
                </c:pt>
                <c:pt idx="11">
                  <c:v>39824</c:v>
                </c:pt>
                <c:pt idx="12">
                  <c:v>40985</c:v>
                </c:pt>
                <c:pt idx="13">
                  <c:v>33364</c:v>
                </c:pt>
                <c:pt idx="14">
                  <c:v>39271</c:v>
                </c:pt>
                <c:pt idx="15">
                  <c:v>46859</c:v>
                </c:pt>
                <c:pt idx="16">
                  <c:v>59602</c:v>
                </c:pt>
                <c:pt idx="17">
                  <c:v>57247</c:v>
                </c:pt>
                <c:pt idx="18">
                  <c:v>40679</c:v>
                </c:pt>
                <c:pt idx="19">
                  <c:v>34545</c:v>
                </c:pt>
                <c:pt idx="20">
                  <c:v>34189</c:v>
                </c:pt>
                <c:pt idx="21">
                  <c:v>40147</c:v>
                </c:pt>
                <c:pt idx="22">
                  <c:v>32912</c:v>
                </c:pt>
                <c:pt idx="23">
                  <c:v>33946</c:v>
                </c:pt>
                <c:pt idx="24">
                  <c:v>33915</c:v>
                </c:pt>
                <c:pt idx="25">
                  <c:v>29116</c:v>
                </c:pt>
                <c:pt idx="26">
                  <c:v>41288</c:v>
                </c:pt>
                <c:pt idx="27">
                  <c:v>65754</c:v>
                </c:pt>
                <c:pt idx="28">
                  <c:v>56151</c:v>
                </c:pt>
                <c:pt idx="29">
                  <c:v>44492</c:v>
                </c:pt>
                <c:pt idx="30">
                  <c:v>53040</c:v>
                </c:pt>
                <c:pt idx="31">
                  <c:v>36213</c:v>
                </c:pt>
                <c:pt idx="32">
                  <c:v>81702</c:v>
                </c:pt>
                <c:pt idx="33">
                  <c:v>121013</c:v>
                </c:pt>
                <c:pt idx="34">
                  <c:v>63165</c:v>
                </c:pt>
                <c:pt idx="35">
                  <c:v>93528</c:v>
                </c:pt>
                <c:pt idx="36">
                  <c:v>65002</c:v>
                </c:pt>
                <c:pt idx="37">
                  <c:v>74289</c:v>
                </c:pt>
                <c:pt idx="38">
                  <c:v>82864</c:v>
                </c:pt>
                <c:pt idx="39">
                  <c:v>69988</c:v>
                </c:pt>
                <c:pt idx="40">
                  <c:v>77050</c:v>
                </c:pt>
                <c:pt idx="41">
                  <c:v>58775</c:v>
                </c:pt>
                <c:pt idx="42">
                  <c:v>50566</c:v>
                </c:pt>
                <c:pt idx="43">
                  <c:v>39361</c:v>
                </c:pt>
                <c:pt idx="44">
                  <c:v>47136</c:v>
                </c:pt>
                <c:pt idx="45">
                  <c:v>43387</c:v>
                </c:pt>
                <c:pt idx="46">
                  <c:v>44744</c:v>
                </c:pt>
                <c:pt idx="47">
                  <c:v>64119</c:v>
                </c:pt>
                <c:pt idx="48">
                  <c:v>45147</c:v>
                </c:pt>
                <c:pt idx="49">
                  <c:v>54133</c:v>
                </c:pt>
                <c:pt idx="50">
                  <c:v>35881</c:v>
                </c:pt>
                <c:pt idx="51">
                  <c:v>70311</c:v>
                </c:pt>
                <c:pt idx="52">
                  <c:v>79949</c:v>
                </c:pt>
                <c:pt idx="53">
                  <c:v>52680</c:v>
                </c:pt>
                <c:pt idx="54">
                  <c:v>82129</c:v>
                </c:pt>
                <c:pt idx="55">
                  <c:v>57443</c:v>
                </c:pt>
                <c:pt idx="56">
                  <c:v>44106</c:v>
                </c:pt>
                <c:pt idx="57">
                  <c:v>102608</c:v>
                </c:pt>
                <c:pt idx="58">
                  <c:v>78651</c:v>
                </c:pt>
                <c:pt idx="59">
                  <c:v>68735</c:v>
                </c:pt>
                <c:pt idx="60">
                  <c:v>57841</c:v>
                </c:pt>
                <c:pt idx="61">
                  <c:v>70716</c:v>
                </c:pt>
                <c:pt idx="62">
                  <c:v>98146</c:v>
                </c:pt>
                <c:pt idx="63">
                  <c:v>60132</c:v>
                </c:pt>
                <c:pt idx="64">
                  <c:v>99720</c:v>
                </c:pt>
                <c:pt idx="65">
                  <c:v>96320</c:v>
                </c:pt>
                <c:pt idx="66">
                  <c:v>122536</c:v>
                </c:pt>
                <c:pt idx="67">
                  <c:v>79771</c:v>
                </c:pt>
                <c:pt idx="68">
                  <c:v>96116</c:v>
                </c:pt>
                <c:pt idx="69">
                  <c:v>90850</c:v>
                </c:pt>
                <c:pt idx="70">
                  <c:v>78223</c:v>
                </c:pt>
                <c:pt idx="71">
                  <c:v>49984</c:v>
                </c:pt>
                <c:pt idx="72">
                  <c:v>85701</c:v>
                </c:pt>
                <c:pt idx="73">
                  <c:v>228242</c:v>
                </c:pt>
                <c:pt idx="74">
                  <c:v>104287</c:v>
                </c:pt>
                <c:pt idx="75">
                  <c:v>83275</c:v>
                </c:pt>
                <c:pt idx="76">
                  <c:v>52531</c:v>
                </c:pt>
                <c:pt idx="77">
                  <c:v>68155</c:v>
                </c:pt>
                <c:pt idx="78">
                  <c:v>82073</c:v>
                </c:pt>
                <c:pt idx="79">
                  <c:v>72885</c:v>
                </c:pt>
                <c:pt idx="80">
                  <c:v>59047</c:v>
                </c:pt>
                <c:pt idx="81">
                  <c:v>80599</c:v>
                </c:pt>
                <c:pt idx="82">
                  <c:v>160633</c:v>
                </c:pt>
                <c:pt idx="83">
                  <c:v>110052</c:v>
                </c:pt>
                <c:pt idx="84">
                  <c:v>75806</c:v>
                </c:pt>
                <c:pt idx="85">
                  <c:v>90414</c:v>
                </c:pt>
                <c:pt idx="86">
                  <c:v>88438</c:v>
                </c:pt>
                <c:pt idx="87">
                  <c:v>94135</c:v>
                </c:pt>
                <c:pt idx="88">
                  <c:v>55116</c:v>
                </c:pt>
                <c:pt idx="89">
                  <c:v>33975</c:v>
                </c:pt>
                <c:pt idx="90">
                  <c:v>25365</c:v>
                </c:pt>
                <c:pt idx="91">
                  <c:v>69810</c:v>
                </c:pt>
                <c:pt idx="92">
                  <c:v>54716</c:v>
                </c:pt>
                <c:pt idx="93">
                  <c:v>39799</c:v>
                </c:pt>
                <c:pt idx="94">
                  <c:v>50654</c:v>
                </c:pt>
                <c:pt idx="95">
                  <c:v>42319</c:v>
                </c:pt>
                <c:pt idx="96">
                  <c:v>42660</c:v>
                </c:pt>
                <c:pt idx="97">
                  <c:v>52431</c:v>
                </c:pt>
                <c:pt idx="98">
                  <c:v>37305</c:v>
                </c:pt>
                <c:pt idx="99">
                  <c:v>25515</c:v>
                </c:pt>
                <c:pt idx="100">
                  <c:v>33367</c:v>
                </c:pt>
                <c:pt idx="101">
                  <c:v>19613</c:v>
                </c:pt>
                <c:pt idx="102">
                  <c:v>26635</c:v>
                </c:pt>
                <c:pt idx="103">
                  <c:v>31348</c:v>
                </c:pt>
                <c:pt idx="104">
                  <c:v>33382</c:v>
                </c:pt>
                <c:pt idx="105">
                  <c:v>24575</c:v>
                </c:pt>
                <c:pt idx="106">
                  <c:v>27460</c:v>
                </c:pt>
                <c:pt idx="107">
                  <c:v>45606</c:v>
                </c:pt>
                <c:pt idx="108">
                  <c:v>59852</c:v>
                </c:pt>
                <c:pt idx="109">
                  <c:v>56124</c:v>
                </c:pt>
                <c:pt idx="110">
                  <c:v>56629</c:v>
                </c:pt>
                <c:pt idx="111">
                  <c:v>32343</c:v>
                </c:pt>
                <c:pt idx="112">
                  <c:v>133581</c:v>
                </c:pt>
                <c:pt idx="113">
                  <c:v>84975</c:v>
                </c:pt>
                <c:pt idx="114">
                  <c:v>58219</c:v>
                </c:pt>
                <c:pt idx="115">
                  <c:v>34283</c:v>
                </c:pt>
                <c:pt idx="116">
                  <c:v>41299</c:v>
                </c:pt>
                <c:pt idx="117">
                  <c:v>46955</c:v>
                </c:pt>
                <c:pt idx="118">
                  <c:v>48651</c:v>
                </c:pt>
                <c:pt idx="119">
                  <c:v>28981</c:v>
                </c:pt>
                <c:pt idx="120">
                  <c:v>28914</c:v>
                </c:pt>
                <c:pt idx="121">
                  <c:v>46319</c:v>
                </c:pt>
                <c:pt idx="122">
                  <c:v>55097</c:v>
                </c:pt>
                <c:pt idx="123">
                  <c:v>64660</c:v>
                </c:pt>
                <c:pt idx="124">
                  <c:v>75073</c:v>
                </c:pt>
                <c:pt idx="125">
                  <c:v>65655</c:v>
                </c:pt>
                <c:pt idx="126">
                  <c:v>56876</c:v>
                </c:pt>
                <c:pt idx="127">
                  <c:v>46503</c:v>
                </c:pt>
                <c:pt idx="128">
                  <c:v>39811</c:v>
                </c:pt>
                <c:pt idx="129">
                  <c:v>43831</c:v>
                </c:pt>
                <c:pt idx="130">
                  <c:v>39715</c:v>
                </c:pt>
                <c:pt idx="131">
                  <c:v>47871</c:v>
                </c:pt>
                <c:pt idx="132">
                  <c:v>57564</c:v>
                </c:pt>
                <c:pt idx="133">
                  <c:v>50173</c:v>
                </c:pt>
                <c:pt idx="134">
                  <c:v>45254</c:v>
                </c:pt>
                <c:pt idx="135">
                  <c:v>36965</c:v>
                </c:pt>
                <c:pt idx="136">
                  <c:v>46099</c:v>
                </c:pt>
                <c:pt idx="137">
                  <c:v>32061</c:v>
                </c:pt>
                <c:pt idx="138">
                  <c:v>29198</c:v>
                </c:pt>
                <c:pt idx="139">
                  <c:v>58645</c:v>
                </c:pt>
                <c:pt idx="140">
                  <c:v>64838</c:v>
                </c:pt>
                <c:pt idx="141">
                  <c:v>101668</c:v>
                </c:pt>
                <c:pt idx="142">
                  <c:v>98786</c:v>
                </c:pt>
                <c:pt idx="143">
                  <c:v>54703</c:v>
                </c:pt>
                <c:pt idx="144">
                  <c:v>35418</c:v>
                </c:pt>
                <c:pt idx="145">
                  <c:v>47886</c:v>
                </c:pt>
                <c:pt idx="146">
                  <c:v>50916</c:v>
                </c:pt>
                <c:pt idx="147">
                  <c:v>24491</c:v>
                </c:pt>
                <c:pt idx="148">
                  <c:v>24395</c:v>
                </c:pt>
                <c:pt idx="149">
                  <c:v>25694</c:v>
                </c:pt>
                <c:pt idx="150">
                  <c:v>34841</c:v>
                </c:pt>
                <c:pt idx="151">
                  <c:v>31674</c:v>
                </c:pt>
                <c:pt idx="152">
                  <c:v>38822</c:v>
                </c:pt>
                <c:pt idx="153">
                  <c:v>29342</c:v>
                </c:pt>
                <c:pt idx="154">
                  <c:v>29658</c:v>
                </c:pt>
                <c:pt idx="155">
                  <c:v>35935</c:v>
                </c:pt>
                <c:pt idx="156">
                  <c:v>41835</c:v>
                </c:pt>
                <c:pt idx="157">
                  <c:v>36300</c:v>
                </c:pt>
                <c:pt idx="158">
                  <c:v>57191</c:v>
                </c:pt>
                <c:pt idx="159">
                  <c:v>165405</c:v>
                </c:pt>
                <c:pt idx="160">
                  <c:v>178622</c:v>
                </c:pt>
                <c:pt idx="161">
                  <c:v>121471</c:v>
                </c:pt>
                <c:pt idx="162">
                  <c:v>170088</c:v>
                </c:pt>
                <c:pt idx="163">
                  <c:v>392164</c:v>
                </c:pt>
                <c:pt idx="164">
                  <c:v>264202</c:v>
                </c:pt>
                <c:pt idx="165">
                  <c:v>180950</c:v>
                </c:pt>
                <c:pt idx="166">
                  <c:v>165505</c:v>
                </c:pt>
                <c:pt idx="167">
                  <c:v>183321</c:v>
                </c:pt>
                <c:pt idx="168">
                  <c:v>157761</c:v>
                </c:pt>
                <c:pt idx="169">
                  <c:v>120722</c:v>
                </c:pt>
                <c:pt idx="170">
                  <c:v>98199</c:v>
                </c:pt>
                <c:pt idx="171">
                  <c:v>74565</c:v>
                </c:pt>
                <c:pt idx="172">
                  <c:v>71542</c:v>
                </c:pt>
                <c:pt idx="173">
                  <c:v>149778</c:v>
                </c:pt>
                <c:pt idx="174">
                  <c:v>127242</c:v>
                </c:pt>
                <c:pt idx="175">
                  <c:v>75279</c:v>
                </c:pt>
                <c:pt idx="176">
                  <c:v>61222</c:v>
                </c:pt>
                <c:pt idx="177">
                  <c:v>48872</c:v>
                </c:pt>
                <c:pt idx="178">
                  <c:v>35908</c:v>
                </c:pt>
                <c:pt idx="179">
                  <c:v>40200</c:v>
                </c:pt>
                <c:pt idx="180">
                  <c:v>51036</c:v>
                </c:pt>
                <c:pt idx="181">
                  <c:v>50753</c:v>
                </c:pt>
                <c:pt idx="182">
                  <c:v>36162</c:v>
                </c:pt>
                <c:pt idx="183">
                  <c:v>38212</c:v>
                </c:pt>
                <c:pt idx="184">
                  <c:v>31260</c:v>
                </c:pt>
                <c:pt idx="185">
                  <c:v>32442</c:v>
                </c:pt>
                <c:pt idx="186">
                  <c:v>32765</c:v>
                </c:pt>
                <c:pt idx="187">
                  <c:v>44909</c:v>
                </c:pt>
                <c:pt idx="188">
                  <c:v>56736</c:v>
                </c:pt>
                <c:pt idx="189">
                  <c:v>71609</c:v>
                </c:pt>
                <c:pt idx="190">
                  <c:v>32663</c:v>
                </c:pt>
                <c:pt idx="191">
                  <c:v>32397</c:v>
                </c:pt>
                <c:pt idx="192">
                  <c:v>34453</c:v>
                </c:pt>
                <c:pt idx="193">
                  <c:v>48132</c:v>
                </c:pt>
                <c:pt idx="194">
                  <c:v>60287</c:v>
                </c:pt>
                <c:pt idx="195">
                  <c:v>60518</c:v>
                </c:pt>
                <c:pt idx="196">
                  <c:v>52628</c:v>
                </c:pt>
                <c:pt idx="197">
                  <c:v>69310</c:v>
                </c:pt>
                <c:pt idx="198">
                  <c:v>57954</c:v>
                </c:pt>
                <c:pt idx="199">
                  <c:v>50246</c:v>
                </c:pt>
                <c:pt idx="200">
                  <c:v>54078</c:v>
                </c:pt>
                <c:pt idx="201">
                  <c:v>60965</c:v>
                </c:pt>
                <c:pt idx="202">
                  <c:v>69425</c:v>
                </c:pt>
                <c:pt idx="203">
                  <c:v>37280</c:v>
                </c:pt>
                <c:pt idx="204">
                  <c:v>35990</c:v>
                </c:pt>
                <c:pt idx="205">
                  <c:v>47188</c:v>
                </c:pt>
                <c:pt idx="206">
                  <c:v>77923</c:v>
                </c:pt>
                <c:pt idx="207">
                  <c:v>70232</c:v>
                </c:pt>
                <c:pt idx="208">
                  <c:v>80717</c:v>
                </c:pt>
                <c:pt idx="209">
                  <c:v>86154</c:v>
                </c:pt>
                <c:pt idx="210">
                  <c:v>93665</c:v>
                </c:pt>
                <c:pt idx="211">
                  <c:v>59578</c:v>
                </c:pt>
                <c:pt idx="212">
                  <c:v>51895</c:v>
                </c:pt>
                <c:pt idx="213">
                  <c:v>33768</c:v>
                </c:pt>
                <c:pt idx="214">
                  <c:v>42324</c:v>
                </c:pt>
                <c:pt idx="215">
                  <c:v>48402</c:v>
                </c:pt>
                <c:pt idx="216">
                  <c:v>36696</c:v>
                </c:pt>
                <c:pt idx="217">
                  <c:v>24416</c:v>
                </c:pt>
                <c:pt idx="218">
                  <c:v>25549</c:v>
                </c:pt>
                <c:pt idx="219">
                  <c:v>25316</c:v>
                </c:pt>
                <c:pt idx="220">
                  <c:v>26918</c:v>
                </c:pt>
                <c:pt idx="221">
                  <c:v>51616</c:v>
                </c:pt>
                <c:pt idx="222">
                  <c:v>60470</c:v>
                </c:pt>
                <c:pt idx="223">
                  <c:v>45306</c:v>
                </c:pt>
                <c:pt idx="224">
                  <c:v>37451</c:v>
                </c:pt>
                <c:pt idx="225">
                  <c:v>49407</c:v>
                </c:pt>
                <c:pt idx="226">
                  <c:v>36982</c:v>
                </c:pt>
                <c:pt idx="227">
                  <c:v>40628</c:v>
                </c:pt>
                <c:pt idx="228">
                  <c:v>48933</c:v>
                </c:pt>
                <c:pt idx="229">
                  <c:v>71211</c:v>
                </c:pt>
                <c:pt idx="230">
                  <c:v>55925</c:v>
                </c:pt>
                <c:pt idx="231">
                  <c:v>67058</c:v>
                </c:pt>
                <c:pt idx="232">
                  <c:v>62418</c:v>
                </c:pt>
                <c:pt idx="233">
                  <c:v>68280</c:v>
                </c:pt>
                <c:pt idx="234">
                  <c:v>39960</c:v>
                </c:pt>
                <c:pt idx="235">
                  <c:v>31142</c:v>
                </c:pt>
                <c:pt idx="236">
                  <c:v>21628</c:v>
                </c:pt>
                <c:pt idx="237">
                  <c:v>18693</c:v>
                </c:pt>
                <c:pt idx="238">
                  <c:v>20589</c:v>
                </c:pt>
                <c:pt idx="239">
                  <c:v>23386</c:v>
                </c:pt>
                <c:pt idx="240">
                  <c:v>10799</c:v>
                </c:pt>
                <c:pt idx="241">
                  <c:v>52391</c:v>
                </c:pt>
                <c:pt idx="242">
                  <c:v>40394</c:v>
                </c:pt>
                <c:pt idx="243">
                  <c:v>37572</c:v>
                </c:pt>
                <c:pt idx="244">
                  <c:v>16157</c:v>
                </c:pt>
                <c:pt idx="245">
                  <c:v>51063</c:v>
                </c:pt>
                <c:pt idx="246">
                  <c:v>40687</c:v>
                </c:pt>
                <c:pt idx="247">
                  <c:v>68296</c:v>
                </c:pt>
                <c:pt idx="248">
                  <c:v>43123</c:v>
                </c:pt>
                <c:pt idx="249">
                  <c:v>42496</c:v>
                </c:pt>
                <c:pt idx="250">
                  <c:v>42468</c:v>
                </c:pt>
                <c:pt idx="251">
                  <c:v>36391</c:v>
                </c:pt>
                <c:pt idx="252">
                  <c:v>40706</c:v>
                </c:pt>
                <c:pt idx="253">
                  <c:v>56962</c:v>
                </c:pt>
                <c:pt idx="254">
                  <c:v>60357</c:v>
                </c:pt>
                <c:pt idx="255">
                  <c:v>39653</c:v>
                </c:pt>
                <c:pt idx="256">
                  <c:v>50061</c:v>
                </c:pt>
                <c:pt idx="257">
                  <c:v>176874</c:v>
                </c:pt>
                <c:pt idx="258">
                  <c:v>151324</c:v>
                </c:pt>
                <c:pt idx="259">
                  <c:v>64110</c:v>
                </c:pt>
                <c:pt idx="260">
                  <c:v>56854</c:v>
                </c:pt>
                <c:pt idx="261">
                  <c:v>104855</c:v>
                </c:pt>
                <c:pt idx="262">
                  <c:v>86387</c:v>
                </c:pt>
                <c:pt idx="263">
                  <c:v>71297</c:v>
                </c:pt>
                <c:pt idx="264">
                  <c:v>58995</c:v>
                </c:pt>
                <c:pt idx="265">
                  <c:v>97448</c:v>
                </c:pt>
                <c:pt idx="266">
                  <c:v>48323</c:v>
                </c:pt>
                <c:pt idx="267">
                  <c:v>35750</c:v>
                </c:pt>
                <c:pt idx="268">
                  <c:v>36564</c:v>
                </c:pt>
                <c:pt idx="269">
                  <c:v>39876</c:v>
                </c:pt>
                <c:pt idx="270">
                  <c:v>48529</c:v>
                </c:pt>
                <c:pt idx="271">
                  <c:v>54158</c:v>
                </c:pt>
                <c:pt idx="272">
                  <c:v>43564</c:v>
                </c:pt>
                <c:pt idx="273">
                  <c:v>41558</c:v>
                </c:pt>
                <c:pt idx="274">
                  <c:v>59688</c:v>
                </c:pt>
                <c:pt idx="275">
                  <c:v>57083</c:v>
                </c:pt>
                <c:pt idx="276">
                  <c:v>42100</c:v>
                </c:pt>
                <c:pt idx="277">
                  <c:v>45999</c:v>
                </c:pt>
                <c:pt idx="278">
                  <c:v>75196</c:v>
                </c:pt>
                <c:pt idx="279">
                  <c:v>49745</c:v>
                </c:pt>
                <c:pt idx="280">
                  <c:v>50210</c:v>
                </c:pt>
                <c:pt idx="281">
                  <c:v>60716</c:v>
                </c:pt>
                <c:pt idx="282">
                  <c:v>69187</c:v>
                </c:pt>
                <c:pt idx="283">
                  <c:v>75193</c:v>
                </c:pt>
                <c:pt idx="284">
                  <c:v>62804</c:v>
                </c:pt>
                <c:pt idx="285">
                  <c:v>84358</c:v>
                </c:pt>
                <c:pt idx="286">
                  <c:v>47937</c:v>
                </c:pt>
                <c:pt idx="287">
                  <c:v>43851</c:v>
                </c:pt>
                <c:pt idx="288">
                  <c:v>42245</c:v>
                </c:pt>
                <c:pt idx="289">
                  <c:v>48543</c:v>
                </c:pt>
                <c:pt idx="290">
                  <c:v>47057</c:v>
                </c:pt>
                <c:pt idx="291">
                  <c:v>39631</c:v>
                </c:pt>
                <c:pt idx="292">
                  <c:v>91653</c:v>
                </c:pt>
                <c:pt idx="293">
                  <c:v>116502</c:v>
                </c:pt>
                <c:pt idx="294">
                  <c:v>105121</c:v>
                </c:pt>
                <c:pt idx="295">
                  <c:v>85379</c:v>
                </c:pt>
                <c:pt idx="296">
                  <c:v>105181</c:v>
                </c:pt>
                <c:pt idx="297">
                  <c:v>175144</c:v>
                </c:pt>
                <c:pt idx="298">
                  <c:v>154253</c:v>
                </c:pt>
                <c:pt idx="299">
                  <c:v>171711</c:v>
                </c:pt>
                <c:pt idx="300">
                  <c:v>143479</c:v>
                </c:pt>
                <c:pt idx="301">
                  <c:v>87396</c:v>
                </c:pt>
                <c:pt idx="302">
                  <c:v>127817</c:v>
                </c:pt>
                <c:pt idx="303">
                  <c:v>129739</c:v>
                </c:pt>
                <c:pt idx="304">
                  <c:v>149284</c:v>
                </c:pt>
                <c:pt idx="305">
                  <c:v>163088</c:v>
                </c:pt>
                <c:pt idx="306">
                  <c:v>196524</c:v>
                </c:pt>
                <c:pt idx="307">
                  <c:v>133627</c:v>
                </c:pt>
                <c:pt idx="308">
                  <c:v>112855</c:v>
                </c:pt>
                <c:pt idx="309">
                  <c:v>105079</c:v>
                </c:pt>
                <c:pt idx="310">
                  <c:v>126456</c:v>
                </c:pt>
                <c:pt idx="311">
                  <c:v>104489</c:v>
                </c:pt>
                <c:pt idx="312">
                  <c:v>116281</c:v>
                </c:pt>
                <c:pt idx="313">
                  <c:v>154228</c:v>
                </c:pt>
                <c:pt idx="314">
                  <c:v>103829</c:v>
                </c:pt>
                <c:pt idx="315">
                  <c:v>79674</c:v>
                </c:pt>
                <c:pt idx="316">
                  <c:v>68526</c:v>
                </c:pt>
                <c:pt idx="317">
                  <c:v>55061</c:v>
                </c:pt>
                <c:pt idx="318">
                  <c:v>49230</c:v>
                </c:pt>
                <c:pt idx="319">
                  <c:v>25433</c:v>
                </c:pt>
                <c:pt idx="320">
                  <c:v>33173</c:v>
                </c:pt>
                <c:pt idx="321">
                  <c:v>34108</c:v>
                </c:pt>
                <c:pt idx="322">
                  <c:v>44438</c:v>
                </c:pt>
                <c:pt idx="323">
                  <c:v>110633</c:v>
                </c:pt>
                <c:pt idx="324">
                  <c:v>50669</c:v>
                </c:pt>
                <c:pt idx="325">
                  <c:v>27103</c:v>
                </c:pt>
                <c:pt idx="326">
                  <c:v>37178</c:v>
                </c:pt>
                <c:pt idx="327">
                  <c:v>32037</c:v>
                </c:pt>
                <c:pt idx="328">
                  <c:v>46825</c:v>
                </c:pt>
                <c:pt idx="329">
                  <c:v>19820</c:v>
                </c:pt>
                <c:pt idx="330">
                  <c:v>31960</c:v>
                </c:pt>
                <c:pt idx="331">
                  <c:v>43283</c:v>
                </c:pt>
                <c:pt idx="332">
                  <c:v>50939</c:v>
                </c:pt>
                <c:pt idx="333">
                  <c:v>63875</c:v>
                </c:pt>
                <c:pt idx="334">
                  <c:v>75237</c:v>
                </c:pt>
                <c:pt idx="335">
                  <c:v>57890</c:v>
                </c:pt>
                <c:pt idx="336">
                  <c:v>77203</c:v>
                </c:pt>
                <c:pt idx="337">
                  <c:v>112833</c:v>
                </c:pt>
                <c:pt idx="338">
                  <c:v>43486</c:v>
                </c:pt>
                <c:pt idx="339">
                  <c:v>46557</c:v>
                </c:pt>
                <c:pt idx="340">
                  <c:v>44474</c:v>
                </c:pt>
                <c:pt idx="341">
                  <c:v>104387</c:v>
                </c:pt>
                <c:pt idx="342">
                  <c:v>64708</c:v>
                </c:pt>
                <c:pt idx="343">
                  <c:v>68214</c:v>
                </c:pt>
                <c:pt idx="344">
                  <c:v>48362</c:v>
                </c:pt>
                <c:pt idx="345">
                  <c:v>58025</c:v>
                </c:pt>
                <c:pt idx="346">
                  <c:v>111646</c:v>
                </c:pt>
                <c:pt idx="347">
                  <c:v>76476</c:v>
                </c:pt>
                <c:pt idx="348">
                  <c:v>54797</c:v>
                </c:pt>
                <c:pt idx="349">
                  <c:v>54626</c:v>
                </c:pt>
                <c:pt idx="350">
                  <c:v>37951</c:v>
                </c:pt>
                <c:pt idx="351">
                  <c:v>43671</c:v>
                </c:pt>
                <c:pt idx="352">
                  <c:v>39462</c:v>
                </c:pt>
                <c:pt idx="353">
                  <c:v>25031</c:v>
                </c:pt>
                <c:pt idx="354">
                  <c:v>19871</c:v>
                </c:pt>
                <c:pt idx="355">
                  <c:v>17896</c:v>
                </c:pt>
                <c:pt idx="356">
                  <c:v>22166</c:v>
                </c:pt>
                <c:pt idx="357">
                  <c:v>60126</c:v>
                </c:pt>
                <c:pt idx="358">
                  <c:v>89482</c:v>
                </c:pt>
                <c:pt idx="359">
                  <c:v>38321</c:v>
                </c:pt>
                <c:pt idx="360">
                  <c:v>31634</c:v>
                </c:pt>
                <c:pt idx="361">
                  <c:v>41998</c:v>
                </c:pt>
                <c:pt idx="362">
                  <c:v>51864</c:v>
                </c:pt>
                <c:pt idx="363">
                  <c:v>42211</c:v>
                </c:pt>
                <c:pt idx="364">
                  <c:v>42000</c:v>
                </c:pt>
                <c:pt idx="365">
                  <c:v>48451</c:v>
                </c:pt>
                <c:pt idx="366">
                  <c:v>63262</c:v>
                </c:pt>
                <c:pt idx="367">
                  <c:v>28141</c:v>
                </c:pt>
                <c:pt idx="368">
                  <c:v>55568</c:v>
                </c:pt>
                <c:pt idx="369">
                  <c:v>56395</c:v>
                </c:pt>
                <c:pt idx="370">
                  <c:v>38085</c:v>
                </c:pt>
                <c:pt idx="371">
                  <c:v>60289</c:v>
                </c:pt>
                <c:pt idx="372">
                  <c:v>38598</c:v>
                </c:pt>
                <c:pt idx="373">
                  <c:v>33015</c:v>
                </c:pt>
                <c:pt idx="374">
                  <c:v>32507</c:v>
                </c:pt>
                <c:pt idx="375">
                  <c:v>32524</c:v>
                </c:pt>
                <c:pt idx="376">
                  <c:v>37471</c:v>
                </c:pt>
                <c:pt idx="377">
                  <c:v>45927</c:v>
                </c:pt>
                <c:pt idx="378">
                  <c:v>62490</c:v>
                </c:pt>
                <c:pt idx="379">
                  <c:v>9503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F4-4D0D-A7E3-250FE53619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452784400"/>
        <c:axId val="452796864"/>
      </c:lineChart>
      <c:catAx>
        <c:axId val="4527844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96864"/>
        <c:crosses val="autoZero"/>
        <c:auto val="1"/>
        <c:lblAlgn val="ctr"/>
        <c:lblOffset val="100"/>
        <c:noMultiLvlLbl val="0"/>
      </c:catAx>
      <c:valAx>
        <c:axId val="45279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844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85C-45E5-AA25-9B5028437516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85C-45E5-AA25-9B5028437516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85C-45E5-AA25-9B5028437516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NDR Niedersachsen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2122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85C-45E5-AA25-9B5028437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52792272"/>
        <c:axId val="452792600"/>
      </c:barChart>
      <c:catAx>
        <c:axId val="4527922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92600"/>
        <c:crosses val="autoZero"/>
        <c:auto val="1"/>
        <c:lblAlgn val="ctr"/>
        <c:lblOffset val="100"/>
        <c:noMultiLvlLbl val="0"/>
      </c:catAx>
      <c:valAx>
        <c:axId val="4527926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527922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5/15/2019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B56D3C-280F-49FE-A9F0-52FA05E084B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MeFo - Facebook - Social Media - Evaluation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51F73DA-0B8D-4063-B3DD-6DCDE8C01154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40336050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0570DD-BF5E-4E40-9984-7BD57856B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Profil - Potenz.Reichw.,Aktive Nutzer,I-Rate,Fans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D7BE78-727B-42DE-BA43-9CFC4F5B924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70095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320556676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688614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6497582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223280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839083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056412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Bez. Potenzielle Reichweite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de-DE" sz="1000"/>
                        <a:t>Ø I-Rate Aktive Nutzer pro Tag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173811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25995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266069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74A346-D208-4998-B1F1-14DFCDDE237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40926300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6F82BB-59C1-4FCA-AFC5-6E7B9016CD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Anzahl Post, Reaktionen (Kommentare, Shares, Likes) - FB Insights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CD1B032-49F2-4C77-96E2-50830F3BF9E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5823813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234440">
                  <a:extLst>
                    <a:ext uri="{9D8B030D-6E8A-4147-A177-3AD203B41FA5}">
                      <a16:colId xmlns:a16="http://schemas.microsoft.com/office/drawing/2014/main" val="137033966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2514852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2915127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7829397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79923401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760510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368889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 insgesamt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(eigene Posts)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(eigene Posts)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insgesamt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8368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1412551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241929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376414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1098232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67037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349BB8-A308-47D5-BBCA-78B85DBE5F3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12313893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BF0230-2BBC-4D33-A9A6-053D9DAAB5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Fans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7D130E7-542F-4340-B250-CEF7FD363DA0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9973173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F21822-3595-4D3A-B89E-3178F838A4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15C6A8-74E4-419A-BDF7-A4ED2E0635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1733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E00DCF-EFF7-480B-81A4-2CCC700F52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Potenzielle Reichweite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4FD3B5B-4F82-47D9-BABD-ACFFC87C609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880657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92C37D-4363-4F26-8883-B5FC235392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963823-838D-48AD-9827-A1B34C981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680764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A769D60-251D-4AC5-9761-C534698C06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Aktive Nutzer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65AEB19-A684-48F3-936C-A4387E91D86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7120226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4A8CE-FCCB-4662-956A-C124A3CB01B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8112B6E-C50E-4255-9282-9B1BE8625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931732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1E8D54-59EB-4774-BE4B-60899F36C8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Video-Starts ab 10 Sek. | NDR - Niedersachsen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5AD2B4A-3525-4AEE-B6FD-220EE9A9F10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07005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2A517A8-94A4-4AB2-BF53-53EC7E4465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67EE541-7F06-4C14-BE90-EA1D8CFFD3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3448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D7E9A2-F542-4FE8-BC35-020F1BF0FA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Profil - Durchschnitt Potenzi. Reichweite pro Tag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2E4A45-2EA2-47CB-A9FA-FDCC6ACCCFD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262711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13899377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1706321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8248023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78947995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3140667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111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gesamt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unbezahlt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1105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235780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58747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286801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721835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AF08A9-1BA7-457E-88E4-286E54F4A7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78350712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600D50-FBA8-49E9-A060-2503D367F4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FB Insights | NDR - Niedersachsen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CFCBAB2-0EFD-47A7-B5FC-C77D105F521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7105219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189D01-C057-4CF6-B64D-A1CB8B8BDD8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6CEF9BB-6A12-491F-8B0D-3E810AEC803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1183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0048B4-2961-429E-A456-7123ABBC9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Distributionstyp - Tabelle - FB Insights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88285B4-2AB0-496C-9FFD-FC3ADF6C44C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428116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77824640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7270933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864930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1156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92199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176943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885103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1458607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Links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Misc.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81350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NDR Niedersachsen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19168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70CC84-0544-47E8-B101-91FF9360F3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83063817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116D7A-F060-44AF-845B-12120F2C0D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Shares - Export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3E7C16-B13B-41F1-9480-3A1D179EE55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330402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1269218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695685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59247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60772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69220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8376965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865053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862729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82685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- 2018-10-10 18:12:57 </a:t>
                      </a:r>
                      <a:r>
                        <a:rPr lang="de-DE" sz="1000"/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40053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07.04.2019 23:59:46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89317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- 2018-05-16 13:56:23 </a:t>
                      </a:r>
                      <a:r>
                        <a:rPr lang="de-DE" sz="1000"/>
                        <a:t> 
 "Mesut Özil und Ilkay Gündogan taugen nicht mehr als Vorbilder", kommentiert Martin Reckweg.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12.11.2018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7760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- 2018-06-16 12:00:01 </a:t>
                      </a:r>
                      <a:r>
                        <a:rPr lang="de-DE" sz="1000"/>
                        <a:t> 
 Alle Diesel und Benziner raus, nur noch E-Autos – Problem gelöst? Nicht ganz ...🚗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13.12.2018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907989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- 2019-02-17 16:35:13 </a:t>
                      </a:r>
                      <a:r>
                        <a:rPr lang="de-DE" sz="1000"/>
                        <a:t> 
 70.000 Bienen sind dabei verendet. 😔 Zeugen werden gebeten, sich an die örtliche Polizei zu wenden.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69524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- 2018-05-15 15:46:06 </a:t>
                      </a:r>
                      <a:r>
                        <a:rPr lang="de-DE" sz="1000"/>
                        <a:t> 
 So sieht es im Supermarkt aus, wenn es keine Bienen mehr gibt! Erschreckend, oder? 🐝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984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CBD829B-B6A9-4D44-83A7-A6C9E9CBC02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413659180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E45ACA-CFAB-49C6-BE7F-D50E12B96E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Kommentare - Export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E4E5580-41DC-4990-8235-A3B18B3EF6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6189262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77042583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4916912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7844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69516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0719342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871849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34847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28013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 Eigener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97023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- 2018-08-21 19:10:18 </a:t>
                      </a:r>
                      <a:r>
                        <a:rPr lang="de-DE" sz="1000"/>
                        <a:t> 
 Die "AIDAnova", das neueste Kreuzfahrtschiff aus Papenburg, verlässt das Baudock.  🚢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9209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18.02.2019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05338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- 2018-06-14 20:00:01 </a:t>
                      </a:r>
                      <a:r>
                        <a:rPr lang="de-DE" sz="1000"/>
                        <a:t> 
 Innovative Zubereitung: In Osnabrück sorgt eine Eisdiele für süße Gaumenfreuden. 🍧 🍨 "Lust auf Norden": www.ndr.de/lustaufnorden2232.html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11.12.2018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301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- 2018-07-25 16:41:34 </a:t>
                      </a:r>
                      <a:r>
                        <a:rPr lang="de-DE" sz="1000"/>
                        <a:t> 
 Fragwürdige Ehre: Drei niedersächsische Landkreise haben es in die Top 10 mit den streitlustigsten Autofahrern geschafft. 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50345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- 2019-01-14 09:26:43 </a:t>
                      </a:r>
                      <a:r>
                        <a:rPr lang="de-DE" sz="1000"/>
                        <a:t> 
 28 Prozent der Deutschen essen täglich Fleisch und Wurst - so steht es im Ernährungsreport 2019. 🍴 Guten Appetit!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097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- 2018-08-15 15:45:01 </a:t>
                      </a:r>
                      <a:r>
                        <a:rPr lang="de-DE" sz="1000"/>
                        <a:t> 
 Erster! 🍰🦉🍰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11.02.2019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6058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513B4A-A1F1-4C44-AD84-475C4F07D21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76768438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19FA38-374E-4894-8BBA-803F3D3EB1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Links - Export | NDR - Niedersachsen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170FFCF-A998-44E8-B491-387F4165056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8071989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333324893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7221163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7658859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194430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9568156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014764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0753689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22236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 (Linkklicks)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55285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- 2018-05-13 00:41:01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340 Punkte!!! 🎉 Michael Schulte wird Vierter beim Eurovision Song Contest!!! 🎤🙌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24.6 %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29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- 2018-09-04 09:08:13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Jetzt ist bekannt, was in der Nachricht steht, die Dachdecker 1930 für die Nachwelt versteckt hatten. ✉️ Das Schreiben stimmt nachdenklich. 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34055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- 2018-05-29 20:56:57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Heftige Gewitter mit Starkregen erreichen Niedersachsen.⛈ Es gelten weiterhin Unwetterwarnungen. ⚠️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629049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8FC19BC-0B99-4F8F-9EC2-FEF4C10BCE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416967887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8BCC9-6A9F-42C3-A7F9-3B48ABACD9D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Links - Export | NDR - Niedersachsen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CADCC1-D85F-4074-AA6F-393D8CE958B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748837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160236247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15345779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25290501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3213012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829816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663075952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6765105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5990027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Linkklickrate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Linkklicks (netto)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 Aktive Nutzer (Linkklicks)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5675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- 2018-05-17 11:31:08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Überraschende Wendung im Fall des zunächst lebensgefährlich verletzten Kindes aus Osnabrück.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15.5 %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62436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- 2018-07-23 11:44:26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Beim VfL Wolfsburg geht das große Stühlerücken weiter. Manager Jörg Schmadtke will Platz für weitere Neuzugänge zu schaffen.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15825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3024E8-724C-48E5-85D7-3EE919A262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73301363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903B19-A144-42ED-BD0F-6E7EE52F17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Videostartrate - Export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36F5CB-3AA2-498E-AEC0-EE92E508CAB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386340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391072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049652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524205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28167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84831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59994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160576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81060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- 2018-05-08 16:56:28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3221.15 %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6700.96 %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21.02.2019 14:54:47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20135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- 2018-11-29 17:34:48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456.72 %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1005.97 %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22.02.2019 14:54:15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57358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- 2018-05-18 16:02:09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396.00 %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504.00 %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21.02.2019 14:55:23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855483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- 2018-08-28 17:17:00 </a:t>
                      </a:r>
                      <a:r>
                        <a:rPr lang="de-DE" sz="1000"/>
                        <a:t> 
 Die Glaserei Sterz hat gezeigt wie man kreativ nach neuen Azubis sucht. Aber wie ging es nach dem Video weiter?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143.52 %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159.67 %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23.02.2019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29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- 2018-06-14 20:00:01 </a:t>
                      </a:r>
                      <a:r>
                        <a:rPr lang="de-DE" sz="1000"/>
                        <a:t> 
 Innovative Zubereitung: In Osnabrück sorgt eine Eisdiele für süße Gaumenfreuden. 🍧 🍨 "Lust auf Norden": www.ndr.de/lustaufnorden2232.html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55.09 %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91.14 %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121993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207979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11.12.2018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5514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7E9409-60E2-40DF-A829-14D8E634042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96797381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E7421C-B94A-4195-A928-7DB1A61A4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Videostartrate - Flop - Export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CB9418F-6772-4FDC-B77C-4E584E90CA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3317904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0663226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796775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0830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918461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964250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111644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5296471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Videostartrate (3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(10 Sek.)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30566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- 2018-12-14 18:50:06 </a:t>
                      </a:r>
                      <a:r>
                        <a:rPr lang="de-DE" sz="1000"/>
                        <a:t> 
 Ostfriesland mag es bunt! 👩🎨 👨 In der Kunsthalle Emden können Menschen mit Demenz eigene Bilder gestalten.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14.06.2019 19:48:02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2486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- 2019-02-01 09:28:43 </a:t>
                      </a:r>
                      <a:r>
                        <a:rPr lang="de-DE" sz="1000"/>
                        <a:t> 
 Lingen: Bei der Sprengung der Fliegerbombe gingen durch die Explosion des Fünf-Zentner-Blindgängers die Scheiben eines Geschäftshauses zu Bruch.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01.08.2019 10:45:24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1065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- 2019-02-01 11:43:49 </a:t>
                      </a:r>
                      <a:r>
                        <a:rPr lang="de-DE" sz="1000"/>
                        <a:t> 
 Hallo Februar! 🥰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68006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- 2018-06-24 10:02:41 </a:t>
                      </a:r>
                      <a:r>
                        <a:rPr lang="de-DE" sz="1000"/>
                        <a:t> 
 Weil es so schön war: Der Siegtreffer von Toni Kroos nochmal in Bewegung. ⚽️🇩🇪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78.4 %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734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- 2018-06-27 16:56:02 </a:t>
                      </a:r>
                      <a:r>
                        <a:rPr lang="de-DE" sz="1000"/>
                        <a:t> 
 Jérôme Boateng fasst die erste Halbzeit KOR-GER so zusammen. 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488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3CD2ACC-9FED-4C80-B109-2A757012142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3602303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D71EF9-EF6E-4468-8CDC-887C8999BB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- Niedersachsen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EAF3BA-0DAD-4D9D-B81F-69077340EA1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75579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2515773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594688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937871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7868715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467078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3201873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6786105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1749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345932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9981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- 2018-10-10 18:12:57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3536427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3526421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07.04.2019 23:59:46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24060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- 2019-01-14 09:26:43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28 Prozent der Deutschen essen täglich Fleisch und Wurst - so steht es im Ernährungsreport 2019. 🍴 Guten Appetit!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3193360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3217835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40335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- 2018-06-16 12:00:01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Alle Diesel und Benziner raus, nur noch E-Autos – Problem gelöst? Nicht ganz ...🚗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886962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823068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72265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13.12.2018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857332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8D6929-0EF9-48C7-857B-E82581A811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81328805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632088-0E61-4F24-8527-1119FCAB69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Potenzielle Reichweite - Export | NDR - Niedersachsen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FEFC92-34D5-43E1-B396-D5D5B4B1FD6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2291413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748393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7718723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218354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44964771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6449869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28592024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713455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139735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49538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gesamt 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organisch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1807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- 2018-05-16 13:56:23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"Mesut Özil und Ilkay Gündogan taugen nicht mehr als Vorbilder", kommentiert Martin Reckweg.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714588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686194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12.11.2018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4570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- 2018-07-12 18:34:29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Macht ordentlich Alarm: Die neue "Blaulicht"-Jacke für Polizei-Beamte. 🚨🚔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675514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08.01.2019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7205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FEDB4C-9E36-40AA-9203-EAE7D212B2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264004062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182674-BA6F-479F-8283-E67B0FC320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Aktive Nutzer - Export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56DAFD1-2E17-477C-8ECC-1AB04F217F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652045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56432">
                  <a:extLst>
                    <a:ext uri="{9D8B030D-6E8A-4147-A177-3AD203B41FA5}">
                      <a16:colId xmlns:a16="http://schemas.microsoft.com/office/drawing/2014/main" val="8652268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75517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48582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45194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000861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1391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22193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078663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98461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- 2018-10-10 18:12:57 </a:t>
                      </a:r>
                      <a:r>
                        <a:rPr lang="de-DE" sz="1000"/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263096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3536427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07.04.2019 23:59:46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0580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- 2019-01-14 09:26:43 </a:t>
                      </a:r>
                      <a:r>
                        <a:rPr lang="de-DE" sz="1000"/>
                        <a:t> 
 28 Prozent der Deutschen essen täglich Fleisch und Wurst - so steht es im Ernährungsreport 2019. 🍴 Guten Appetit!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140445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2904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- 2018-06-16 12:00:01 </a:t>
                      </a:r>
                      <a:r>
                        <a:rPr lang="de-DE" sz="1000"/>
                        <a:t> 
 Alle Diesel und Benziner raus, nur noch E-Autos – Problem gelöst? Nicht ganz ...🚗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98179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886962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13.12.2018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516803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- 2018-07-12 18:34:29 </a:t>
                      </a:r>
                      <a:r>
                        <a:rPr lang="de-DE" sz="1000"/>
                        <a:t> 
 Macht ordentlich Alarm: Die neue "Blaulicht"-Jacke für Polizei-Beamte. 🚨🚔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85084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700367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08.01.2019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73179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- 2018-08-28 17:17:00 </a:t>
                      </a:r>
                      <a:r>
                        <a:rPr lang="de-DE" sz="1000"/>
                        <a:t> 
 Die Glaserei Sterz hat gezeigt wie man kreativ nach neuen Azubis sucht. Aber wie ging es nach dem Video weiter?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72857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266373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27.4 %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23.02.2019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9644209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B764A8-2F6E-4D29-9E78-D6108E3D9E4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43498053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6F8A89-E4F1-4CDD-9910-18F8B5529D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I-Rate Aktive Nutzer - Export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437ABE-254F-43CF-821F-D073D9BEAB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6274313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341716340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03351313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9732673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14202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7001118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2227725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886914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638262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22677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- 2018-05-08 16:56:28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10622.1 %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21.02.2019 14:54:47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63859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- 2018-11-29 17:34:48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1546.3 %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22.02.2019 14:54:15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668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- 2018-05-18 16:02:09 </a:t>
                      </a:r>
                      <a:r>
                        <a:rPr lang="de-DE" sz="1000"/>
                        <a:t> 
 n/a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568.0 %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21.02.2019 14:55:23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662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- 2018-06-27 16:56:02 </a:t>
                      </a:r>
                      <a:r>
                        <a:rPr lang="de-DE" sz="1000"/>
                        <a:t> 
 Jérôme Boateng fasst die erste Halbzeit KOR-GER so zusammen. 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109.7 %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7181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- 2019-02-17 20:04:07 </a:t>
                      </a:r>
                      <a:r>
                        <a:rPr lang="de-DE" sz="1000"/>
                        <a:t> 
 Bei einem schweren Verkehrsunfall auf der A1 ist am Sonntag ein Falschfahrer ums Leben gekommen. Drei Menschen wurden dabei lebensgefährlich verletzt.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18.08.2019 21:15:32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66003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7C3E1-8330-492C-BD32-A2C6B1041DC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17855238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86656E0-07FA-4785-A1B2-A1D118956C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Posts - I-Rate Aktive Nutzer-Flop - Export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DF5941-9F8C-4AA5-85A6-F2CF0AEEA3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51243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143021465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6252435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642933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4731257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188160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558391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23764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9588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 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Aktive Nutzer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Potenzielle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89470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- 2018-12-14 18:50:06 </a:t>
                      </a:r>
                      <a:r>
                        <a:rPr lang="de-DE" sz="1000"/>
                        <a:t> 
 Ostfriesland mag es bunt! 👩🎨 👨 In der Kunsthalle Emden können Menschen mit Demenz eigene Bilder gestalten.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14.06.2019 19:48:02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11519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- 2019-05-06 10:44:07 </a:t>
                      </a:r>
                      <a:r>
                        <a:rPr lang="de-DE" sz="1000"/>
                        <a:t> 
 Diesen Traum in Gelb verdanken wir unserem Zuschauer Philipp Hölz. 💛 Vielen Dank dafür!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4742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- 2019-01-10 09:28:52 </a:t>
                      </a:r>
                      <a:r>
                        <a:rPr lang="de-DE" sz="1000"/>
                        <a:t> 
 So schön geht Grau im Norden! 💙 Danke an Walter Rau für das Bild vom Bückeberg!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5585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- 2018-06-26 11:41:40 </a:t>
                      </a:r>
                      <a:r>
                        <a:rPr lang="de-DE" sz="1000"/>
                        <a:t> 
 Ein traumhafter Sonnenaufgang über der Nordsee in Schillig! 🌅 Danke nochmals an Frank Schwarting!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890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- 2018-09-01 19:14:54 </a:t>
                      </a:r>
                      <a:r>
                        <a:rPr lang="de-DE" sz="1000"/>
                        <a:t> 
 Sonnenaufgang in der Gifhorner Heide - fotografiert von Andreas Runge.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22670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AAEC42A-DA00-42B0-9430-0FE1037BAE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629135964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9B0EFB-F5E8-4DA2-A222-55F81FB283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 - Summe Interaktionen - Export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8C9B3A0-0D1F-42E3-9F92-6D9B41B8B65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308615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68880">
                  <a:extLst>
                    <a:ext uri="{9D8B030D-6E8A-4147-A177-3AD203B41FA5}">
                      <a16:colId xmlns:a16="http://schemas.microsoft.com/office/drawing/2014/main" val="27941952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046424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21433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381570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718835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04827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0110457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862234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Summe 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2517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- 2018-10-10 18:12:57 </a:t>
                      </a:r>
                      <a:r>
                        <a:rPr lang="de-DE" sz="1000"/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82743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07.04.2019 23:59:46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7747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 NDR Niedersachsen - 2019-03-04 10:00:00 </a:t>
                      </a:r>
                      <a:r>
                        <a:rPr lang="en-US" sz="1000"/>
                        <a:t> 
 Rosenmontag, d´r Zoch kütt. 🎊 Der Norden: Och nö. 🙄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1726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- 2018-05-16 13:56:23 </a:t>
                      </a:r>
                      <a:r>
                        <a:rPr lang="de-DE" sz="1000"/>
                        <a:t> 
 "Mesut Özil und Ilkay Gündogan taugen nicht mehr als Vorbilder", kommentiert Martin Reckweg.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12.11.2018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40715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- 2019-02-17 16:35:13 </a:t>
                      </a:r>
                      <a:r>
                        <a:rPr lang="de-DE" sz="1000"/>
                        <a:t> 
 70.000 Bienen sind dabei verendet. 😔 Zeugen werden gebeten, sich an die örtliche Polizei zu wenden.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22736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24464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- 2018-08-21 19:10:18 </a:t>
                      </a:r>
                      <a:r>
                        <a:rPr lang="de-DE" sz="1000"/>
                        <a:t> 
 Die "AIDAnova", das neueste Kreuzfahrtschiff aus Papenburg, verlässt das Baudock.  🚢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18.02.2019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2028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DF20FF-B11E-4704-9F17-3DEE511347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418340328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D3A32C-75C9-4FF6-9993-E454F8C112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- Niedersachsen - 1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324C59-FFD5-459F-A8F9-4CA0C20056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243742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81433083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708082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685944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84172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78121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4598976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3526339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812782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197286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373665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4534170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20530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- 2018-10-10 18:12:57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Immer wieder werden Patienten bei der Kinderintensivstation der MHH abgewiesen. Genug Betten und Ärzte gibt es. Was fehlt, sind genügend Krankenschwestern und Krankenpfleger. 🚑 "Die Lebensretter von der 67": www.ndr.de/doku1286.html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MHH: Pflegenotstand auf Kinderintensivstation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43926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07.04.2019 23:59:46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3712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- 2019-03-04 10:00:00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Rosenmontag, d´r Zoch kütt. 🎊 Der Norden: Och nö. 🙄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902260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C94B4B-B8A4-4442-A5FB-E44373908BE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87375272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11134-6599-427A-8ADB-2BDD52F88C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- Niedersachsen - 2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6F2F15C-223C-407E-9308-80AE03C294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8004279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8124792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664998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374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6095021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20602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92239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419575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1814023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966271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13118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442182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33254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- 2019-02-17 16:35:13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70.000 Bienen sind dabei verendet. 😔 Zeugen werden gebeten, sich an die örtliche Polizei zu wenden.
</a:t>
                      </a: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de-DE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
n/a
n/a
</a:t>
                      </a:r>
                      <a:endParaRPr kumimoji="0" lang="en-US" sz="10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338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- 2018-05-16 13:56:23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"Mesut Özil und Ilkay Gündogan taugen nicht mehr als Vorbilder", kommentiert Martin Reckweg.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Kommentar: Fototermin mit Erdogan - nur ein dummer Fehler?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15913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12.11.2018 00:59:00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433907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B37A10-8D44-4D22-B550-EC42EC32E5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24460058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FAEC0-FA28-4B0D-BB09-B961795250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Posts - Reaktionen - Export | NDR - Niedersachsen - 3 of 3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6E1CE85-6748-40D5-93BD-3A89907C76F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241343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62655">
                  <a:extLst>
                    <a:ext uri="{9D8B030D-6E8A-4147-A177-3AD203B41FA5}">
                      <a16:colId xmlns:a16="http://schemas.microsoft.com/office/drawing/2014/main" val="269464361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35981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121142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06241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76473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34554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0899168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45126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63852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932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46969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sorry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 Time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9797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NDR Niedersachsen - 2018-08-21 19:10:18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Die "AIDAnova", das neueste Kreuzfahrtschiff aus Papenburg, verlässt das Baudock.  🚢
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Attachment: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  <a:r>
                        <a:rPr kumimoji="0" lang="en-US" sz="10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Ausdocken live: "AIDAnova" verlässt das Baudock
n/a
n/a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18.02.2019 23:59:00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28395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85EEB6-2924-496F-8352-208AE11025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66527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468579-15EA-4406-B9A0-363D042338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Eigene Posts - Videostarts - Profil-bezogene Nutzung | NDR - Niedersachsen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E86C6D-5E21-4AC1-9BF1-FC732FDA3E6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9436114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260160467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643097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0580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937893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333019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4507561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699055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Videostarts 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abgelaufen?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Video?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82825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- 2018-10-10 18:12:57 </a:t>
                      </a:r>
                      <a:r>
                        <a:rPr lang="de-DE" sz="1000"/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818473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1583210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7135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- 2019-01-14 09:26:43 </a:t>
                      </a:r>
                      <a:r>
                        <a:rPr lang="de-DE" sz="1000"/>
                        <a:t> 
 28 Prozent der Deutschen essen täglich Fleisch und Wurst - so steht es im Ernährungsreport 2019. 🍴 Guten Appetit!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1495912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82432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- 2018-08-28 17:17:00 </a:t>
                      </a:r>
                      <a:r>
                        <a:rPr lang="de-DE" sz="1000"/>
                        <a:t> 
 Die Glaserei Sterz hat gezeigt wie man kreativ nach neuen Azubis sucht. Aber wie ging es nach dem Video weiter?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481020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1216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- 2018-07-12 18:34:29 </a:t>
                      </a:r>
                      <a:r>
                        <a:rPr lang="de-DE" sz="1000"/>
                        <a:t> 
 Macht ordentlich Alarm: Die neue "Blaulicht"-Jacke für Polizei-Beamte. 🚨🚔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366125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19682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- 2018-06-16 12:00:01 </a:t>
                      </a:r>
                      <a:r>
                        <a:rPr lang="de-DE" sz="1000"/>
                        <a:t> 
 Alle Diesel und Benziner raus, nur noch E-Autos – Problem gelöst? Nicht ganz ...🚗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346355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497387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39480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91D855F-78BA-43D9-B481-59F733B7DAD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339488336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61DE7C-B566-40C1-A9D6-A748D82C29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Eigene Videos - Crossposts (ohne Ersteller) - Export | NDR - Niedersachsen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D5C7CC9-D8F0-4C79-8803-2EF4E8A037A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737551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20442044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94552111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25272240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4726929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3241753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16669987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893918830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8395627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08959475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354232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801158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707598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244136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036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- 2019-01-14 09:26:39 </a:t>
                      </a:r>
                      <a:r>
                        <a:rPr lang="de-DE" sz="1000"/>
                        <a:t> 
 28 Prozent der Deutschen essen täglich Fleisch und Wurst - so steht es im Ernährungsreport 2019. 🍴 Guten Appetit!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732521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1495970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1483526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3217835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53279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- 2018-08-28 17:17:00 </a:t>
                      </a:r>
                      <a:r>
                        <a:rPr lang="de-DE" sz="1000"/>
                        <a:t> 
 Die Glaserei Sterz hat gezeigt wie man kreativ nach neuen Azubis sucht. Aber wie ging es nach dem Video weiter?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474295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539850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535851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294221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511533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- 2018-06-02 16:45:41 </a:t>
                      </a:r>
                      <a:r>
                        <a:rPr lang="de-DE" sz="1000"/>
                        <a:t> 
 Alle Diesel und Benziner raus, nur noch E-Autos – Problem gelöst? Nicht ganz! Elektroautos sind immer nur so gut wie der Strom, den sie tanken.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34670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- 2018-06-16 12:00:01 </a:t>
                      </a:r>
                      <a:r>
                        <a:rPr lang="de-DE" sz="1000"/>
                        <a:t> 
 Alle Diesel und Benziner raus, nur noch E-Autos – Problem gelöst? Nicht ganz ...🚗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423637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615498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508679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1106820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559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de-DE" sz="1000" b="1"/>
                        <a:t> NDR Niedersachsen - 2018-10-06 10:37:11 </a:t>
                      </a:r>
                      <a:r>
                        <a:rPr lang="de-DE" sz="1000"/>
                        <a:t> 
 Manchmal kann es so einfach sein, etwas gegen Plastikmüll zu tun!🛒 👍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321301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554320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42501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511790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1259693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32802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11100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51780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5E0A6-6E58-47A0-AEB1-0972FECE82C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8960700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DABC7C-775E-444E-AB2A-9A3782DCF7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NDR - Niedersachsen - 1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D2BEF81-1E0A-47D5-9302-4C5BB52D67E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617413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33385461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7019522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3338461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524844593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5311136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97955215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27589540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161963397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24987669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48387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86753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72416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608876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3699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- 2018-10-10 18:12:57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Immer wieder werden Patienten bei der Kinderintensivstation der MHH abgewiesen. Genug Betten und Ärzte gibt es. Was fehlt, sind genügend Krankenschwestern und Krankenpfleger. 🚑 "Die Lebensretter von der 67": www.ndr.de/doku1286.html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3127217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6176728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338967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100471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5737299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9401947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141106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58926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- 2018-10-11 20:00:01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Was braucht man als Fahrerin auf dem Autodeck? Gute Nerven und noch bessere Augen! 🚙 🚗 🚕 "Die Nordstory" am Freitag ab 20:15 Uhr im NDR Fernsehen.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814017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1230586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01:01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12511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1165988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52088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854469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84310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- 2018-07-12 18:34:29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Macht ordentlich Alarm: Die neue "Blaulicht"-Jacke für Polizei-Beamte. 🚨🚔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466550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335213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811151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68991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18D7ECC-B596-44B6-8B86-95C9CF2814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3420814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534504-42AC-414C-A9C9-F3A4AE6C12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Facebook Eigene Videos - Crossposts (nur Ersteller) - Export  | NDR - Niedersachsen - 2 of 2</a:t>
            </a:r>
            <a:endParaRPr lang="en-US"/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7077B90-F01D-4B82-B81A-B25CA2445AA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1466607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3027490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98385748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2940253750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96643011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2441212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23155834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17176790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08340854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15941772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5792074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7198832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739331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357259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Eigener Post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22563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- 2019-03-07 08:14:40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Schafe schubsen kann Leben retten. 🐑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7670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NDR Niedersachsen - 2018-05-05 13:25:58 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Heute schon Schafe geschubst? 🐑 Im Ernstfall kann das Leben retten.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354655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575351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00:43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184028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36479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354844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885279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04682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836FAE-BB30-43F4-B1EF-5AD204D3146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01.05.2018 - 15.05.2019</a:t>
            </a:r>
          </a:p>
        </p:txBody>
      </p:sp>
    </p:spTree>
    <p:extLst>
      <p:ext uri="{BB962C8B-B14F-4D97-AF65-F5344CB8AC3E}">
        <p14:creationId xmlns:p14="http://schemas.microsoft.com/office/powerpoint/2010/main" val="168797209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2040</Words>
  <Application>Microsoft Office PowerPoint</Application>
  <PresentationFormat>On-screen Show (4:3)</PresentationFormat>
  <Paragraphs>907</Paragraphs>
  <Slides>29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quintly_template</vt:lpstr>
      <vt:lpstr>MeFo - Facebook - Social Media - Evaluation</vt:lpstr>
      <vt:lpstr>Facebook Profil - Potenz.Reichw.,Aktive Nutzer,I-Rate,Fans | NDR - Niedersachsen</vt:lpstr>
      <vt:lpstr>Facebook Anzahl Post, Reaktionen (Kommentare, Shares, Likes) - FB Insights | NDR - Niedersachsen</vt:lpstr>
      <vt:lpstr>Facebook Profil - Fans | NDR - Niedersachsen</vt:lpstr>
      <vt:lpstr>Facebook Profil - Potenzielle Reichweite | NDR - Niedersachsen</vt:lpstr>
      <vt:lpstr>Facebook Profil - Aktive Nutzer | NDR - Niedersachsen</vt:lpstr>
      <vt:lpstr>Facebook Profil - Video-Starts ab 10 Sek. | NDR - Niedersachsen</vt:lpstr>
      <vt:lpstr>Facebook Profil - Durchschnitt Potenzi. Reichweite pro Tag | NDR - Niedersachsen</vt:lpstr>
      <vt:lpstr>Facebook Distributionstyp - FB Insights | NDR - Niedersachsen</vt:lpstr>
      <vt:lpstr>Facebook Distributionstyp - Tabelle - FB Insights | NDR - Niedersachsen</vt:lpstr>
      <vt:lpstr>Facebook Eigene Posts - Shares - Export | NDR - Niedersachsen</vt:lpstr>
      <vt:lpstr>Facebook Eigene Posts - Kommentare - Export | NDR - Niedersachsen</vt:lpstr>
      <vt:lpstr>Facebook Eigene Posts - Links - Export | NDR - Niedersachsen - 1 of 2</vt:lpstr>
      <vt:lpstr>Facebook Eigene Posts - Links - Export | NDR - Niedersachsen - 2 of 2</vt:lpstr>
      <vt:lpstr>Facebook Eigene Posts - Videostartrate - Export | NDR - Niedersachsen</vt:lpstr>
      <vt:lpstr>Facebook Eigene Posts - Videostartrate - Flop - Export | NDR - Niedersachsen</vt:lpstr>
      <vt:lpstr>Facebook Eigene Posts - Potenzielle Reichweite - Export | NDR - Niedersachsen - 1 of 2</vt:lpstr>
      <vt:lpstr>Facebook Eigene Posts - Potenzielle Reichweite - Export | NDR - Niedersachsen - 2 of 2</vt:lpstr>
      <vt:lpstr>Facebook Eigene Posts - Aktive Nutzer - Export | NDR - Niedersachsen</vt:lpstr>
      <vt:lpstr>Facebook Eigene Posts - I-Rate Aktive Nutzer - Export | NDR - Niedersachsen</vt:lpstr>
      <vt:lpstr>Facebook Eigene Posts - I-Rate Aktive Nutzer-Flop - Export | NDR - Niedersachsen</vt:lpstr>
      <vt:lpstr>Facebook Eigene Post - Summe Interaktionen - Export | NDR - Niedersachsen</vt:lpstr>
      <vt:lpstr>Facebook Eigene Posts - Reaktionen - Export | NDR - Niedersachsen - 1 of 3</vt:lpstr>
      <vt:lpstr>Facebook Eigene Posts - Reaktionen - Export | NDR - Niedersachsen - 2 of 3</vt:lpstr>
      <vt:lpstr>Facebook Eigene Posts - Reaktionen - Export | NDR - Niedersachsen - 3 of 3</vt:lpstr>
      <vt:lpstr>Eigene Posts - Videostarts - Profil-bezogene Nutzung | NDR - Niedersachsen</vt:lpstr>
      <vt:lpstr>Facebook Eigene Videos - Crossposts (ohne Ersteller) - Export | NDR - Niedersachsen</vt:lpstr>
      <vt:lpstr>Facebook Eigene Videos - Crossposts (nur Ersteller) - Export  | NDR - Niedersachsen - 1 of 2</vt:lpstr>
      <vt:lpstr>Facebook Eigene Videos - Crossposts (nur Ersteller) - Export  | NDR - Niedersachsen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MeFo - Facebook - Social Media - Evaluation</dc:title>
  <dc:creator>Frederik Peiniger</dc:creator>
  <cp:lastModifiedBy>Frederik Peiniger</cp:lastModifiedBy>
  <cp:revision>1</cp:revision>
  <dcterms:created xsi:type="dcterms:W3CDTF">2019-05-15T14:45:16Z</dcterms:created>
  <dcterms:modified xsi:type="dcterms:W3CDTF">2019-05-15T14:46:55Z</dcterms:modified>
</cp:coreProperties>
</file>