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4" r:id="rId18"/>
    <p:sldId id="275" r:id="rId19"/>
    <p:sldId id="276" r:id="rId20"/>
    <p:sldId id="277" r:id="rId21"/>
    <p:sldId id="278" r:id="rId22"/>
    <p:sldId id="279" r:id="rId23"/>
    <p:sldId id="281" r:id="rId24"/>
    <p:sldId id="282" r:id="rId25"/>
    <p:sldId id="283" r:id="rId26"/>
    <p:sldId id="284" r:id="rId27"/>
    <p:sldId id="285" r:id="rId28"/>
    <p:sldId id="287" r:id="rId29"/>
    <p:sldId id="288" r:id="rId3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1"/>
      <p:bold r:id="rId32"/>
      <p:italic r:id="rId33"/>
      <p:boldItalic r:id="rId3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3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2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Niedersachsen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Sheet1!$A$2:$A$381</c:f>
              <c:strCache>
                <c:ptCount val="380"/>
                <c:pt idx="0">
                  <c:v>01.05.2018</c:v>
                </c:pt>
                <c:pt idx="1">
                  <c:v>02.05.2018</c:v>
                </c:pt>
                <c:pt idx="2">
                  <c:v>03.05.2018</c:v>
                </c:pt>
                <c:pt idx="3">
                  <c:v>04.05.2018</c:v>
                </c:pt>
                <c:pt idx="4">
                  <c:v>05.05.2018</c:v>
                </c:pt>
                <c:pt idx="5">
                  <c:v>06.05.2018</c:v>
                </c:pt>
                <c:pt idx="6">
                  <c:v>07.05.2018</c:v>
                </c:pt>
                <c:pt idx="7">
                  <c:v>08.05.2018</c:v>
                </c:pt>
                <c:pt idx="8">
                  <c:v>09.05.2018</c:v>
                </c:pt>
                <c:pt idx="9">
                  <c:v>10.05.2018</c:v>
                </c:pt>
                <c:pt idx="10">
                  <c:v>11.05.2018</c:v>
                </c:pt>
                <c:pt idx="11">
                  <c:v>12.05.2018</c:v>
                </c:pt>
                <c:pt idx="12">
                  <c:v>13.05.2018</c:v>
                </c:pt>
                <c:pt idx="13">
                  <c:v>14.05.2018</c:v>
                </c:pt>
                <c:pt idx="14">
                  <c:v>15.05.2018</c:v>
                </c:pt>
                <c:pt idx="15">
                  <c:v>16.05.2018</c:v>
                </c:pt>
                <c:pt idx="16">
                  <c:v>17.05.2018</c:v>
                </c:pt>
                <c:pt idx="17">
                  <c:v>18.05.2018</c:v>
                </c:pt>
                <c:pt idx="18">
                  <c:v>19.05.2018</c:v>
                </c:pt>
                <c:pt idx="19">
                  <c:v>20.05.2018</c:v>
                </c:pt>
                <c:pt idx="20">
                  <c:v>21.05.2018</c:v>
                </c:pt>
                <c:pt idx="21">
                  <c:v>22.05.2018</c:v>
                </c:pt>
                <c:pt idx="22">
                  <c:v>23.05.2018</c:v>
                </c:pt>
                <c:pt idx="23">
                  <c:v>24.05.2018</c:v>
                </c:pt>
                <c:pt idx="24">
                  <c:v>25.05.2018</c:v>
                </c:pt>
                <c:pt idx="25">
                  <c:v>26.05.2018</c:v>
                </c:pt>
                <c:pt idx="26">
                  <c:v>27.05.2018</c:v>
                </c:pt>
                <c:pt idx="27">
                  <c:v>28.05.2018</c:v>
                </c:pt>
                <c:pt idx="28">
                  <c:v>29.05.2018</c:v>
                </c:pt>
                <c:pt idx="29">
                  <c:v>30.05.2018</c:v>
                </c:pt>
                <c:pt idx="30">
                  <c:v>31.05.2018</c:v>
                </c:pt>
                <c:pt idx="31">
                  <c:v>01.06.2018</c:v>
                </c:pt>
                <c:pt idx="32">
                  <c:v>02.06.2018</c:v>
                </c:pt>
                <c:pt idx="33">
                  <c:v>03.06.2018</c:v>
                </c:pt>
                <c:pt idx="34">
                  <c:v>04.06.2018</c:v>
                </c:pt>
                <c:pt idx="35">
                  <c:v>05.06.2018</c:v>
                </c:pt>
                <c:pt idx="36">
                  <c:v>06.06.2018</c:v>
                </c:pt>
                <c:pt idx="37">
                  <c:v>07.06.2018</c:v>
                </c:pt>
                <c:pt idx="38">
                  <c:v>08.06.2018</c:v>
                </c:pt>
                <c:pt idx="39">
                  <c:v>09.06.2018</c:v>
                </c:pt>
                <c:pt idx="40">
                  <c:v>10.06.2018</c:v>
                </c:pt>
                <c:pt idx="41">
                  <c:v>11.06.2018</c:v>
                </c:pt>
                <c:pt idx="42">
                  <c:v>12.06.2018</c:v>
                </c:pt>
                <c:pt idx="43">
                  <c:v>13.06.2018</c:v>
                </c:pt>
                <c:pt idx="44">
                  <c:v>14.06.2018</c:v>
                </c:pt>
                <c:pt idx="45">
                  <c:v>15.06.2018</c:v>
                </c:pt>
                <c:pt idx="46">
                  <c:v>16.06.2018</c:v>
                </c:pt>
                <c:pt idx="47">
                  <c:v>17.06.2018</c:v>
                </c:pt>
                <c:pt idx="48">
                  <c:v>18.06.2018</c:v>
                </c:pt>
                <c:pt idx="49">
                  <c:v>19.06.2018</c:v>
                </c:pt>
                <c:pt idx="50">
                  <c:v>20.06.2018</c:v>
                </c:pt>
                <c:pt idx="51">
                  <c:v>21.06.2018</c:v>
                </c:pt>
                <c:pt idx="52">
                  <c:v>22.06.2018</c:v>
                </c:pt>
                <c:pt idx="53">
                  <c:v>23.06.2018</c:v>
                </c:pt>
                <c:pt idx="54">
                  <c:v>24.06.2018</c:v>
                </c:pt>
                <c:pt idx="55">
                  <c:v>25.06.2018</c:v>
                </c:pt>
                <c:pt idx="56">
                  <c:v>26.06.2018</c:v>
                </c:pt>
                <c:pt idx="57">
                  <c:v>27.06.2018</c:v>
                </c:pt>
                <c:pt idx="58">
                  <c:v>28.06.2018</c:v>
                </c:pt>
                <c:pt idx="59">
                  <c:v>29.06.2018</c:v>
                </c:pt>
                <c:pt idx="60">
                  <c:v>30.06.2018</c:v>
                </c:pt>
                <c:pt idx="61">
                  <c:v>01.07.2018</c:v>
                </c:pt>
                <c:pt idx="62">
                  <c:v>02.07.2018</c:v>
                </c:pt>
                <c:pt idx="63">
                  <c:v>03.07.2018</c:v>
                </c:pt>
                <c:pt idx="64">
                  <c:v>04.07.2018</c:v>
                </c:pt>
                <c:pt idx="65">
                  <c:v>05.07.2018</c:v>
                </c:pt>
                <c:pt idx="66">
                  <c:v>06.07.2018</c:v>
                </c:pt>
                <c:pt idx="67">
                  <c:v>07.07.2018</c:v>
                </c:pt>
                <c:pt idx="68">
                  <c:v>08.07.2018</c:v>
                </c:pt>
                <c:pt idx="69">
                  <c:v>09.07.2018</c:v>
                </c:pt>
                <c:pt idx="70">
                  <c:v>10.07.2018</c:v>
                </c:pt>
                <c:pt idx="71">
                  <c:v>11.07.2018</c:v>
                </c:pt>
                <c:pt idx="72">
                  <c:v>12.07.2018</c:v>
                </c:pt>
                <c:pt idx="73">
                  <c:v>13.07.2018</c:v>
                </c:pt>
                <c:pt idx="74">
                  <c:v>14.07.2018</c:v>
                </c:pt>
                <c:pt idx="75">
                  <c:v>15.07.2018</c:v>
                </c:pt>
                <c:pt idx="76">
                  <c:v>16.07.2018</c:v>
                </c:pt>
                <c:pt idx="77">
                  <c:v>17.07.2018</c:v>
                </c:pt>
                <c:pt idx="78">
                  <c:v>18.07.2018</c:v>
                </c:pt>
                <c:pt idx="79">
                  <c:v>19.07.2018</c:v>
                </c:pt>
                <c:pt idx="80">
                  <c:v>20.07.2018</c:v>
                </c:pt>
                <c:pt idx="81">
                  <c:v>21.07.2018</c:v>
                </c:pt>
                <c:pt idx="82">
                  <c:v>22.07.2018</c:v>
                </c:pt>
                <c:pt idx="83">
                  <c:v>23.07.2018</c:v>
                </c:pt>
                <c:pt idx="84">
                  <c:v>24.07.2018</c:v>
                </c:pt>
                <c:pt idx="85">
                  <c:v>25.07.2018</c:v>
                </c:pt>
                <c:pt idx="86">
                  <c:v>26.07.2018</c:v>
                </c:pt>
                <c:pt idx="87">
                  <c:v>27.07.2018</c:v>
                </c:pt>
                <c:pt idx="88">
                  <c:v>28.07.2018</c:v>
                </c:pt>
                <c:pt idx="89">
                  <c:v>29.07.2018</c:v>
                </c:pt>
                <c:pt idx="90">
                  <c:v>30.07.2018</c:v>
                </c:pt>
                <c:pt idx="91">
                  <c:v>31.07.2018</c:v>
                </c:pt>
                <c:pt idx="92">
                  <c:v>01.08.2018</c:v>
                </c:pt>
                <c:pt idx="93">
                  <c:v>02.08.2018</c:v>
                </c:pt>
                <c:pt idx="94">
                  <c:v>03.08.2018</c:v>
                </c:pt>
                <c:pt idx="95">
                  <c:v>04.08.2018</c:v>
                </c:pt>
                <c:pt idx="96">
                  <c:v>05.08.2018</c:v>
                </c:pt>
                <c:pt idx="97">
                  <c:v>06.08.2018</c:v>
                </c:pt>
                <c:pt idx="98">
                  <c:v>07.08.2018</c:v>
                </c:pt>
                <c:pt idx="99">
                  <c:v>08.08.2018</c:v>
                </c:pt>
                <c:pt idx="100">
                  <c:v>09.08.2018</c:v>
                </c:pt>
                <c:pt idx="101">
                  <c:v>10.08.2018</c:v>
                </c:pt>
                <c:pt idx="102">
                  <c:v>11.08.2018</c:v>
                </c:pt>
                <c:pt idx="103">
                  <c:v>12.08.2018</c:v>
                </c:pt>
                <c:pt idx="104">
                  <c:v>13.08.2018</c:v>
                </c:pt>
                <c:pt idx="105">
                  <c:v>14.08.2018</c:v>
                </c:pt>
                <c:pt idx="106">
                  <c:v>15.08.2018</c:v>
                </c:pt>
                <c:pt idx="107">
                  <c:v>16.08.2018</c:v>
                </c:pt>
                <c:pt idx="108">
                  <c:v>17.08.2018</c:v>
                </c:pt>
                <c:pt idx="109">
                  <c:v>18.08.2018</c:v>
                </c:pt>
                <c:pt idx="110">
                  <c:v>19.08.2018</c:v>
                </c:pt>
                <c:pt idx="111">
                  <c:v>20.08.2018</c:v>
                </c:pt>
                <c:pt idx="112">
                  <c:v>21.08.2018</c:v>
                </c:pt>
                <c:pt idx="113">
                  <c:v>22.08.2018</c:v>
                </c:pt>
                <c:pt idx="114">
                  <c:v>23.08.2018</c:v>
                </c:pt>
                <c:pt idx="115">
                  <c:v>24.08.2018</c:v>
                </c:pt>
                <c:pt idx="116">
                  <c:v>25.08.2018</c:v>
                </c:pt>
                <c:pt idx="117">
                  <c:v>26.08.2018</c:v>
                </c:pt>
                <c:pt idx="118">
                  <c:v>27.08.2018</c:v>
                </c:pt>
                <c:pt idx="119">
                  <c:v>28.08.2018</c:v>
                </c:pt>
                <c:pt idx="120">
                  <c:v>29.08.2018</c:v>
                </c:pt>
                <c:pt idx="121">
                  <c:v>30.08.2018</c:v>
                </c:pt>
                <c:pt idx="122">
                  <c:v>31.08.2018</c:v>
                </c:pt>
                <c:pt idx="123">
                  <c:v>01.09.2018</c:v>
                </c:pt>
                <c:pt idx="124">
                  <c:v>02.09.2018</c:v>
                </c:pt>
                <c:pt idx="125">
                  <c:v>03.09.2018</c:v>
                </c:pt>
                <c:pt idx="126">
                  <c:v>04.09.2018</c:v>
                </c:pt>
                <c:pt idx="127">
                  <c:v>05.09.2018</c:v>
                </c:pt>
                <c:pt idx="128">
                  <c:v>06.09.2018</c:v>
                </c:pt>
                <c:pt idx="129">
                  <c:v>07.09.2018</c:v>
                </c:pt>
                <c:pt idx="130">
                  <c:v>08.09.2018</c:v>
                </c:pt>
                <c:pt idx="131">
                  <c:v>09.09.2018</c:v>
                </c:pt>
                <c:pt idx="132">
                  <c:v>10.09.2018</c:v>
                </c:pt>
                <c:pt idx="133">
                  <c:v>11.09.2018</c:v>
                </c:pt>
                <c:pt idx="134">
                  <c:v>12.09.2018</c:v>
                </c:pt>
                <c:pt idx="135">
                  <c:v>13.09.2018</c:v>
                </c:pt>
                <c:pt idx="136">
                  <c:v>14.09.2018</c:v>
                </c:pt>
                <c:pt idx="137">
                  <c:v>15.09.2018</c:v>
                </c:pt>
                <c:pt idx="138">
                  <c:v>16.09.2018</c:v>
                </c:pt>
                <c:pt idx="139">
                  <c:v>17.09.2018</c:v>
                </c:pt>
                <c:pt idx="140">
                  <c:v>18.09.2018</c:v>
                </c:pt>
                <c:pt idx="141">
                  <c:v>19.09.2018</c:v>
                </c:pt>
                <c:pt idx="142">
                  <c:v>20.09.2018</c:v>
                </c:pt>
                <c:pt idx="143">
                  <c:v>21.09.2018</c:v>
                </c:pt>
                <c:pt idx="144">
                  <c:v>22.09.2018</c:v>
                </c:pt>
                <c:pt idx="145">
                  <c:v>23.09.2018</c:v>
                </c:pt>
                <c:pt idx="146">
                  <c:v>24.09.2018</c:v>
                </c:pt>
                <c:pt idx="147">
                  <c:v>25.09.2018</c:v>
                </c:pt>
                <c:pt idx="148">
                  <c:v>26.09.2018</c:v>
                </c:pt>
                <c:pt idx="149">
                  <c:v>27.09.2018</c:v>
                </c:pt>
                <c:pt idx="150">
                  <c:v>28.09.2018</c:v>
                </c:pt>
                <c:pt idx="151">
                  <c:v>29.09.2018</c:v>
                </c:pt>
                <c:pt idx="152">
                  <c:v>30.09.2018</c:v>
                </c:pt>
                <c:pt idx="153">
                  <c:v>01.10.2018</c:v>
                </c:pt>
                <c:pt idx="154">
                  <c:v>02.10.2018</c:v>
                </c:pt>
                <c:pt idx="155">
                  <c:v>03.10.2018</c:v>
                </c:pt>
                <c:pt idx="156">
                  <c:v>04.10.2018</c:v>
                </c:pt>
                <c:pt idx="157">
                  <c:v>05.10.2018</c:v>
                </c:pt>
                <c:pt idx="158">
                  <c:v>06.10.2018</c:v>
                </c:pt>
                <c:pt idx="159">
                  <c:v>07.10.2018</c:v>
                </c:pt>
                <c:pt idx="160">
                  <c:v>08.10.2018</c:v>
                </c:pt>
                <c:pt idx="161">
                  <c:v>09.10.2018</c:v>
                </c:pt>
                <c:pt idx="162">
                  <c:v>10.10.2018</c:v>
                </c:pt>
                <c:pt idx="163">
                  <c:v>11.10.2018</c:v>
                </c:pt>
                <c:pt idx="164">
                  <c:v>12.10.2018</c:v>
                </c:pt>
                <c:pt idx="165">
                  <c:v>13.10.2018</c:v>
                </c:pt>
                <c:pt idx="166">
                  <c:v>14.10.2018</c:v>
                </c:pt>
                <c:pt idx="167">
                  <c:v>15.10.2018</c:v>
                </c:pt>
                <c:pt idx="168">
                  <c:v>16.10.2018</c:v>
                </c:pt>
                <c:pt idx="169">
                  <c:v>17.10.2018</c:v>
                </c:pt>
                <c:pt idx="170">
                  <c:v>18.10.2018</c:v>
                </c:pt>
                <c:pt idx="171">
                  <c:v>19.10.2018</c:v>
                </c:pt>
                <c:pt idx="172">
                  <c:v>20.10.2018</c:v>
                </c:pt>
                <c:pt idx="173">
                  <c:v>21.10.2018</c:v>
                </c:pt>
                <c:pt idx="174">
                  <c:v>22.10.2018</c:v>
                </c:pt>
                <c:pt idx="175">
                  <c:v>23.10.2018</c:v>
                </c:pt>
                <c:pt idx="176">
                  <c:v>24.10.2018</c:v>
                </c:pt>
                <c:pt idx="177">
                  <c:v>25.10.2018</c:v>
                </c:pt>
                <c:pt idx="178">
                  <c:v>26.10.2018</c:v>
                </c:pt>
                <c:pt idx="179">
                  <c:v>27.10.2018</c:v>
                </c:pt>
                <c:pt idx="180">
                  <c:v>28.10.2018</c:v>
                </c:pt>
                <c:pt idx="181">
                  <c:v>29.10.2018</c:v>
                </c:pt>
                <c:pt idx="182">
                  <c:v>30.10.2018</c:v>
                </c:pt>
                <c:pt idx="183">
                  <c:v>31.10.2018</c:v>
                </c:pt>
                <c:pt idx="184">
                  <c:v>01.11.2018</c:v>
                </c:pt>
                <c:pt idx="185">
                  <c:v>02.11.2018</c:v>
                </c:pt>
                <c:pt idx="186">
                  <c:v>03.11.2018</c:v>
                </c:pt>
                <c:pt idx="187">
                  <c:v>04.11.2018</c:v>
                </c:pt>
                <c:pt idx="188">
                  <c:v>05.11.2018</c:v>
                </c:pt>
                <c:pt idx="189">
                  <c:v>06.11.2018</c:v>
                </c:pt>
                <c:pt idx="190">
                  <c:v>07.11.2018</c:v>
                </c:pt>
                <c:pt idx="191">
                  <c:v>08.11.2018</c:v>
                </c:pt>
                <c:pt idx="192">
                  <c:v>09.11.2018</c:v>
                </c:pt>
                <c:pt idx="193">
                  <c:v>10.11.2018</c:v>
                </c:pt>
                <c:pt idx="194">
                  <c:v>11.11.2018</c:v>
                </c:pt>
                <c:pt idx="195">
                  <c:v>12.11.2018</c:v>
                </c:pt>
                <c:pt idx="196">
                  <c:v>13.11.2018</c:v>
                </c:pt>
                <c:pt idx="197">
                  <c:v>14.11.2018</c:v>
                </c:pt>
                <c:pt idx="198">
                  <c:v>15.11.2018</c:v>
                </c:pt>
                <c:pt idx="199">
                  <c:v>16.11.2018</c:v>
                </c:pt>
                <c:pt idx="200">
                  <c:v>17.11.2018</c:v>
                </c:pt>
                <c:pt idx="201">
                  <c:v>18.11.2018</c:v>
                </c:pt>
                <c:pt idx="202">
                  <c:v>19.11.2018</c:v>
                </c:pt>
                <c:pt idx="203">
                  <c:v>20.11.2018</c:v>
                </c:pt>
                <c:pt idx="204">
                  <c:v>21.11.2018</c:v>
                </c:pt>
                <c:pt idx="205">
                  <c:v>22.11.2018</c:v>
                </c:pt>
                <c:pt idx="206">
                  <c:v>23.11.2018</c:v>
                </c:pt>
                <c:pt idx="207">
                  <c:v>24.11.2018</c:v>
                </c:pt>
                <c:pt idx="208">
                  <c:v>25.11.2018</c:v>
                </c:pt>
                <c:pt idx="209">
                  <c:v>26.11.2018</c:v>
                </c:pt>
                <c:pt idx="210">
                  <c:v>27.11.2018</c:v>
                </c:pt>
                <c:pt idx="211">
                  <c:v>28.11.2018</c:v>
                </c:pt>
                <c:pt idx="212">
                  <c:v>29.11.2018</c:v>
                </c:pt>
                <c:pt idx="213">
                  <c:v>30.11.2018</c:v>
                </c:pt>
                <c:pt idx="214">
                  <c:v>01.12.2018</c:v>
                </c:pt>
                <c:pt idx="215">
                  <c:v>02.12.2018</c:v>
                </c:pt>
                <c:pt idx="216">
                  <c:v>03.12.2018</c:v>
                </c:pt>
                <c:pt idx="217">
                  <c:v>04.12.2018</c:v>
                </c:pt>
                <c:pt idx="218">
                  <c:v>05.12.2018</c:v>
                </c:pt>
                <c:pt idx="219">
                  <c:v>06.12.2018</c:v>
                </c:pt>
                <c:pt idx="220">
                  <c:v>07.12.2018</c:v>
                </c:pt>
                <c:pt idx="221">
                  <c:v>08.12.2018</c:v>
                </c:pt>
                <c:pt idx="222">
                  <c:v>09.12.2018</c:v>
                </c:pt>
                <c:pt idx="223">
                  <c:v>10.12.2018</c:v>
                </c:pt>
                <c:pt idx="224">
                  <c:v>11.12.2018</c:v>
                </c:pt>
                <c:pt idx="225">
                  <c:v>12.12.2018</c:v>
                </c:pt>
                <c:pt idx="226">
                  <c:v>13.12.2018</c:v>
                </c:pt>
                <c:pt idx="227">
                  <c:v>14.12.2018</c:v>
                </c:pt>
                <c:pt idx="228">
                  <c:v>15.12.2018</c:v>
                </c:pt>
                <c:pt idx="229">
                  <c:v>16.12.2018</c:v>
                </c:pt>
                <c:pt idx="230">
                  <c:v>17.12.2018</c:v>
                </c:pt>
                <c:pt idx="231">
                  <c:v>18.12.2018</c:v>
                </c:pt>
                <c:pt idx="232">
                  <c:v>19.12.2018</c:v>
                </c:pt>
                <c:pt idx="233">
                  <c:v>20.12.2018</c:v>
                </c:pt>
                <c:pt idx="234">
                  <c:v>21.12.2018</c:v>
                </c:pt>
                <c:pt idx="235">
                  <c:v>22.12.2018</c:v>
                </c:pt>
                <c:pt idx="236">
                  <c:v>23.12.2018</c:v>
                </c:pt>
                <c:pt idx="237">
                  <c:v>24.12.2018</c:v>
                </c:pt>
                <c:pt idx="238">
                  <c:v>25.12.2018</c:v>
                </c:pt>
                <c:pt idx="239">
                  <c:v>26.12.2018</c:v>
                </c:pt>
                <c:pt idx="240">
                  <c:v>27.12.2018</c:v>
                </c:pt>
                <c:pt idx="241">
                  <c:v>28.12.2018</c:v>
                </c:pt>
                <c:pt idx="242">
                  <c:v>29.12.2018</c:v>
                </c:pt>
                <c:pt idx="243">
                  <c:v>30.12.2018</c:v>
                </c:pt>
                <c:pt idx="244">
                  <c:v>31.12.2018</c:v>
                </c:pt>
                <c:pt idx="245">
                  <c:v>01.01.2019</c:v>
                </c:pt>
                <c:pt idx="246">
                  <c:v>02.01.2019</c:v>
                </c:pt>
                <c:pt idx="247">
                  <c:v>03.01.2019</c:v>
                </c:pt>
                <c:pt idx="248">
                  <c:v>04.01.2019</c:v>
                </c:pt>
                <c:pt idx="249">
                  <c:v>05.01.2019</c:v>
                </c:pt>
                <c:pt idx="250">
                  <c:v>06.01.2019</c:v>
                </c:pt>
                <c:pt idx="251">
                  <c:v>07.01.2019</c:v>
                </c:pt>
                <c:pt idx="252">
                  <c:v>08.01.2019</c:v>
                </c:pt>
                <c:pt idx="253">
                  <c:v>09.01.2019</c:v>
                </c:pt>
                <c:pt idx="254">
                  <c:v>10.01.2019</c:v>
                </c:pt>
                <c:pt idx="255">
                  <c:v>11.01.2019</c:v>
                </c:pt>
                <c:pt idx="256">
                  <c:v>12.01.2019</c:v>
                </c:pt>
                <c:pt idx="257">
                  <c:v>13.01.2019</c:v>
                </c:pt>
                <c:pt idx="258">
                  <c:v>14.01.2019</c:v>
                </c:pt>
                <c:pt idx="259">
                  <c:v>15.01.2019</c:v>
                </c:pt>
                <c:pt idx="260">
                  <c:v>16.01.2019</c:v>
                </c:pt>
                <c:pt idx="261">
                  <c:v>17.01.2019</c:v>
                </c:pt>
                <c:pt idx="262">
                  <c:v>18.01.2019</c:v>
                </c:pt>
                <c:pt idx="263">
                  <c:v>19.01.2019</c:v>
                </c:pt>
                <c:pt idx="264">
                  <c:v>20.01.2019</c:v>
                </c:pt>
                <c:pt idx="265">
                  <c:v>21.01.2019</c:v>
                </c:pt>
                <c:pt idx="266">
                  <c:v>22.01.2019</c:v>
                </c:pt>
                <c:pt idx="267">
                  <c:v>23.01.2019</c:v>
                </c:pt>
                <c:pt idx="268">
                  <c:v>24.01.2019</c:v>
                </c:pt>
                <c:pt idx="269">
                  <c:v>25.01.2019</c:v>
                </c:pt>
                <c:pt idx="270">
                  <c:v>26.01.2019</c:v>
                </c:pt>
                <c:pt idx="271">
                  <c:v>27.01.2019</c:v>
                </c:pt>
                <c:pt idx="272">
                  <c:v>28.01.2019</c:v>
                </c:pt>
                <c:pt idx="273">
                  <c:v>29.01.2019</c:v>
                </c:pt>
                <c:pt idx="274">
                  <c:v>30.01.2019</c:v>
                </c:pt>
                <c:pt idx="275">
                  <c:v>31.01.2019</c:v>
                </c:pt>
                <c:pt idx="276">
                  <c:v>01.02.2019</c:v>
                </c:pt>
                <c:pt idx="277">
                  <c:v>02.02.2019</c:v>
                </c:pt>
                <c:pt idx="278">
                  <c:v>03.02.2019</c:v>
                </c:pt>
                <c:pt idx="279">
                  <c:v>04.02.2019</c:v>
                </c:pt>
                <c:pt idx="280">
                  <c:v>05.02.2019</c:v>
                </c:pt>
                <c:pt idx="281">
                  <c:v>06.02.2019</c:v>
                </c:pt>
                <c:pt idx="282">
                  <c:v>07.02.2019</c:v>
                </c:pt>
                <c:pt idx="283">
                  <c:v>08.02.2019</c:v>
                </c:pt>
                <c:pt idx="284">
                  <c:v>09.02.2019</c:v>
                </c:pt>
                <c:pt idx="285">
                  <c:v>10.02.2019</c:v>
                </c:pt>
                <c:pt idx="286">
                  <c:v>11.02.2019</c:v>
                </c:pt>
                <c:pt idx="287">
                  <c:v>12.02.2019</c:v>
                </c:pt>
                <c:pt idx="288">
                  <c:v>13.02.2019</c:v>
                </c:pt>
                <c:pt idx="289">
                  <c:v>14.02.2019</c:v>
                </c:pt>
                <c:pt idx="290">
                  <c:v>15.02.2019</c:v>
                </c:pt>
                <c:pt idx="291">
                  <c:v>16.02.2019</c:v>
                </c:pt>
                <c:pt idx="292">
                  <c:v>17.02.2019</c:v>
                </c:pt>
                <c:pt idx="293">
                  <c:v>18.02.2019</c:v>
                </c:pt>
                <c:pt idx="294">
                  <c:v>19.02.2019</c:v>
                </c:pt>
                <c:pt idx="295">
                  <c:v>20.02.2019</c:v>
                </c:pt>
                <c:pt idx="296">
                  <c:v>21.02.2019</c:v>
                </c:pt>
                <c:pt idx="297">
                  <c:v>22.02.2019</c:v>
                </c:pt>
                <c:pt idx="298">
                  <c:v>23.02.2019</c:v>
                </c:pt>
                <c:pt idx="299">
                  <c:v>24.02.2019</c:v>
                </c:pt>
                <c:pt idx="300">
                  <c:v>25.02.2019</c:v>
                </c:pt>
                <c:pt idx="301">
                  <c:v>26.02.2019</c:v>
                </c:pt>
                <c:pt idx="302">
                  <c:v>27.02.2019</c:v>
                </c:pt>
                <c:pt idx="303">
                  <c:v>28.02.2019</c:v>
                </c:pt>
                <c:pt idx="304">
                  <c:v>01.03.2019</c:v>
                </c:pt>
                <c:pt idx="305">
                  <c:v>02.03.2019</c:v>
                </c:pt>
                <c:pt idx="306">
                  <c:v>03.03.2019</c:v>
                </c:pt>
                <c:pt idx="307">
                  <c:v>04.03.2019</c:v>
                </c:pt>
                <c:pt idx="308">
                  <c:v>05.03.2019</c:v>
                </c:pt>
                <c:pt idx="309">
                  <c:v>06.03.2019</c:v>
                </c:pt>
                <c:pt idx="310">
                  <c:v>07.03.2019</c:v>
                </c:pt>
                <c:pt idx="311">
                  <c:v>08.03.2019</c:v>
                </c:pt>
                <c:pt idx="312">
                  <c:v>09.03.2019</c:v>
                </c:pt>
                <c:pt idx="313">
                  <c:v>10.03.2019</c:v>
                </c:pt>
                <c:pt idx="314">
                  <c:v>11.03.2019</c:v>
                </c:pt>
                <c:pt idx="315">
                  <c:v>12.03.2019</c:v>
                </c:pt>
                <c:pt idx="316">
                  <c:v>13.03.2019</c:v>
                </c:pt>
                <c:pt idx="317">
                  <c:v>14.03.2019</c:v>
                </c:pt>
                <c:pt idx="318">
                  <c:v>15.03.2019</c:v>
                </c:pt>
                <c:pt idx="319">
                  <c:v>16.03.2019</c:v>
                </c:pt>
                <c:pt idx="320">
                  <c:v>17.03.2019</c:v>
                </c:pt>
                <c:pt idx="321">
                  <c:v>18.03.2019</c:v>
                </c:pt>
                <c:pt idx="322">
                  <c:v>19.03.2019</c:v>
                </c:pt>
                <c:pt idx="323">
                  <c:v>20.03.2019</c:v>
                </c:pt>
                <c:pt idx="324">
                  <c:v>21.03.2019</c:v>
                </c:pt>
                <c:pt idx="325">
                  <c:v>22.03.2019</c:v>
                </c:pt>
                <c:pt idx="326">
                  <c:v>23.03.2019</c:v>
                </c:pt>
                <c:pt idx="327">
                  <c:v>24.03.2019</c:v>
                </c:pt>
                <c:pt idx="328">
                  <c:v>25.03.2019</c:v>
                </c:pt>
                <c:pt idx="329">
                  <c:v>26.03.2019</c:v>
                </c:pt>
                <c:pt idx="330">
                  <c:v>27.03.2019</c:v>
                </c:pt>
                <c:pt idx="331">
                  <c:v>28.03.2019</c:v>
                </c:pt>
                <c:pt idx="332">
                  <c:v>29.03.2019</c:v>
                </c:pt>
                <c:pt idx="333">
                  <c:v>30.03.2019</c:v>
                </c:pt>
                <c:pt idx="334">
                  <c:v>31.03.2019</c:v>
                </c:pt>
                <c:pt idx="335">
                  <c:v>01.04.2019</c:v>
                </c:pt>
                <c:pt idx="336">
                  <c:v>02.04.2019</c:v>
                </c:pt>
                <c:pt idx="337">
                  <c:v>03.04.2019</c:v>
                </c:pt>
                <c:pt idx="338">
                  <c:v>04.04.2019</c:v>
                </c:pt>
                <c:pt idx="339">
                  <c:v>05.04.2019</c:v>
                </c:pt>
                <c:pt idx="340">
                  <c:v>06.04.2019</c:v>
                </c:pt>
                <c:pt idx="341">
                  <c:v>07.04.2019</c:v>
                </c:pt>
                <c:pt idx="342">
                  <c:v>08.04.2019</c:v>
                </c:pt>
                <c:pt idx="343">
                  <c:v>09.04.2019</c:v>
                </c:pt>
                <c:pt idx="344">
                  <c:v>10.04.2019</c:v>
                </c:pt>
                <c:pt idx="345">
                  <c:v>11.04.2019</c:v>
                </c:pt>
                <c:pt idx="346">
                  <c:v>12.04.2019</c:v>
                </c:pt>
                <c:pt idx="347">
                  <c:v>13.04.2019</c:v>
                </c:pt>
                <c:pt idx="348">
                  <c:v>14.04.2019</c:v>
                </c:pt>
                <c:pt idx="349">
                  <c:v>15.04.2019</c:v>
                </c:pt>
                <c:pt idx="350">
                  <c:v>16.04.2019</c:v>
                </c:pt>
                <c:pt idx="351">
                  <c:v>17.04.2019</c:v>
                </c:pt>
                <c:pt idx="352">
                  <c:v>18.04.2019</c:v>
                </c:pt>
                <c:pt idx="353">
                  <c:v>19.04.2019</c:v>
                </c:pt>
                <c:pt idx="354">
                  <c:v>20.04.2019</c:v>
                </c:pt>
                <c:pt idx="355">
                  <c:v>21.04.2019</c:v>
                </c:pt>
                <c:pt idx="356">
                  <c:v>22.04.2019</c:v>
                </c:pt>
                <c:pt idx="357">
                  <c:v>23.04.2019</c:v>
                </c:pt>
                <c:pt idx="358">
                  <c:v>24.04.2019</c:v>
                </c:pt>
                <c:pt idx="359">
                  <c:v>25.04.2019</c:v>
                </c:pt>
                <c:pt idx="360">
                  <c:v>26.04.2019</c:v>
                </c:pt>
                <c:pt idx="361">
                  <c:v>27.04.2019</c:v>
                </c:pt>
                <c:pt idx="362">
                  <c:v>28.04.2019</c:v>
                </c:pt>
                <c:pt idx="363">
                  <c:v>29.04.2019</c:v>
                </c:pt>
                <c:pt idx="364">
                  <c:v>30.04.2019</c:v>
                </c:pt>
                <c:pt idx="365">
                  <c:v>01.05.2019</c:v>
                </c:pt>
                <c:pt idx="366">
                  <c:v>02.05.2019</c:v>
                </c:pt>
                <c:pt idx="367">
                  <c:v>03.05.2019</c:v>
                </c:pt>
                <c:pt idx="368">
                  <c:v>04.05.2019</c:v>
                </c:pt>
                <c:pt idx="369">
                  <c:v>05.05.2019</c:v>
                </c:pt>
                <c:pt idx="370">
                  <c:v>06.05.2019</c:v>
                </c:pt>
                <c:pt idx="371">
                  <c:v>07.05.2019</c:v>
                </c:pt>
                <c:pt idx="372">
                  <c:v>08.05.2019</c:v>
                </c:pt>
                <c:pt idx="373">
                  <c:v>09.05.2019</c:v>
                </c:pt>
                <c:pt idx="374">
                  <c:v>10.05.2019</c:v>
                </c:pt>
                <c:pt idx="375">
                  <c:v>11.05.2019</c:v>
                </c:pt>
                <c:pt idx="376">
                  <c:v>12.05.2019</c:v>
                </c:pt>
                <c:pt idx="377">
                  <c:v>13.05.2019</c:v>
                </c:pt>
                <c:pt idx="378">
                  <c:v>14.05.2019</c:v>
                </c:pt>
                <c:pt idx="379">
                  <c:v>15.05.2019</c:v>
                </c:pt>
              </c:strCache>
            </c:strRef>
          </c:cat>
          <c:val>
            <c:numRef>
              <c:f>Sheet1!$B$2:$B$381</c:f>
              <c:numCache>
                <c:formatCode>General</c:formatCode>
                <c:ptCount val="380"/>
                <c:pt idx="0">
                  <c:v>77092</c:v>
                </c:pt>
                <c:pt idx="1">
                  <c:v>77118</c:v>
                </c:pt>
                <c:pt idx="2">
                  <c:v>77168</c:v>
                </c:pt>
                <c:pt idx="3">
                  <c:v>77194</c:v>
                </c:pt>
                <c:pt idx="4">
                  <c:v>77241</c:v>
                </c:pt>
                <c:pt idx="5">
                  <c:v>77312</c:v>
                </c:pt>
                <c:pt idx="6">
                  <c:v>77348</c:v>
                </c:pt>
                <c:pt idx="7">
                  <c:v>77406</c:v>
                </c:pt>
                <c:pt idx="8">
                  <c:v>77458</c:v>
                </c:pt>
                <c:pt idx="9">
                  <c:v>77508</c:v>
                </c:pt>
                <c:pt idx="10">
                  <c:v>77570</c:v>
                </c:pt>
                <c:pt idx="11">
                  <c:v>77593</c:v>
                </c:pt>
                <c:pt idx="12">
                  <c:v>77625</c:v>
                </c:pt>
                <c:pt idx="13">
                  <c:v>77650</c:v>
                </c:pt>
                <c:pt idx="14">
                  <c:v>77754</c:v>
                </c:pt>
                <c:pt idx="15">
                  <c:v>77896</c:v>
                </c:pt>
                <c:pt idx="16">
                  <c:v>78066</c:v>
                </c:pt>
                <c:pt idx="17">
                  <c:v>78228</c:v>
                </c:pt>
                <c:pt idx="18">
                  <c:v>78311</c:v>
                </c:pt>
                <c:pt idx="19">
                  <c:v>78374</c:v>
                </c:pt>
                <c:pt idx="20">
                  <c:v>78424</c:v>
                </c:pt>
                <c:pt idx="21">
                  <c:v>78478</c:v>
                </c:pt>
                <c:pt idx="22">
                  <c:v>78517</c:v>
                </c:pt>
                <c:pt idx="23">
                  <c:v>78564</c:v>
                </c:pt>
                <c:pt idx="24">
                  <c:v>78653</c:v>
                </c:pt>
                <c:pt idx="25">
                  <c:v>78719</c:v>
                </c:pt>
                <c:pt idx="26">
                  <c:v>78769</c:v>
                </c:pt>
                <c:pt idx="27">
                  <c:v>78829</c:v>
                </c:pt>
                <c:pt idx="28">
                  <c:v>78933</c:v>
                </c:pt>
                <c:pt idx="29">
                  <c:v>79047</c:v>
                </c:pt>
                <c:pt idx="30">
                  <c:v>79144</c:v>
                </c:pt>
                <c:pt idx="31">
                  <c:v>79237</c:v>
                </c:pt>
                <c:pt idx="32">
                  <c:v>79416</c:v>
                </c:pt>
                <c:pt idx="33">
                  <c:v>79715</c:v>
                </c:pt>
                <c:pt idx="34">
                  <c:v>79815</c:v>
                </c:pt>
                <c:pt idx="35">
                  <c:v>79930</c:v>
                </c:pt>
                <c:pt idx="36">
                  <c:v>80013</c:v>
                </c:pt>
                <c:pt idx="37">
                  <c:v>80135</c:v>
                </c:pt>
                <c:pt idx="38">
                  <c:v>80232</c:v>
                </c:pt>
                <c:pt idx="39">
                  <c:v>80373</c:v>
                </c:pt>
                <c:pt idx="40">
                  <c:v>80484</c:v>
                </c:pt>
                <c:pt idx="41">
                  <c:v>80557</c:v>
                </c:pt>
                <c:pt idx="42">
                  <c:v>80622</c:v>
                </c:pt>
                <c:pt idx="43">
                  <c:v>80670</c:v>
                </c:pt>
                <c:pt idx="44">
                  <c:v>80753</c:v>
                </c:pt>
                <c:pt idx="45">
                  <c:v>80855</c:v>
                </c:pt>
                <c:pt idx="46">
                  <c:v>80913</c:v>
                </c:pt>
                <c:pt idx="47">
                  <c:v>81033</c:v>
                </c:pt>
                <c:pt idx="48">
                  <c:v>81100</c:v>
                </c:pt>
                <c:pt idx="49">
                  <c:v>81337</c:v>
                </c:pt>
                <c:pt idx="50">
                  <c:v>81435</c:v>
                </c:pt>
                <c:pt idx="51">
                  <c:v>81578</c:v>
                </c:pt>
                <c:pt idx="52">
                  <c:v>81731</c:v>
                </c:pt>
                <c:pt idx="53">
                  <c:v>81875</c:v>
                </c:pt>
                <c:pt idx="54">
                  <c:v>82034</c:v>
                </c:pt>
                <c:pt idx="55">
                  <c:v>82078</c:v>
                </c:pt>
                <c:pt idx="56">
                  <c:v>82127</c:v>
                </c:pt>
                <c:pt idx="57">
                  <c:v>82287</c:v>
                </c:pt>
                <c:pt idx="58">
                  <c:v>82371</c:v>
                </c:pt>
                <c:pt idx="59">
                  <c:v>82436</c:v>
                </c:pt>
                <c:pt idx="60">
                  <c:v>82503</c:v>
                </c:pt>
                <c:pt idx="61">
                  <c:v>82727</c:v>
                </c:pt>
                <c:pt idx="62">
                  <c:v>82915</c:v>
                </c:pt>
                <c:pt idx="63">
                  <c:v>83032</c:v>
                </c:pt>
                <c:pt idx="64">
                  <c:v>83139</c:v>
                </c:pt>
                <c:pt idx="65">
                  <c:v>83304</c:v>
                </c:pt>
                <c:pt idx="66">
                  <c:v>83466</c:v>
                </c:pt>
                <c:pt idx="67">
                  <c:v>83576</c:v>
                </c:pt>
                <c:pt idx="68">
                  <c:v>83664</c:v>
                </c:pt>
                <c:pt idx="69">
                  <c:v>83801</c:v>
                </c:pt>
                <c:pt idx="70">
                  <c:v>83875</c:v>
                </c:pt>
                <c:pt idx="71">
                  <c:v>83982</c:v>
                </c:pt>
                <c:pt idx="72">
                  <c:v>84093</c:v>
                </c:pt>
                <c:pt idx="73">
                  <c:v>84324</c:v>
                </c:pt>
                <c:pt idx="74">
                  <c:v>84396</c:v>
                </c:pt>
                <c:pt idx="75">
                  <c:v>84477</c:v>
                </c:pt>
                <c:pt idx="76">
                  <c:v>84581</c:v>
                </c:pt>
                <c:pt idx="77">
                  <c:v>84708</c:v>
                </c:pt>
                <c:pt idx="78">
                  <c:v>84835</c:v>
                </c:pt>
                <c:pt idx="79">
                  <c:v>84997</c:v>
                </c:pt>
                <c:pt idx="80">
                  <c:v>85107</c:v>
                </c:pt>
                <c:pt idx="81">
                  <c:v>85287</c:v>
                </c:pt>
                <c:pt idx="82">
                  <c:v>85590</c:v>
                </c:pt>
                <c:pt idx="83">
                  <c:v>85744</c:v>
                </c:pt>
                <c:pt idx="84">
                  <c:v>85847</c:v>
                </c:pt>
                <c:pt idx="85">
                  <c:v>85961</c:v>
                </c:pt>
                <c:pt idx="86">
                  <c:v>86067</c:v>
                </c:pt>
                <c:pt idx="87">
                  <c:v>86241</c:v>
                </c:pt>
                <c:pt idx="88">
                  <c:v>86314</c:v>
                </c:pt>
                <c:pt idx="89">
                  <c:v>86356</c:v>
                </c:pt>
                <c:pt idx="90">
                  <c:v>86396</c:v>
                </c:pt>
                <c:pt idx="91">
                  <c:v>86466</c:v>
                </c:pt>
                <c:pt idx="92">
                  <c:v>86547</c:v>
                </c:pt>
                <c:pt idx="93">
                  <c:v>86588</c:v>
                </c:pt>
                <c:pt idx="94">
                  <c:v>86659</c:v>
                </c:pt>
                <c:pt idx="95">
                  <c:v>86735</c:v>
                </c:pt>
                <c:pt idx="96">
                  <c:v>86798</c:v>
                </c:pt>
                <c:pt idx="97">
                  <c:v>86870</c:v>
                </c:pt>
                <c:pt idx="98">
                  <c:v>86935</c:v>
                </c:pt>
                <c:pt idx="99">
                  <c:v>86983</c:v>
                </c:pt>
                <c:pt idx="100">
                  <c:v>87028</c:v>
                </c:pt>
                <c:pt idx="101">
                  <c:v>87067</c:v>
                </c:pt>
                <c:pt idx="102">
                  <c:v>87129</c:v>
                </c:pt>
                <c:pt idx="103">
                  <c:v>87174</c:v>
                </c:pt>
                <c:pt idx="104">
                  <c:v>87215</c:v>
                </c:pt>
                <c:pt idx="105">
                  <c:v>87273</c:v>
                </c:pt>
                <c:pt idx="106">
                  <c:v>87336</c:v>
                </c:pt>
                <c:pt idx="107">
                  <c:v>87380</c:v>
                </c:pt>
                <c:pt idx="108">
                  <c:v>87599</c:v>
                </c:pt>
                <c:pt idx="109">
                  <c:v>87729</c:v>
                </c:pt>
                <c:pt idx="110">
                  <c:v>87828</c:v>
                </c:pt>
                <c:pt idx="111">
                  <c:v>87924</c:v>
                </c:pt>
                <c:pt idx="112">
                  <c:v>88520</c:v>
                </c:pt>
                <c:pt idx="113">
                  <c:v>88693</c:v>
                </c:pt>
                <c:pt idx="114">
                  <c:v>88849</c:v>
                </c:pt>
                <c:pt idx="115">
                  <c:v>88919</c:v>
                </c:pt>
                <c:pt idx="116">
                  <c:v>88983</c:v>
                </c:pt>
                <c:pt idx="117">
                  <c:v>89064</c:v>
                </c:pt>
                <c:pt idx="118">
                  <c:v>89113</c:v>
                </c:pt>
                <c:pt idx="119">
                  <c:v>89144</c:v>
                </c:pt>
                <c:pt idx="120">
                  <c:v>89183</c:v>
                </c:pt>
                <c:pt idx="121">
                  <c:v>89265</c:v>
                </c:pt>
                <c:pt idx="122">
                  <c:v>89351</c:v>
                </c:pt>
                <c:pt idx="123">
                  <c:v>89487</c:v>
                </c:pt>
                <c:pt idx="124">
                  <c:v>89577</c:v>
                </c:pt>
                <c:pt idx="125">
                  <c:v>89694</c:v>
                </c:pt>
                <c:pt idx="126">
                  <c:v>89791</c:v>
                </c:pt>
                <c:pt idx="127">
                  <c:v>89848</c:v>
                </c:pt>
                <c:pt idx="128">
                  <c:v>89927</c:v>
                </c:pt>
                <c:pt idx="129">
                  <c:v>90003</c:v>
                </c:pt>
                <c:pt idx="130">
                  <c:v>90092</c:v>
                </c:pt>
                <c:pt idx="131">
                  <c:v>90153</c:v>
                </c:pt>
                <c:pt idx="132">
                  <c:v>90238</c:v>
                </c:pt>
                <c:pt idx="133">
                  <c:v>90312</c:v>
                </c:pt>
                <c:pt idx="134">
                  <c:v>90406</c:v>
                </c:pt>
                <c:pt idx="135">
                  <c:v>90560</c:v>
                </c:pt>
                <c:pt idx="136">
                  <c:v>90651</c:v>
                </c:pt>
                <c:pt idx="137">
                  <c:v>90712</c:v>
                </c:pt>
                <c:pt idx="138">
                  <c:v>90760</c:v>
                </c:pt>
                <c:pt idx="139">
                  <c:v>90907</c:v>
                </c:pt>
                <c:pt idx="140">
                  <c:v>91137</c:v>
                </c:pt>
                <c:pt idx="141">
                  <c:v>91376</c:v>
                </c:pt>
                <c:pt idx="142">
                  <c:v>91605</c:v>
                </c:pt>
                <c:pt idx="143">
                  <c:v>91848</c:v>
                </c:pt>
                <c:pt idx="144">
                  <c:v>91972</c:v>
                </c:pt>
                <c:pt idx="145">
                  <c:v>92076</c:v>
                </c:pt>
                <c:pt idx="146">
                  <c:v>92183</c:v>
                </c:pt>
                <c:pt idx="147">
                  <c:v>92242</c:v>
                </c:pt>
                <c:pt idx="148">
                  <c:v>92292</c:v>
                </c:pt>
                <c:pt idx="149">
                  <c:v>92376</c:v>
                </c:pt>
                <c:pt idx="150">
                  <c:v>92505</c:v>
                </c:pt>
                <c:pt idx="151">
                  <c:v>92589</c:v>
                </c:pt>
                <c:pt idx="152">
                  <c:v>92677</c:v>
                </c:pt>
                <c:pt idx="153">
                  <c:v>92737</c:v>
                </c:pt>
                <c:pt idx="154">
                  <c:v>92789</c:v>
                </c:pt>
                <c:pt idx="155">
                  <c:v>92873</c:v>
                </c:pt>
                <c:pt idx="156">
                  <c:v>92905</c:v>
                </c:pt>
                <c:pt idx="157">
                  <c:v>93017</c:v>
                </c:pt>
                <c:pt idx="158">
                  <c:v>93119</c:v>
                </c:pt>
                <c:pt idx="159">
                  <c:v>93311</c:v>
                </c:pt>
                <c:pt idx="160">
                  <c:v>93589</c:v>
                </c:pt>
                <c:pt idx="161">
                  <c:v>93819</c:v>
                </c:pt>
                <c:pt idx="162">
                  <c:v>94106</c:v>
                </c:pt>
                <c:pt idx="163">
                  <c:v>94599</c:v>
                </c:pt>
                <c:pt idx="164">
                  <c:v>94924</c:v>
                </c:pt>
                <c:pt idx="165">
                  <c:v>95115</c:v>
                </c:pt>
                <c:pt idx="166">
                  <c:v>95289</c:v>
                </c:pt>
                <c:pt idx="167">
                  <c:v>95540</c:v>
                </c:pt>
                <c:pt idx="168">
                  <c:v>95646</c:v>
                </c:pt>
                <c:pt idx="169">
                  <c:v>95753</c:v>
                </c:pt>
                <c:pt idx="170">
                  <c:v>95839</c:v>
                </c:pt>
                <c:pt idx="171">
                  <c:v>95892</c:v>
                </c:pt>
                <c:pt idx="172">
                  <c:v>95938</c:v>
                </c:pt>
                <c:pt idx="173">
                  <c:v>96060</c:v>
                </c:pt>
                <c:pt idx="174">
                  <c:v>96175</c:v>
                </c:pt>
                <c:pt idx="175">
                  <c:v>96268</c:v>
                </c:pt>
                <c:pt idx="176">
                  <c:v>96334</c:v>
                </c:pt>
                <c:pt idx="177">
                  <c:v>96377</c:v>
                </c:pt>
                <c:pt idx="178">
                  <c:v>96408</c:v>
                </c:pt>
                <c:pt idx="179">
                  <c:v>96461</c:v>
                </c:pt>
                <c:pt idx="180">
                  <c:v>96552</c:v>
                </c:pt>
                <c:pt idx="181">
                  <c:v>96601</c:v>
                </c:pt>
                <c:pt idx="182">
                  <c:v>96650</c:v>
                </c:pt>
                <c:pt idx="183">
                  <c:v>96698</c:v>
                </c:pt>
                <c:pt idx="184">
                  <c:v>96762</c:v>
                </c:pt>
                <c:pt idx="185">
                  <c:v>96821</c:v>
                </c:pt>
                <c:pt idx="186">
                  <c:v>96852</c:v>
                </c:pt>
                <c:pt idx="187">
                  <c:v>96886</c:v>
                </c:pt>
                <c:pt idx="188">
                  <c:v>96928</c:v>
                </c:pt>
                <c:pt idx="189">
                  <c:v>96948</c:v>
                </c:pt>
                <c:pt idx="190">
                  <c:v>97011</c:v>
                </c:pt>
                <c:pt idx="191">
                  <c:v>97068</c:v>
                </c:pt>
                <c:pt idx="192">
                  <c:v>97086</c:v>
                </c:pt>
                <c:pt idx="193">
                  <c:v>97117</c:v>
                </c:pt>
                <c:pt idx="194">
                  <c:v>97159</c:v>
                </c:pt>
                <c:pt idx="195">
                  <c:v>97187</c:v>
                </c:pt>
                <c:pt idx="196">
                  <c:v>97227</c:v>
                </c:pt>
                <c:pt idx="197">
                  <c:v>97309</c:v>
                </c:pt>
                <c:pt idx="198">
                  <c:v>97373</c:v>
                </c:pt>
                <c:pt idx="199">
                  <c:v>97431</c:v>
                </c:pt>
                <c:pt idx="200">
                  <c:v>97469</c:v>
                </c:pt>
                <c:pt idx="201">
                  <c:v>97514</c:v>
                </c:pt>
                <c:pt idx="202">
                  <c:v>97578</c:v>
                </c:pt>
                <c:pt idx="203">
                  <c:v>97631</c:v>
                </c:pt>
                <c:pt idx="204">
                  <c:v>97667</c:v>
                </c:pt>
                <c:pt idx="205">
                  <c:v>97774</c:v>
                </c:pt>
                <c:pt idx="206">
                  <c:v>97867</c:v>
                </c:pt>
                <c:pt idx="207">
                  <c:v>97947</c:v>
                </c:pt>
                <c:pt idx="208">
                  <c:v>98078</c:v>
                </c:pt>
                <c:pt idx="209">
                  <c:v>98142</c:v>
                </c:pt>
                <c:pt idx="210">
                  <c:v>98242</c:v>
                </c:pt>
                <c:pt idx="211">
                  <c:v>98344</c:v>
                </c:pt>
                <c:pt idx="212">
                  <c:v>98413</c:v>
                </c:pt>
                <c:pt idx="213">
                  <c:v>98454</c:v>
                </c:pt>
                <c:pt idx="214">
                  <c:v>98502</c:v>
                </c:pt>
                <c:pt idx="215">
                  <c:v>98557</c:v>
                </c:pt>
                <c:pt idx="216">
                  <c:v>98595</c:v>
                </c:pt>
                <c:pt idx="217">
                  <c:v>98669</c:v>
                </c:pt>
                <c:pt idx="218">
                  <c:v>98722</c:v>
                </c:pt>
                <c:pt idx="219">
                  <c:v>98755</c:v>
                </c:pt>
                <c:pt idx="220">
                  <c:v>98777</c:v>
                </c:pt>
                <c:pt idx="221">
                  <c:v>98819</c:v>
                </c:pt>
                <c:pt idx="222">
                  <c:v>98907</c:v>
                </c:pt>
                <c:pt idx="223">
                  <c:v>98988</c:v>
                </c:pt>
                <c:pt idx="224">
                  <c:v>99032</c:v>
                </c:pt>
                <c:pt idx="225">
                  <c:v>99099</c:v>
                </c:pt>
                <c:pt idx="226">
                  <c:v>99169</c:v>
                </c:pt>
                <c:pt idx="227">
                  <c:v>99262</c:v>
                </c:pt>
                <c:pt idx="228">
                  <c:v>99527</c:v>
                </c:pt>
                <c:pt idx="229">
                  <c:v>99698</c:v>
                </c:pt>
                <c:pt idx="230">
                  <c:v>99781</c:v>
                </c:pt>
                <c:pt idx="231">
                  <c:v>99986</c:v>
                </c:pt>
                <c:pt idx="232">
                  <c:v>100097</c:v>
                </c:pt>
                <c:pt idx="233">
                  <c:v>100205</c:v>
                </c:pt>
                <c:pt idx="234">
                  <c:v>100261</c:v>
                </c:pt>
                <c:pt idx="235">
                  <c:v>100284</c:v>
                </c:pt>
                <c:pt idx="236">
                  <c:v>100314</c:v>
                </c:pt>
                <c:pt idx="237">
                  <c:v>100329</c:v>
                </c:pt>
                <c:pt idx="238">
                  <c:v>100348</c:v>
                </c:pt>
                <c:pt idx="239">
                  <c:v>100370</c:v>
                </c:pt>
                <c:pt idx="240">
                  <c:v>100392</c:v>
                </c:pt>
                <c:pt idx="241">
                  <c:v>100441</c:v>
                </c:pt>
                <c:pt idx="242">
                  <c:v>100511</c:v>
                </c:pt>
                <c:pt idx="243">
                  <c:v>100545</c:v>
                </c:pt>
                <c:pt idx="244">
                  <c:v>100561</c:v>
                </c:pt>
                <c:pt idx="245">
                  <c:v>100580</c:v>
                </c:pt>
                <c:pt idx="246">
                  <c:v>100601</c:v>
                </c:pt>
                <c:pt idx="247">
                  <c:v>100646</c:v>
                </c:pt>
                <c:pt idx="248">
                  <c:v>100696</c:v>
                </c:pt>
                <c:pt idx="249">
                  <c:v>100735</c:v>
                </c:pt>
                <c:pt idx="250">
                  <c:v>100764</c:v>
                </c:pt>
                <c:pt idx="251">
                  <c:v>100796</c:v>
                </c:pt>
                <c:pt idx="252">
                  <c:v>100873</c:v>
                </c:pt>
                <c:pt idx="253">
                  <c:v>100931</c:v>
                </c:pt>
                <c:pt idx="254">
                  <c:v>101017</c:v>
                </c:pt>
                <c:pt idx="255">
                  <c:v>101093</c:v>
                </c:pt>
                <c:pt idx="256">
                  <c:v>101147</c:v>
                </c:pt>
                <c:pt idx="257">
                  <c:v>101323</c:v>
                </c:pt>
                <c:pt idx="258">
                  <c:v>101451</c:v>
                </c:pt>
                <c:pt idx="259">
                  <c:v>101545</c:v>
                </c:pt>
                <c:pt idx="260">
                  <c:v>101633</c:v>
                </c:pt>
                <c:pt idx="261">
                  <c:v>101712</c:v>
                </c:pt>
                <c:pt idx="262">
                  <c:v>101758</c:v>
                </c:pt>
                <c:pt idx="263">
                  <c:v>101793</c:v>
                </c:pt>
                <c:pt idx="264">
                  <c:v>101834</c:v>
                </c:pt>
                <c:pt idx="265">
                  <c:v>101943</c:v>
                </c:pt>
                <c:pt idx="266">
                  <c:v>101973</c:v>
                </c:pt>
                <c:pt idx="267">
                  <c:v>102010</c:v>
                </c:pt>
                <c:pt idx="268">
                  <c:v>102063</c:v>
                </c:pt>
                <c:pt idx="269">
                  <c:v>102122</c:v>
                </c:pt>
                <c:pt idx="270">
                  <c:v>102180</c:v>
                </c:pt>
                <c:pt idx="271">
                  <c:v>102267</c:v>
                </c:pt>
                <c:pt idx="272">
                  <c:v>102303</c:v>
                </c:pt>
                <c:pt idx="273">
                  <c:v>102348</c:v>
                </c:pt>
                <c:pt idx="274">
                  <c:v>102408</c:v>
                </c:pt>
                <c:pt idx="275">
                  <c:v>102462</c:v>
                </c:pt>
                <c:pt idx="276">
                  <c:v>102505</c:v>
                </c:pt>
                <c:pt idx="277">
                  <c:v>102571</c:v>
                </c:pt>
                <c:pt idx="278">
                  <c:v>102625</c:v>
                </c:pt>
                <c:pt idx="279">
                  <c:v>102659</c:v>
                </c:pt>
                <c:pt idx="280">
                  <c:v>102698</c:v>
                </c:pt>
                <c:pt idx="281">
                  <c:v>102729</c:v>
                </c:pt>
                <c:pt idx="282">
                  <c:v>102813</c:v>
                </c:pt>
                <c:pt idx="283">
                  <c:v>102879</c:v>
                </c:pt>
                <c:pt idx="284">
                  <c:v>102916</c:v>
                </c:pt>
                <c:pt idx="285">
                  <c:v>102997</c:v>
                </c:pt>
                <c:pt idx="286">
                  <c:v>103037</c:v>
                </c:pt>
                <c:pt idx="287">
                  <c:v>103072</c:v>
                </c:pt>
                <c:pt idx="288">
                  <c:v>103135</c:v>
                </c:pt>
                <c:pt idx="289">
                  <c:v>103219</c:v>
                </c:pt>
                <c:pt idx="290">
                  <c:v>103275</c:v>
                </c:pt>
                <c:pt idx="291">
                  <c:v>103312</c:v>
                </c:pt>
                <c:pt idx="292">
                  <c:v>103413</c:v>
                </c:pt>
                <c:pt idx="293">
                  <c:v>103534</c:v>
                </c:pt>
                <c:pt idx="294">
                  <c:v>103631</c:v>
                </c:pt>
                <c:pt idx="295">
                  <c:v>103738</c:v>
                </c:pt>
                <c:pt idx="296">
                  <c:v>103842</c:v>
                </c:pt>
                <c:pt idx="297">
                  <c:v>103980</c:v>
                </c:pt>
                <c:pt idx="298">
                  <c:v>104107</c:v>
                </c:pt>
                <c:pt idx="299">
                  <c:v>104278</c:v>
                </c:pt>
                <c:pt idx="300">
                  <c:v>104458</c:v>
                </c:pt>
                <c:pt idx="301">
                  <c:v>104510</c:v>
                </c:pt>
                <c:pt idx="302">
                  <c:v>104566</c:v>
                </c:pt>
                <c:pt idx="303">
                  <c:v>104610</c:v>
                </c:pt>
                <c:pt idx="304">
                  <c:v>104677</c:v>
                </c:pt>
                <c:pt idx="305">
                  <c:v>104729</c:v>
                </c:pt>
                <c:pt idx="306">
                  <c:v>104900</c:v>
                </c:pt>
                <c:pt idx="307">
                  <c:v>105112</c:v>
                </c:pt>
                <c:pt idx="308">
                  <c:v>105183</c:v>
                </c:pt>
                <c:pt idx="309">
                  <c:v>105238</c:v>
                </c:pt>
                <c:pt idx="310">
                  <c:v>105313</c:v>
                </c:pt>
                <c:pt idx="311">
                  <c:v>105356</c:v>
                </c:pt>
                <c:pt idx="312">
                  <c:v>105429</c:v>
                </c:pt>
                <c:pt idx="313">
                  <c:v>105564</c:v>
                </c:pt>
                <c:pt idx="314">
                  <c:v>105648</c:v>
                </c:pt>
                <c:pt idx="315">
                  <c:v>105731</c:v>
                </c:pt>
                <c:pt idx="316">
                  <c:v>105777</c:v>
                </c:pt>
                <c:pt idx="317">
                  <c:v>105843</c:v>
                </c:pt>
                <c:pt idx="318">
                  <c:v>105905</c:v>
                </c:pt>
                <c:pt idx="319">
                  <c:v>105940</c:v>
                </c:pt>
                <c:pt idx="320">
                  <c:v>105983</c:v>
                </c:pt>
                <c:pt idx="321">
                  <c:v>106056</c:v>
                </c:pt>
                <c:pt idx="322">
                  <c:v>106203</c:v>
                </c:pt>
                <c:pt idx="323">
                  <c:v>106427</c:v>
                </c:pt>
                <c:pt idx="324">
                  <c:v>106578</c:v>
                </c:pt>
                <c:pt idx="325">
                  <c:v>106660</c:v>
                </c:pt>
                <c:pt idx="326">
                  <c:v>106697</c:v>
                </c:pt>
                <c:pt idx="327">
                  <c:v>106734</c:v>
                </c:pt>
                <c:pt idx="328">
                  <c:v>106786</c:v>
                </c:pt>
                <c:pt idx="329">
                  <c:v>106843</c:v>
                </c:pt>
                <c:pt idx="330">
                  <c:v>106897</c:v>
                </c:pt>
                <c:pt idx="331">
                  <c:v>106970</c:v>
                </c:pt>
                <c:pt idx="332">
                  <c:v>107016</c:v>
                </c:pt>
                <c:pt idx="333">
                  <c:v>107073</c:v>
                </c:pt>
                <c:pt idx="334">
                  <c:v>107168</c:v>
                </c:pt>
                <c:pt idx="335">
                  <c:v>107256</c:v>
                </c:pt>
                <c:pt idx="336">
                  <c:v>107312</c:v>
                </c:pt>
                <c:pt idx="337">
                  <c:v>107400</c:v>
                </c:pt>
                <c:pt idx="338">
                  <c:v>107496</c:v>
                </c:pt>
                <c:pt idx="339">
                  <c:v>107531</c:v>
                </c:pt>
                <c:pt idx="340">
                  <c:v>107559</c:v>
                </c:pt>
                <c:pt idx="341">
                  <c:v>107668</c:v>
                </c:pt>
                <c:pt idx="342">
                  <c:v>107713</c:v>
                </c:pt>
                <c:pt idx="343">
                  <c:v>107778</c:v>
                </c:pt>
                <c:pt idx="344">
                  <c:v>107812</c:v>
                </c:pt>
                <c:pt idx="345">
                  <c:v>107883</c:v>
                </c:pt>
                <c:pt idx="346">
                  <c:v>108040</c:v>
                </c:pt>
                <c:pt idx="347">
                  <c:v>108224</c:v>
                </c:pt>
                <c:pt idx="348">
                  <c:v>108335</c:v>
                </c:pt>
                <c:pt idx="349">
                  <c:v>108394</c:v>
                </c:pt>
                <c:pt idx="350">
                  <c:v>108421</c:v>
                </c:pt>
                <c:pt idx="351">
                  <c:v>108448</c:v>
                </c:pt>
                <c:pt idx="352">
                  <c:v>108468</c:v>
                </c:pt>
                <c:pt idx="353">
                  <c:v>108487</c:v>
                </c:pt>
                <c:pt idx="354">
                  <c:v>108494</c:v>
                </c:pt>
                <c:pt idx="355">
                  <c:v>108515</c:v>
                </c:pt>
                <c:pt idx="356">
                  <c:v>108544</c:v>
                </c:pt>
                <c:pt idx="357">
                  <c:v>108610</c:v>
                </c:pt>
                <c:pt idx="358">
                  <c:v>108708</c:v>
                </c:pt>
                <c:pt idx="359">
                  <c:v>108734</c:v>
                </c:pt>
                <c:pt idx="360">
                  <c:v>108763</c:v>
                </c:pt>
                <c:pt idx="361">
                  <c:v>108855</c:v>
                </c:pt>
                <c:pt idx="362">
                  <c:v>108955</c:v>
                </c:pt>
                <c:pt idx="363">
                  <c:v>109001</c:v>
                </c:pt>
                <c:pt idx="364">
                  <c:v>109036</c:v>
                </c:pt>
                <c:pt idx="365">
                  <c:v>109072</c:v>
                </c:pt>
                <c:pt idx="366">
                  <c:v>109116</c:v>
                </c:pt>
                <c:pt idx="367">
                  <c:v>109155</c:v>
                </c:pt>
                <c:pt idx="368">
                  <c:v>109212</c:v>
                </c:pt>
                <c:pt idx="369">
                  <c:v>109253</c:v>
                </c:pt>
                <c:pt idx="370">
                  <c:v>109288</c:v>
                </c:pt>
                <c:pt idx="371">
                  <c:v>109367</c:v>
                </c:pt>
                <c:pt idx="372">
                  <c:v>109408</c:v>
                </c:pt>
                <c:pt idx="373">
                  <c:v>109434</c:v>
                </c:pt>
                <c:pt idx="374">
                  <c:v>109493</c:v>
                </c:pt>
                <c:pt idx="375">
                  <c:v>109522</c:v>
                </c:pt>
                <c:pt idx="376">
                  <c:v>109614</c:v>
                </c:pt>
                <c:pt idx="377">
                  <c:v>109663</c:v>
                </c:pt>
                <c:pt idx="378">
                  <c:v>109843</c:v>
                </c:pt>
                <c:pt idx="379">
                  <c:v>109872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74B-4190-B527-BB78D54E71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2312024"/>
        <c:axId val="312313664"/>
      </c:lineChart>
      <c:catAx>
        <c:axId val="312312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313664"/>
        <c:crosses val="autoZero"/>
        <c:auto val="1"/>
        <c:lblAlgn val="ctr"/>
        <c:lblOffset val="100"/>
        <c:noMultiLvlLbl val="0"/>
      </c:catAx>
      <c:valAx>
        <c:axId val="312313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312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Niedersachsen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Sheet1!$A$2:$A$381</c:f>
              <c:strCache>
                <c:ptCount val="380"/>
                <c:pt idx="0">
                  <c:v>01.05.2018</c:v>
                </c:pt>
                <c:pt idx="1">
                  <c:v>02.05.2018</c:v>
                </c:pt>
                <c:pt idx="2">
                  <c:v>03.05.2018</c:v>
                </c:pt>
                <c:pt idx="3">
                  <c:v>04.05.2018</c:v>
                </c:pt>
                <c:pt idx="4">
                  <c:v>05.05.2018</c:v>
                </c:pt>
                <c:pt idx="5">
                  <c:v>06.05.2018</c:v>
                </c:pt>
                <c:pt idx="6">
                  <c:v>07.05.2018</c:v>
                </c:pt>
                <c:pt idx="7">
                  <c:v>08.05.2018</c:v>
                </c:pt>
                <c:pt idx="8">
                  <c:v>09.05.2018</c:v>
                </c:pt>
                <c:pt idx="9">
                  <c:v>10.05.2018</c:v>
                </c:pt>
                <c:pt idx="10">
                  <c:v>11.05.2018</c:v>
                </c:pt>
                <c:pt idx="11">
                  <c:v>12.05.2018</c:v>
                </c:pt>
                <c:pt idx="12">
                  <c:v>13.05.2018</c:v>
                </c:pt>
                <c:pt idx="13">
                  <c:v>14.05.2018</c:v>
                </c:pt>
                <c:pt idx="14">
                  <c:v>15.05.2018</c:v>
                </c:pt>
                <c:pt idx="15">
                  <c:v>16.05.2018</c:v>
                </c:pt>
                <c:pt idx="16">
                  <c:v>17.05.2018</c:v>
                </c:pt>
                <c:pt idx="17">
                  <c:v>18.05.2018</c:v>
                </c:pt>
                <c:pt idx="18">
                  <c:v>19.05.2018</c:v>
                </c:pt>
                <c:pt idx="19">
                  <c:v>20.05.2018</c:v>
                </c:pt>
                <c:pt idx="20">
                  <c:v>21.05.2018</c:v>
                </c:pt>
                <c:pt idx="21">
                  <c:v>22.05.2018</c:v>
                </c:pt>
                <c:pt idx="22">
                  <c:v>23.05.2018</c:v>
                </c:pt>
                <c:pt idx="23">
                  <c:v>24.05.2018</c:v>
                </c:pt>
                <c:pt idx="24">
                  <c:v>25.05.2018</c:v>
                </c:pt>
                <c:pt idx="25">
                  <c:v>26.05.2018</c:v>
                </c:pt>
                <c:pt idx="26">
                  <c:v>27.05.2018</c:v>
                </c:pt>
                <c:pt idx="27">
                  <c:v>28.05.2018</c:v>
                </c:pt>
                <c:pt idx="28">
                  <c:v>29.05.2018</c:v>
                </c:pt>
                <c:pt idx="29">
                  <c:v>30.05.2018</c:v>
                </c:pt>
                <c:pt idx="30">
                  <c:v>31.05.2018</c:v>
                </c:pt>
                <c:pt idx="31">
                  <c:v>01.06.2018</c:v>
                </c:pt>
                <c:pt idx="32">
                  <c:v>02.06.2018</c:v>
                </c:pt>
                <c:pt idx="33">
                  <c:v>03.06.2018</c:v>
                </c:pt>
                <c:pt idx="34">
                  <c:v>04.06.2018</c:v>
                </c:pt>
                <c:pt idx="35">
                  <c:v>05.06.2018</c:v>
                </c:pt>
                <c:pt idx="36">
                  <c:v>06.06.2018</c:v>
                </c:pt>
                <c:pt idx="37">
                  <c:v>07.06.2018</c:v>
                </c:pt>
                <c:pt idx="38">
                  <c:v>08.06.2018</c:v>
                </c:pt>
                <c:pt idx="39">
                  <c:v>09.06.2018</c:v>
                </c:pt>
                <c:pt idx="40">
                  <c:v>10.06.2018</c:v>
                </c:pt>
                <c:pt idx="41">
                  <c:v>11.06.2018</c:v>
                </c:pt>
                <c:pt idx="42">
                  <c:v>12.06.2018</c:v>
                </c:pt>
                <c:pt idx="43">
                  <c:v>13.06.2018</c:v>
                </c:pt>
                <c:pt idx="44">
                  <c:v>14.06.2018</c:v>
                </c:pt>
                <c:pt idx="45">
                  <c:v>15.06.2018</c:v>
                </c:pt>
                <c:pt idx="46">
                  <c:v>16.06.2018</c:v>
                </c:pt>
                <c:pt idx="47">
                  <c:v>17.06.2018</c:v>
                </c:pt>
                <c:pt idx="48">
                  <c:v>18.06.2018</c:v>
                </c:pt>
                <c:pt idx="49">
                  <c:v>19.06.2018</c:v>
                </c:pt>
                <c:pt idx="50">
                  <c:v>20.06.2018</c:v>
                </c:pt>
                <c:pt idx="51">
                  <c:v>21.06.2018</c:v>
                </c:pt>
                <c:pt idx="52">
                  <c:v>22.06.2018</c:v>
                </c:pt>
                <c:pt idx="53">
                  <c:v>23.06.2018</c:v>
                </c:pt>
                <c:pt idx="54">
                  <c:v>24.06.2018</c:v>
                </c:pt>
                <c:pt idx="55">
                  <c:v>25.06.2018</c:v>
                </c:pt>
                <c:pt idx="56">
                  <c:v>26.06.2018</c:v>
                </c:pt>
                <c:pt idx="57">
                  <c:v>27.06.2018</c:v>
                </c:pt>
                <c:pt idx="58">
                  <c:v>28.06.2018</c:v>
                </c:pt>
                <c:pt idx="59">
                  <c:v>29.06.2018</c:v>
                </c:pt>
                <c:pt idx="60">
                  <c:v>30.06.2018</c:v>
                </c:pt>
                <c:pt idx="61">
                  <c:v>01.07.2018</c:v>
                </c:pt>
                <c:pt idx="62">
                  <c:v>02.07.2018</c:v>
                </c:pt>
                <c:pt idx="63">
                  <c:v>03.07.2018</c:v>
                </c:pt>
                <c:pt idx="64">
                  <c:v>04.07.2018</c:v>
                </c:pt>
                <c:pt idx="65">
                  <c:v>05.07.2018</c:v>
                </c:pt>
                <c:pt idx="66">
                  <c:v>06.07.2018</c:v>
                </c:pt>
                <c:pt idx="67">
                  <c:v>07.07.2018</c:v>
                </c:pt>
                <c:pt idx="68">
                  <c:v>08.07.2018</c:v>
                </c:pt>
                <c:pt idx="69">
                  <c:v>09.07.2018</c:v>
                </c:pt>
                <c:pt idx="70">
                  <c:v>10.07.2018</c:v>
                </c:pt>
                <c:pt idx="71">
                  <c:v>11.07.2018</c:v>
                </c:pt>
                <c:pt idx="72">
                  <c:v>12.07.2018</c:v>
                </c:pt>
                <c:pt idx="73">
                  <c:v>13.07.2018</c:v>
                </c:pt>
                <c:pt idx="74">
                  <c:v>14.07.2018</c:v>
                </c:pt>
                <c:pt idx="75">
                  <c:v>15.07.2018</c:v>
                </c:pt>
                <c:pt idx="76">
                  <c:v>16.07.2018</c:v>
                </c:pt>
                <c:pt idx="77">
                  <c:v>17.07.2018</c:v>
                </c:pt>
                <c:pt idx="78">
                  <c:v>18.07.2018</c:v>
                </c:pt>
                <c:pt idx="79">
                  <c:v>19.07.2018</c:v>
                </c:pt>
                <c:pt idx="80">
                  <c:v>20.07.2018</c:v>
                </c:pt>
                <c:pt idx="81">
                  <c:v>21.07.2018</c:v>
                </c:pt>
                <c:pt idx="82">
                  <c:v>22.07.2018</c:v>
                </c:pt>
                <c:pt idx="83">
                  <c:v>23.07.2018</c:v>
                </c:pt>
                <c:pt idx="84">
                  <c:v>24.07.2018</c:v>
                </c:pt>
                <c:pt idx="85">
                  <c:v>25.07.2018</c:v>
                </c:pt>
                <c:pt idx="86">
                  <c:v>26.07.2018</c:v>
                </c:pt>
                <c:pt idx="87">
                  <c:v>27.07.2018</c:v>
                </c:pt>
                <c:pt idx="88">
                  <c:v>28.07.2018</c:v>
                </c:pt>
                <c:pt idx="89">
                  <c:v>29.07.2018</c:v>
                </c:pt>
                <c:pt idx="90">
                  <c:v>30.07.2018</c:v>
                </c:pt>
                <c:pt idx="91">
                  <c:v>31.07.2018</c:v>
                </c:pt>
                <c:pt idx="92">
                  <c:v>01.08.2018</c:v>
                </c:pt>
                <c:pt idx="93">
                  <c:v>02.08.2018</c:v>
                </c:pt>
                <c:pt idx="94">
                  <c:v>03.08.2018</c:v>
                </c:pt>
                <c:pt idx="95">
                  <c:v>04.08.2018</c:v>
                </c:pt>
                <c:pt idx="96">
                  <c:v>05.08.2018</c:v>
                </c:pt>
                <c:pt idx="97">
                  <c:v>06.08.2018</c:v>
                </c:pt>
                <c:pt idx="98">
                  <c:v>07.08.2018</c:v>
                </c:pt>
                <c:pt idx="99">
                  <c:v>08.08.2018</c:v>
                </c:pt>
                <c:pt idx="100">
                  <c:v>09.08.2018</c:v>
                </c:pt>
                <c:pt idx="101">
                  <c:v>10.08.2018</c:v>
                </c:pt>
                <c:pt idx="102">
                  <c:v>11.08.2018</c:v>
                </c:pt>
                <c:pt idx="103">
                  <c:v>12.08.2018</c:v>
                </c:pt>
                <c:pt idx="104">
                  <c:v>13.08.2018</c:v>
                </c:pt>
                <c:pt idx="105">
                  <c:v>14.08.2018</c:v>
                </c:pt>
                <c:pt idx="106">
                  <c:v>15.08.2018</c:v>
                </c:pt>
                <c:pt idx="107">
                  <c:v>16.08.2018</c:v>
                </c:pt>
                <c:pt idx="108">
                  <c:v>17.08.2018</c:v>
                </c:pt>
                <c:pt idx="109">
                  <c:v>18.08.2018</c:v>
                </c:pt>
                <c:pt idx="110">
                  <c:v>19.08.2018</c:v>
                </c:pt>
                <c:pt idx="111">
                  <c:v>20.08.2018</c:v>
                </c:pt>
                <c:pt idx="112">
                  <c:v>21.08.2018</c:v>
                </c:pt>
                <c:pt idx="113">
                  <c:v>22.08.2018</c:v>
                </c:pt>
                <c:pt idx="114">
                  <c:v>23.08.2018</c:v>
                </c:pt>
                <c:pt idx="115">
                  <c:v>24.08.2018</c:v>
                </c:pt>
                <c:pt idx="116">
                  <c:v>25.08.2018</c:v>
                </c:pt>
                <c:pt idx="117">
                  <c:v>26.08.2018</c:v>
                </c:pt>
                <c:pt idx="118">
                  <c:v>27.08.2018</c:v>
                </c:pt>
                <c:pt idx="119">
                  <c:v>28.08.2018</c:v>
                </c:pt>
                <c:pt idx="120">
                  <c:v>29.08.2018</c:v>
                </c:pt>
                <c:pt idx="121">
                  <c:v>30.08.2018</c:v>
                </c:pt>
                <c:pt idx="122">
                  <c:v>31.08.2018</c:v>
                </c:pt>
                <c:pt idx="123">
                  <c:v>01.09.2018</c:v>
                </c:pt>
                <c:pt idx="124">
                  <c:v>02.09.2018</c:v>
                </c:pt>
                <c:pt idx="125">
                  <c:v>03.09.2018</c:v>
                </c:pt>
                <c:pt idx="126">
                  <c:v>04.09.2018</c:v>
                </c:pt>
                <c:pt idx="127">
                  <c:v>05.09.2018</c:v>
                </c:pt>
                <c:pt idx="128">
                  <c:v>06.09.2018</c:v>
                </c:pt>
                <c:pt idx="129">
                  <c:v>07.09.2018</c:v>
                </c:pt>
                <c:pt idx="130">
                  <c:v>08.09.2018</c:v>
                </c:pt>
                <c:pt idx="131">
                  <c:v>09.09.2018</c:v>
                </c:pt>
                <c:pt idx="132">
                  <c:v>10.09.2018</c:v>
                </c:pt>
                <c:pt idx="133">
                  <c:v>11.09.2018</c:v>
                </c:pt>
                <c:pt idx="134">
                  <c:v>12.09.2018</c:v>
                </c:pt>
                <c:pt idx="135">
                  <c:v>13.09.2018</c:v>
                </c:pt>
                <c:pt idx="136">
                  <c:v>14.09.2018</c:v>
                </c:pt>
                <c:pt idx="137">
                  <c:v>15.09.2018</c:v>
                </c:pt>
                <c:pt idx="138">
                  <c:v>16.09.2018</c:v>
                </c:pt>
                <c:pt idx="139">
                  <c:v>17.09.2018</c:v>
                </c:pt>
                <c:pt idx="140">
                  <c:v>18.09.2018</c:v>
                </c:pt>
                <c:pt idx="141">
                  <c:v>19.09.2018</c:v>
                </c:pt>
                <c:pt idx="142">
                  <c:v>20.09.2018</c:v>
                </c:pt>
                <c:pt idx="143">
                  <c:v>21.09.2018</c:v>
                </c:pt>
                <c:pt idx="144">
                  <c:v>22.09.2018</c:v>
                </c:pt>
                <c:pt idx="145">
                  <c:v>23.09.2018</c:v>
                </c:pt>
                <c:pt idx="146">
                  <c:v>24.09.2018</c:v>
                </c:pt>
                <c:pt idx="147">
                  <c:v>25.09.2018</c:v>
                </c:pt>
                <c:pt idx="148">
                  <c:v>26.09.2018</c:v>
                </c:pt>
                <c:pt idx="149">
                  <c:v>27.09.2018</c:v>
                </c:pt>
                <c:pt idx="150">
                  <c:v>28.09.2018</c:v>
                </c:pt>
                <c:pt idx="151">
                  <c:v>29.09.2018</c:v>
                </c:pt>
                <c:pt idx="152">
                  <c:v>30.09.2018</c:v>
                </c:pt>
                <c:pt idx="153">
                  <c:v>01.10.2018</c:v>
                </c:pt>
                <c:pt idx="154">
                  <c:v>02.10.2018</c:v>
                </c:pt>
                <c:pt idx="155">
                  <c:v>03.10.2018</c:v>
                </c:pt>
                <c:pt idx="156">
                  <c:v>04.10.2018</c:v>
                </c:pt>
                <c:pt idx="157">
                  <c:v>05.10.2018</c:v>
                </c:pt>
                <c:pt idx="158">
                  <c:v>06.10.2018</c:v>
                </c:pt>
                <c:pt idx="159">
                  <c:v>07.10.2018</c:v>
                </c:pt>
                <c:pt idx="160">
                  <c:v>08.10.2018</c:v>
                </c:pt>
                <c:pt idx="161">
                  <c:v>09.10.2018</c:v>
                </c:pt>
                <c:pt idx="162">
                  <c:v>10.10.2018</c:v>
                </c:pt>
                <c:pt idx="163">
                  <c:v>11.10.2018</c:v>
                </c:pt>
                <c:pt idx="164">
                  <c:v>12.10.2018</c:v>
                </c:pt>
                <c:pt idx="165">
                  <c:v>13.10.2018</c:v>
                </c:pt>
                <c:pt idx="166">
                  <c:v>14.10.2018</c:v>
                </c:pt>
                <c:pt idx="167">
                  <c:v>15.10.2018</c:v>
                </c:pt>
                <c:pt idx="168">
                  <c:v>16.10.2018</c:v>
                </c:pt>
                <c:pt idx="169">
                  <c:v>17.10.2018</c:v>
                </c:pt>
                <c:pt idx="170">
                  <c:v>18.10.2018</c:v>
                </c:pt>
                <c:pt idx="171">
                  <c:v>19.10.2018</c:v>
                </c:pt>
                <c:pt idx="172">
                  <c:v>20.10.2018</c:v>
                </c:pt>
                <c:pt idx="173">
                  <c:v>21.10.2018</c:v>
                </c:pt>
                <c:pt idx="174">
                  <c:v>22.10.2018</c:v>
                </c:pt>
                <c:pt idx="175">
                  <c:v>23.10.2018</c:v>
                </c:pt>
                <c:pt idx="176">
                  <c:v>24.10.2018</c:v>
                </c:pt>
                <c:pt idx="177">
                  <c:v>25.10.2018</c:v>
                </c:pt>
                <c:pt idx="178">
                  <c:v>26.10.2018</c:v>
                </c:pt>
                <c:pt idx="179">
                  <c:v>27.10.2018</c:v>
                </c:pt>
                <c:pt idx="180">
                  <c:v>28.10.2018</c:v>
                </c:pt>
                <c:pt idx="181">
                  <c:v>29.10.2018</c:v>
                </c:pt>
                <c:pt idx="182">
                  <c:v>30.10.2018</c:v>
                </c:pt>
                <c:pt idx="183">
                  <c:v>31.10.2018</c:v>
                </c:pt>
                <c:pt idx="184">
                  <c:v>01.11.2018</c:v>
                </c:pt>
                <c:pt idx="185">
                  <c:v>02.11.2018</c:v>
                </c:pt>
                <c:pt idx="186">
                  <c:v>03.11.2018</c:v>
                </c:pt>
                <c:pt idx="187">
                  <c:v>04.11.2018</c:v>
                </c:pt>
                <c:pt idx="188">
                  <c:v>05.11.2018</c:v>
                </c:pt>
                <c:pt idx="189">
                  <c:v>06.11.2018</c:v>
                </c:pt>
                <c:pt idx="190">
                  <c:v>07.11.2018</c:v>
                </c:pt>
                <c:pt idx="191">
                  <c:v>08.11.2018</c:v>
                </c:pt>
                <c:pt idx="192">
                  <c:v>09.11.2018</c:v>
                </c:pt>
                <c:pt idx="193">
                  <c:v>10.11.2018</c:v>
                </c:pt>
                <c:pt idx="194">
                  <c:v>11.11.2018</c:v>
                </c:pt>
                <c:pt idx="195">
                  <c:v>12.11.2018</c:v>
                </c:pt>
                <c:pt idx="196">
                  <c:v>13.11.2018</c:v>
                </c:pt>
                <c:pt idx="197">
                  <c:v>14.11.2018</c:v>
                </c:pt>
                <c:pt idx="198">
                  <c:v>15.11.2018</c:v>
                </c:pt>
                <c:pt idx="199">
                  <c:v>16.11.2018</c:v>
                </c:pt>
                <c:pt idx="200">
                  <c:v>17.11.2018</c:v>
                </c:pt>
                <c:pt idx="201">
                  <c:v>18.11.2018</c:v>
                </c:pt>
                <c:pt idx="202">
                  <c:v>19.11.2018</c:v>
                </c:pt>
                <c:pt idx="203">
                  <c:v>20.11.2018</c:v>
                </c:pt>
                <c:pt idx="204">
                  <c:v>21.11.2018</c:v>
                </c:pt>
                <c:pt idx="205">
                  <c:v>22.11.2018</c:v>
                </c:pt>
                <c:pt idx="206">
                  <c:v>23.11.2018</c:v>
                </c:pt>
                <c:pt idx="207">
                  <c:v>24.11.2018</c:v>
                </c:pt>
                <c:pt idx="208">
                  <c:v>25.11.2018</c:v>
                </c:pt>
                <c:pt idx="209">
                  <c:v>26.11.2018</c:v>
                </c:pt>
                <c:pt idx="210">
                  <c:v>27.11.2018</c:v>
                </c:pt>
                <c:pt idx="211">
                  <c:v>28.11.2018</c:v>
                </c:pt>
                <c:pt idx="212">
                  <c:v>29.11.2018</c:v>
                </c:pt>
                <c:pt idx="213">
                  <c:v>30.11.2018</c:v>
                </c:pt>
                <c:pt idx="214">
                  <c:v>01.12.2018</c:v>
                </c:pt>
                <c:pt idx="215">
                  <c:v>02.12.2018</c:v>
                </c:pt>
                <c:pt idx="216">
                  <c:v>03.12.2018</c:v>
                </c:pt>
                <c:pt idx="217">
                  <c:v>04.12.2018</c:v>
                </c:pt>
                <c:pt idx="218">
                  <c:v>05.12.2018</c:v>
                </c:pt>
                <c:pt idx="219">
                  <c:v>06.12.2018</c:v>
                </c:pt>
                <c:pt idx="220">
                  <c:v>07.12.2018</c:v>
                </c:pt>
                <c:pt idx="221">
                  <c:v>08.12.2018</c:v>
                </c:pt>
                <c:pt idx="222">
                  <c:v>09.12.2018</c:v>
                </c:pt>
                <c:pt idx="223">
                  <c:v>10.12.2018</c:v>
                </c:pt>
                <c:pt idx="224">
                  <c:v>11.12.2018</c:v>
                </c:pt>
                <c:pt idx="225">
                  <c:v>12.12.2018</c:v>
                </c:pt>
                <c:pt idx="226">
                  <c:v>13.12.2018</c:v>
                </c:pt>
                <c:pt idx="227">
                  <c:v>14.12.2018</c:v>
                </c:pt>
                <c:pt idx="228">
                  <c:v>15.12.2018</c:v>
                </c:pt>
                <c:pt idx="229">
                  <c:v>16.12.2018</c:v>
                </c:pt>
                <c:pt idx="230">
                  <c:v>17.12.2018</c:v>
                </c:pt>
                <c:pt idx="231">
                  <c:v>18.12.2018</c:v>
                </c:pt>
                <c:pt idx="232">
                  <c:v>19.12.2018</c:v>
                </c:pt>
                <c:pt idx="233">
                  <c:v>20.12.2018</c:v>
                </c:pt>
                <c:pt idx="234">
                  <c:v>21.12.2018</c:v>
                </c:pt>
                <c:pt idx="235">
                  <c:v>22.12.2018</c:v>
                </c:pt>
                <c:pt idx="236">
                  <c:v>23.12.2018</c:v>
                </c:pt>
                <c:pt idx="237">
                  <c:v>24.12.2018</c:v>
                </c:pt>
                <c:pt idx="238">
                  <c:v>25.12.2018</c:v>
                </c:pt>
                <c:pt idx="239">
                  <c:v>26.12.2018</c:v>
                </c:pt>
                <c:pt idx="240">
                  <c:v>27.12.2018</c:v>
                </c:pt>
                <c:pt idx="241">
                  <c:v>28.12.2018</c:v>
                </c:pt>
                <c:pt idx="242">
                  <c:v>29.12.2018</c:v>
                </c:pt>
                <c:pt idx="243">
                  <c:v>30.12.2018</c:v>
                </c:pt>
                <c:pt idx="244">
                  <c:v>31.12.2018</c:v>
                </c:pt>
                <c:pt idx="245">
                  <c:v>01.01.2019</c:v>
                </c:pt>
                <c:pt idx="246">
                  <c:v>02.01.2019</c:v>
                </c:pt>
                <c:pt idx="247">
                  <c:v>03.01.2019</c:v>
                </c:pt>
                <c:pt idx="248">
                  <c:v>04.01.2019</c:v>
                </c:pt>
                <c:pt idx="249">
                  <c:v>05.01.2019</c:v>
                </c:pt>
                <c:pt idx="250">
                  <c:v>06.01.2019</c:v>
                </c:pt>
                <c:pt idx="251">
                  <c:v>07.01.2019</c:v>
                </c:pt>
                <c:pt idx="252">
                  <c:v>08.01.2019</c:v>
                </c:pt>
                <c:pt idx="253">
                  <c:v>09.01.2019</c:v>
                </c:pt>
                <c:pt idx="254">
                  <c:v>10.01.2019</c:v>
                </c:pt>
                <c:pt idx="255">
                  <c:v>11.01.2019</c:v>
                </c:pt>
                <c:pt idx="256">
                  <c:v>12.01.2019</c:v>
                </c:pt>
                <c:pt idx="257">
                  <c:v>13.01.2019</c:v>
                </c:pt>
                <c:pt idx="258">
                  <c:v>14.01.2019</c:v>
                </c:pt>
                <c:pt idx="259">
                  <c:v>15.01.2019</c:v>
                </c:pt>
                <c:pt idx="260">
                  <c:v>16.01.2019</c:v>
                </c:pt>
                <c:pt idx="261">
                  <c:v>17.01.2019</c:v>
                </c:pt>
                <c:pt idx="262">
                  <c:v>18.01.2019</c:v>
                </c:pt>
                <c:pt idx="263">
                  <c:v>19.01.2019</c:v>
                </c:pt>
                <c:pt idx="264">
                  <c:v>20.01.2019</c:v>
                </c:pt>
                <c:pt idx="265">
                  <c:v>21.01.2019</c:v>
                </c:pt>
                <c:pt idx="266">
                  <c:v>22.01.2019</c:v>
                </c:pt>
                <c:pt idx="267">
                  <c:v>23.01.2019</c:v>
                </c:pt>
                <c:pt idx="268">
                  <c:v>24.01.2019</c:v>
                </c:pt>
                <c:pt idx="269">
                  <c:v>25.01.2019</c:v>
                </c:pt>
                <c:pt idx="270">
                  <c:v>26.01.2019</c:v>
                </c:pt>
                <c:pt idx="271">
                  <c:v>27.01.2019</c:v>
                </c:pt>
                <c:pt idx="272">
                  <c:v>28.01.2019</c:v>
                </c:pt>
                <c:pt idx="273">
                  <c:v>29.01.2019</c:v>
                </c:pt>
                <c:pt idx="274">
                  <c:v>30.01.2019</c:v>
                </c:pt>
                <c:pt idx="275">
                  <c:v>31.01.2019</c:v>
                </c:pt>
                <c:pt idx="276">
                  <c:v>01.02.2019</c:v>
                </c:pt>
                <c:pt idx="277">
                  <c:v>02.02.2019</c:v>
                </c:pt>
                <c:pt idx="278">
                  <c:v>03.02.2019</c:v>
                </c:pt>
                <c:pt idx="279">
                  <c:v>04.02.2019</c:v>
                </c:pt>
                <c:pt idx="280">
                  <c:v>05.02.2019</c:v>
                </c:pt>
                <c:pt idx="281">
                  <c:v>06.02.2019</c:v>
                </c:pt>
                <c:pt idx="282">
                  <c:v>07.02.2019</c:v>
                </c:pt>
                <c:pt idx="283">
                  <c:v>08.02.2019</c:v>
                </c:pt>
                <c:pt idx="284">
                  <c:v>09.02.2019</c:v>
                </c:pt>
                <c:pt idx="285">
                  <c:v>10.02.2019</c:v>
                </c:pt>
                <c:pt idx="286">
                  <c:v>11.02.2019</c:v>
                </c:pt>
                <c:pt idx="287">
                  <c:v>12.02.2019</c:v>
                </c:pt>
                <c:pt idx="288">
                  <c:v>13.02.2019</c:v>
                </c:pt>
                <c:pt idx="289">
                  <c:v>14.02.2019</c:v>
                </c:pt>
                <c:pt idx="290">
                  <c:v>15.02.2019</c:v>
                </c:pt>
                <c:pt idx="291">
                  <c:v>16.02.2019</c:v>
                </c:pt>
                <c:pt idx="292">
                  <c:v>17.02.2019</c:v>
                </c:pt>
                <c:pt idx="293">
                  <c:v>18.02.2019</c:v>
                </c:pt>
                <c:pt idx="294">
                  <c:v>19.02.2019</c:v>
                </c:pt>
                <c:pt idx="295">
                  <c:v>20.02.2019</c:v>
                </c:pt>
                <c:pt idx="296">
                  <c:v>21.02.2019</c:v>
                </c:pt>
                <c:pt idx="297">
                  <c:v>22.02.2019</c:v>
                </c:pt>
                <c:pt idx="298">
                  <c:v>23.02.2019</c:v>
                </c:pt>
                <c:pt idx="299">
                  <c:v>24.02.2019</c:v>
                </c:pt>
                <c:pt idx="300">
                  <c:v>25.02.2019</c:v>
                </c:pt>
                <c:pt idx="301">
                  <c:v>26.02.2019</c:v>
                </c:pt>
                <c:pt idx="302">
                  <c:v>27.02.2019</c:v>
                </c:pt>
                <c:pt idx="303">
                  <c:v>28.02.2019</c:v>
                </c:pt>
                <c:pt idx="304">
                  <c:v>01.03.2019</c:v>
                </c:pt>
                <c:pt idx="305">
                  <c:v>02.03.2019</c:v>
                </c:pt>
                <c:pt idx="306">
                  <c:v>03.03.2019</c:v>
                </c:pt>
                <c:pt idx="307">
                  <c:v>04.03.2019</c:v>
                </c:pt>
                <c:pt idx="308">
                  <c:v>05.03.2019</c:v>
                </c:pt>
                <c:pt idx="309">
                  <c:v>06.03.2019</c:v>
                </c:pt>
                <c:pt idx="310">
                  <c:v>07.03.2019</c:v>
                </c:pt>
                <c:pt idx="311">
                  <c:v>08.03.2019</c:v>
                </c:pt>
                <c:pt idx="312">
                  <c:v>09.03.2019</c:v>
                </c:pt>
                <c:pt idx="313">
                  <c:v>10.03.2019</c:v>
                </c:pt>
                <c:pt idx="314">
                  <c:v>11.03.2019</c:v>
                </c:pt>
                <c:pt idx="315">
                  <c:v>12.03.2019</c:v>
                </c:pt>
                <c:pt idx="316">
                  <c:v>13.03.2019</c:v>
                </c:pt>
                <c:pt idx="317">
                  <c:v>14.03.2019</c:v>
                </c:pt>
                <c:pt idx="318">
                  <c:v>15.03.2019</c:v>
                </c:pt>
                <c:pt idx="319">
                  <c:v>16.03.2019</c:v>
                </c:pt>
                <c:pt idx="320">
                  <c:v>17.03.2019</c:v>
                </c:pt>
                <c:pt idx="321">
                  <c:v>18.03.2019</c:v>
                </c:pt>
                <c:pt idx="322">
                  <c:v>19.03.2019</c:v>
                </c:pt>
                <c:pt idx="323">
                  <c:v>20.03.2019</c:v>
                </c:pt>
                <c:pt idx="324">
                  <c:v>21.03.2019</c:v>
                </c:pt>
                <c:pt idx="325">
                  <c:v>22.03.2019</c:v>
                </c:pt>
                <c:pt idx="326">
                  <c:v>23.03.2019</c:v>
                </c:pt>
                <c:pt idx="327">
                  <c:v>24.03.2019</c:v>
                </c:pt>
                <c:pt idx="328">
                  <c:v>25.03.2019</c:v>
                </c:pt>
                <c:pt idx="329">
                  <c:v>26.03.2019</c:v>
                </c:pt>
                <c:pt idx="330">
                  <c:v>27.03.2019</c:v>
                </c:pt>
                <c:pt idx="331">
                  <c:v>28.03.2019</c:v>
                </c:pt>
                <c:pt idx="332">
                  <c:v>29.03.2019</c:v>
                </c:pt>
                <c:pt idx="333">
                  <c:v>30.03.2019</c:v>
                </c:pt>
                <c:pt idx="334">
                  <c:v>31.03.2019</c:v>
                </c:pt>
                <c:pt idx="335">
                  <c:v>01.04.2019</c:v>
                </c:pt>
                <c:pt idx="336">
                  <c:v>02.04.2019</c:v>
                </c:pt>
                <c:pt idx="337">
                  <c:v>03.04.2019</c:v>
                </c:pt>
                <c:pt idx="338">
                  <c:v>04.04.2019</c:v>
                </c:pt>
                <c:pt idx="339">
                  <c:v>05.04.2019</c:v>
                </c:pt>
                <c:pt idx="340">
                  <c:v>06.04.2019</c:v>
                </c:pt>
                <c:pt idx="341">
                  <c:v>07.04.2019</c:v>
                </c:pt>
                <c:pt idx="342">
                  <c:v>08.04.2019</c:v>
                </c:pt>
                <c:pt idx="343">
                  <c:v>09.04.2019</c:v>
                </c:pt>
                <c:pt idx="344">
                  <c:v>10.04.2019</c:v>
                </c:pt>
                <c:pt idx="345">
                  <c:v>11.04.2019</c:v>
                </c:pt>
                <c:pt idx="346">
                  <c:v>12.04.2019</c:v>
                </c:pt>
                <c:pt idx="347">
                  <c:v>13.04.2019</c:v>
                </c:pt>
                <c:pt idx="348">
                  <c:v>14.04.2019</c:v>
                </c:pt>
                <c:pt idx="349">
                  <c:v>15.04.2019</c:v>
                </c:pt>
                <c:pt idx="350">
                  <c:v>16.04.2019</c:v>
                </c:pt>
                <c:pt idx="351">
                  <c:v>17.04.2019</c:v>
                </c:pt>
                <c:pt idx="352">
                  <c:v>18.04.2019</c:v>
                </c:pt>
                <c:pt idx="353">
                  <c:v>19.04.2019</c:v>
                </c:pt>
                <c:pt idx="354">
                  <c:v>20.04.2019</c:v>
                </c:pt>
                <c:pt idx="355">
                  <c:v>21.04.2019</c:v>
                </c:pt>
                <c:pt idx="356">
                  <c:v>22.04.2019</c:v>
                </c:pt>
                <c:pt idx="357">
                  <c:v>23.04.2019</c:v>
                </c:pt>
                <c:pt idx="358">
                  <c:v>24.04.2019</c:v>
                </c:pt>
                <c:pt idx="359">
                  <c:v>25.04.2019</c:v>
                </c:pt>
                <c:pt idx="360">
                  <c:v>26.04.2019</c:v>
                </c:pt>
                <c:pt idx="361">
                  <c:v>27.04.2019</c:v>
                </c:pt>
                <c:pt idx="362">
                  <c:v>28.04.2019</c:v>
                </c:pt>
                <c:pt idx="363">
                  <c:v>29.04.2019</c:v>
                </c:pt>
                <c:pt idx="364">
                  <c:v>30.04.2019</c:v>
                </c:pt>
                <c:pt idx="365">
                  <c:v>01.05.2019</c:v>
                </c:pt>
                <c:pt idx="366">
                  <c:v>02.05.2019</c:v>
                </c:pt>
                <c:pt idx="367">
                  <c:v>03.05.2019</c:v>
                </c:pt>
                <c:pt idx="368">
                  <c:v>04.05.2019</c:v>
                </c:pt>
                <c:pt idx="369">
                  <c:v>05.05.2019</c:v>
                </c:pt>
                <c:pt idx="370">
                  <c:v>06.05.2019</c:v>
                </c:pt>
                <c:pt idx="371">
                  <c:v>07.05.2019</c:v>
                </c:pt>
                <c:pt idx="372">
                  <c:v>08.05.2019</c:v>
                </c:pt>
                <c:pt idx="373">
                  <c:v>09.05.2019</c:v>
                </c:pt>
                <c:pt idx="374">
                  <c:v>10.05.2019</c:v>
                </c:pt>
                <c:pt idx="375">
                  <c:v>11.05.2019</c:v>
                </c:pt>
                <c:pt idx="376">
                  <c:v>12.05.2019</c:v>
                </c:pt>
                <c:pt idx="377">
                  <c:v>13.05.2019</c:v>
                </c:pt>
                <c:pt idx="378">
                  <c:v>14.05.2019</c:v>
                </c:pt>
                <c:pt idx="379">
                  <c:v>15.05.2019</c:v>
                </c:pt>
              </c:strCache>
            </c:strRef>
          </c:cat>
          <c:val>
            <c:numRef>
              <c:f>Sheet1!$B$2:$B$381</c:f>
              <c:numCache>
                <c:formatCode>General</c:formatCode>
                <c:ptCount val="380"/>
                <c:pt idx="0">
                  <c:v>148773</c:v>
                </c:pt>
                <c:pt idx="1">
                  <c:v>160956</c:v>
                </c:pt>
                <c:pt idx="2">
                  <c:v>145903</c:v>
                </c:pt>
                <c:pt idx="3">
                  <c:v>113597</c:v>
                </c:pt>
                <c:pt idx="4">
                  <c:v>115051</c:v>
                </c:pt>
                <c:pt idx="5">
                  <c:v>225008</c:v>
                </c:pt>
                <c:pt idx="6">
                  <c:v>201588</c:v>
                </c:pt>
                <c:pt idx="7">
                  <c:v>187658</c:v>
                </c:pt>
                <c:pt idx="8">
                  <c:v>166177</c:v>
                </c:pt>
                <c:pt idx="9">
                  <c:v>160944</c:v>
                </c:pt>
                <c:pt idx="10">
                  <c:v>178627</c:v>
                </c:pt>
                <c:pt idx="11">
                  <c:v>150286</c:v>
                </c:pt>
                <c:pt idx="12">
                  <c:v>117770</c:v>
                </c:pt>
                <c:pt idx="13">
                  <c:v>173704</c:v>
                </c:pt>
                <c:pt idx="14">
                  <c:v>322487</c:v>
                </c:pt>
                <c:pt idx="15">
                  <c:v>452191</c:v>
                </c:pt>
                <c:pt idx="16">
                  <c:v>433700</c:v>
                </c:pt>
                <c:pt idx="17">
                  <c:v>374777</c:v>
                </c:pt>
                <c:pt idx="18">
                  <c:v>268080</c:v>
                </c:pt>
                <c:pt idx="19">
                  <c:v>226503</c:v>
                </c:pt>
                <c:pt idx="20">
                  <c:v>182643</c:v>
                </c:pt>
                <c:pt idx="21">
                  <c:v>183531</c:v>
                </c:pt>
                <c:pt idx="22">
                  <c:v>181976</c:v>
                </c:pt>
                <c:pt idx="23">
                  <c:v>164897</c:v>
                </c:pt>
                <c:pt idx="24">
                  <c:v>156020</c:v>
                </c:pt>
                <c:pt idx="25">
                  <c:v>157853</c:v>
                </c:pt>
                <c:pt idx="26">
                  <c:v>169137</c:v>
                </c:pt>
                <c:pt idx="27">
                  <c:v>252439</c:v>
                </c:pt>
                <c:pt idx="28">
                  <c:v>243626</c:v>
                </c:pt>
                <c:pt idx="29">
                  <c:v>328620</c:v>
                </c:pt>
                <c:pt idx="30">
                  <c:v>308743</c:v>
                </c:pt>
                <c:pt idx="31">
                  <c:v>271992</c:v>
                </c:pt>
                <c:pt idx="32">
                  <c:v>327217</c:v>
                </c:pt>
                <c:pt idx="33">
                  <c:v>578124</c:v>
                </c:pt>
                <c:pt idx="34">
                  <c:v>472966</c:v>
                </c:pt>
                <c:pt idx="35">
                  <c:v>518324</c:v>
                </c:pt>
                <c:pt idx="36">
                  <c:v>442469</c:v>
                </c:pt>
                <c:pt idx="37">
                  <c:v>406150</c:v>
                </c:pt>
                <c:pt idx="38">
                  <c:v>344794</c:v>
                </c:pt>
                <c:pt idx="39">
                  <c:v>389431</c:v>
                </c:pt>
                <c:pt idx="40">
                  <c:v>360841</c:v>
                </c:pt>
                <c:pt idx="41">
                  <c:v>290131</c:v>
                </c:pt>
                <c:pt idx="42">
                  <c:v>261490</c:v>
                </c:pt>
                <c:pt idx="43">
                  <c:v>246264</c:v>
                </c:pt>
                <c:pt idx="44">
                  <c:v>227111</c:v>
                </c:pt>
                <c:pt idx="45">
                  <c:v>195262</c:v>
                </c:pt>
                <c:pt idx="46">
                  <c:v>192413</c:v>
                </c:pt>
                <c:pt idx="47">
                  <c:v>200019</c:v>
                </c:pt>
                <c:pt idx="48">
                  <c:v>167533</c:v>
                </c:pt>
                <c:pt idx="49">
                  <c:v>546680</c:v>
                </c:pt>
                <c:pt idx="50">
                  <c:v>273466</c:v>
                </c:pt>
                <c:pt idx="51">
                  <c:v>323028</c:v>
                </c:pt>
                <c:pt idx="52">
                  <c:v>286384</c:v>
                </c:pt>
                <c:pt idx="53">
                  <c:v>226334</c:v>
                </c:pt>
                <c:pt idx="54">
                  <c:v>336537</c:v>
                </c:pt>
                <c:pt idx="55">
                  <c:v>259161</c:v>
                </c:pt>
                <c:pt idx="56">
                  <c:v>172996</c:v>
                </c:pt>
                <c:pt idx="57">
                  <c:v>469682</c:v>
                </c:pt>
                <c:pt idx="58">
                  <c:v>329236</c:v>
                </c:pt>
                <c:pt idx="59">
                  <c:v>248724</c:v>
                </c:pt>
                <c:pt idx="60">
                  <c:v>225731</c:v>
                </c:pt>
                <c:pt idx="61">
                  <c:v>259760</c:v>
                </c:pt>
                <c:pt idx="62">
                  <c:v>364984</c:v>
                </c:pt>
                <c:pt idx="63">
                  <c:v>282032</c:v>
                </c:pt>
                <c:pt idx="64">
                  <c:v>310774</c:v>
                </c:pt>
                <c:pt idx="65">
                  <c:v>384102</c:v>
                </c:pt>
                <c:pt idx="66">
                  <c:v>440838</c:v>
                </c:pt>
                <c:pt idx="67">
                  <c:v>327087</c:v>
                </c:pt>
                <c:pt idx="68">
                  <c:v>367553</c:v>
                </c:pt>
                <c:pt idx="69">
                  <c:v>515964</c:v>
                </c:pt>
                <c:pt idx="70">
                  <c:v>404631</c:v>
                </c:pt>
                <c:pt idx="71">
                  <c:v>274049</c:v>
                </c:pt>
                <c:pt idx="72">
                  <c:v>340580</c:v>
                </c:pt>
                <c:pt idx="73">
                  <c:v>652250</c:v>
                </c:pt>
                <c:pt idx="74">
                  <c:v>333016</c:v>
                </c:pt>
                <c:pt idx="75">
                  <c:v>264068</c:v>
                </c:pt>
                <c:pt idx="76">
                  <c:v>276958</c:v>
                </c:pt>
                <c:pt idx="77">
                  <c:v>288137</c:v>
                </c:pt>
                <c:pt idx="78">
                  <c:v>282852</c:v>
                </c:pt>
                <c:pt idx="79">
                  <c:v>365648</c:v>
                </c:pt>
                <c:pt idx="80">
                  <c:v>335488</c:v>
                </c:pt>
                <c:pt idx="81">
                  <c:v>313608</c:v>
                </c:pt>
                <c:pt idx="82">
                  <c:v>597119</c:v>
                </c:pt>
                <c:pt idx="83">
                  <c:v>507011</c:v>
                </c:pt>
                <c:pt idx="84">
                  <c:v>338751</c:v>
                </c:pt>
                <c:pt idx="85">
                  <c:v>489226</c:v>
                </c:pt>
                <c:pt idx="86">
                  <c:v>436273</c:v>
                </c:pt>
                <c:pt idx="87">
                  <c:v>376580</c:v>
                </c:pt>
                <c:pt idx="88">
                  <c:v>223527</c:v>
                </c:pt>
                <c:pt idx="89">
                  <c:v>171564</c:v>
                </c:pt>
                <c:pt idx="90">
                  <c:v>153530</c:v>
                </c:pt>
                <c:pt idx="91">
                  <c:v>191339</c:v>
                </c:pt>
                <c:pt idx="92">
                  <c:v>244847</c:v>
                </c:pt>
                <c:pt idx="93">
                  <c:v>167953</c:v>
                </c:pt>
                <c:pt idx="94">
                  <c:v>204713</c:v>
                </c:pt>
                <c:pt idx="95">
                  <c:v>205881</c:v>
                </c:pt>
                <c:pt idx="96">
                  <c:v>173800</c:v>
                </c:pt>
                <c:pt idx="97">
                  <c:v>257617</c:v>
                </c:pt>
                <c:pt idx="98">
                  <c:v>245211</c:v>
                </c:pt>
                <c:pt idx="99">
                  <c:v>219288</c:v>
                </c:pt>
                <c:pt idx="100">
                  <c:v>199921</c:v>
                </c:pt>
                <c:pt idx="101">
                  <c:v>195293</c:v>
                </c:pt>
                <c:pt idx="102">
                  <c:v>116253</c:v>
                </c:pt>
                <c:pt idx="103">
                  <c:v>184970</c:v>
                </c:pt>
                <c:pt idx="104">
                  <c:v>167295</c:v>
                </c:pt>
                <c:pt idx="105">
                  <c:v>172376</c:v>
                </c:pt>
                <c:pt idx="106">
                  <c:v>193390</c:v>
                </c:pt>
                <c:pt idx="107">
                  <c:v>208365</c:v>
                </c:pt>
                <c:pt idx="108">
                  <c:v>245356</c:v>
                </c:pt>
                <c:pt idx="109">
                  <c:v>285429</c:v>
                </c:pt>
                <c:pt idx="110">
                  <c:v>245304</c:v>
                </c:pt>
                <c:pt idx="111">
                  <c:v>184766</c:v>
                </c:pt>
                <c:pt idx="112">
                  <c:v>537845</c:v>
                </c:pt>
                <c:pt idx="113">
                  <c:v>425559</c:v>
                </c:pt>
                <c:pt idx="114">
                  <c:v>323938</c:v>
                </c:pt>
                <c:pt idx="115">
                  <c:v>204867</c:v>
                </c:pt>
                <c:pt idx="116">
                  <c:v>263031</c:v>
                </c:pt>
                <c:pt idx="117">
                  <c:v>264139</c:v>
                </c:pt>
                <c:pt idx="118">
                  <c:v>254283</c:v>
                </c:pt>
                <c:pt idx="119">
                  <c:v>160142</c:v>
                </c:pt>
                <c:pt idx="120">
                  <c:v>148485</c:v>
                </c:pt>
                <c:pt idx="121">
                  <c:v>233858</c:v>
                </c:pt>
                <c:pt idx="122">
                  <c:v>217854</c:v>
                </c:pt>
                <c:pt idx="123">
                  <c:v>256512</c:v>
                </c:pt>
                <c:pt idx="124">
                  <c:v>273821</c:v>
                </c:pt>
                <c:pt idx="125">
                  <c:v>382146</c:v>
                </c:pt>
                <c:pt idx="126">
                  <c:v>324735</c:v>
                </c:pt>
                <c:pt idx="127">
                  <c:v>230867</c:v>
                </c:pt>
                <c:pt idx="128">
                  <c:v>168072</c:v>
                </c:pt>
                <c:pt idx="129">
                  <c:v>171709</c:v>
                </c:pt>
                <c:pt idx="130">
                  <c:v>140774</c:v>
                </c:pt>
                <c:pt idx="131">
                  <c:v>151288</c:v>
                </c:pt>
                <c:pt idx="132">
                  <c:v>231861</c:v>
                </c:pt>
                <c:pt idx="133">
                  <c:v>205367</c:v>
                </c:pt>
                <c:pt idx="134">
                  <c:v>209703</c:v>
                </c:pt>
                <c:pt idx="135">
                  <c:v>152677</c:v>
                </c:pt>
                <c:pt idx="136">
                  <c:v>213397</c:v>
                </c:pt>
                <c:pt idx="137">
                  <c:v>163018</c:v>
                </c:pt>
                <c:pt idx="138">
                  <c:v>138049</c:v>
                </c:pt>
                <c:pt idx="139">
                  <c:v>212386</c:v>
                </c:pt>
                <c:pt idx="140">
                  <c:v>223328</c:v>
                </c:pt>
                <c:pt idx="141">
                  <c:v>314937</c:v>
                </c:pt>
                <c:pt idx="142">
                  <c:v>349800</c:v>
                </c:pt>
                <c:pt idx="143">
                  <c:v>465244</c:v>
                </c:pt>
                <c:pt idx="144">
                  <c:v>260593</c:v>
                </c:pt>
                <c:pt idx="145">
                  <c:v>222361</c:v>
                </c:pt>
                <c:pt idx="146">
                  <c:v>251096</c:v>
                </c:pt>
                <c:pt idx="147">
                  <c:v>205666</c:v>
                </c:pt>
                <c:pt idx="148">
                  <c:v>156755</c:v>
                </c:pt>
                <c:pt idx="149">
                  <c:v>211145</c:v>
                </c:pt>
                <c:pt idx="150">
                  <c:v>237237</c:v>
                </c:pt>
                <c:pt idx="151">
                  <c:v>166989</c:v>
                </c:pt>
                <c:pt idx="152">
                  <c:v>173603</c:v>
                </c:pt>
                <c:pt idx="153">
                  <c:v>141374</c:v>
                </c:pt>
                <c:pt idx="154">
                  <c:v>176759</c:v>
                </c:pt>
                <c:pt idx="155">
                  <c:v>242171</c:v>
                </c:pt>
                <c:pt idx="156">
                  <c:v>171946</c:v>
                </c:pt>
                <c:pt idx="157">
                  <c:v>244948</c:v>
                </c:pt>
                <c:pt idx="158">
                  <c:v>262874</c:v>
                </c:pt>
                <c:pt idx="159">
                  <c:v>492984</c:v>
                </c:pt>
                <c:pt idx="160">
                  <c:v>650759</c:v>
                </c:pt>
                <c:pt idx="161">
                  <c:v>531111</c:v>
                </c:pt>
                <c:pt idx="162">
                  <c:v>735670</c:v>
                </c:pt>
                <c:pt idx="163">
                  <c:v>1802781</c:v>
                </c:pt>
                <c:pt idx="164">
                  <c:v>1255274</c:v>
                </c:pt>
                <c:pt idx="165">
                  <c:v>898240</c:v>
                </c:pt>
                <c:pt idx="166">
                  <c:v>749513</c:v>
                </c:pt>
                <c:pt idx="167">
                  <c:v>692905</c:v>
                </c:pt>
                <c:pt idx="168">
                  <c:v>591433</c:v>
                </c:pt>
                <c:pt idx="169">
                  <c:v>469323</c:v>
                </c:pt>
                <c:pt idx="170">
                  <c:v>358088</c:v>
                </c:pt>
                <c:pt idx="171">
                  <c:v>257832</c:v>
                </c:pt>
                <c:pt idx="172">
                  <c:v>253852</c:v>
                </c:pt>
                <c:pt idx="173">
                  <c:v>349462</c:v>
                </c:pt>
                <c:pt idx="174">
                  <c:v>360064</c:v>
                </c:pt>
                <c:pt idx="175">
                  <c:v>266514</c:v>
                </c:pt>
                <c:pt idx="176">
                  <c:v>253330</c:v>
                </c:pt>
                <c:pt idx="177">
                  <c:v>226065</c:v>
                </c:pt>
                <c:pt idx="178">
                  <c:v>139886</c:v>
                </c:pt>
                <c:pt idx="179">
                  <c:v>241848</c:v>
                </c:pt>
                <c:pt idx="180">
                  <c:v>251748</c:v>
                </c:pt>
                <c:pt idx="181">
                  <c:v>225880</c:v>
                </c:pt>
                <c:pt idx="182">
                  <c:v>193691</c:v>
                </c:pt>
                <c:pt idx="183">
                  <c:v>184763</c:v>
                </c:pt>
                <c:pt idx="184">
                  <c:v>177405</c:v>
                </c:pt>
                <c:pt idx="185">
                  <c:v>216571</c:v>
                </c:pt>
                <c:pt idx="186">
                  <c:v>136817</c:v>
                </c:pt>
                <c:pt idx="187">
                  <c:v>148066</c:v>
                </c:pt>
                <c:pt idx="188">
                  <c:v>195799</c:v>
                </c:pt>
                <c:pt idx="189">
                  <c:v>246858</c:v>
                </c:pt>
                <c:pt idx="190">
                  <c:v>213872</c:v>
                </c:pt>
                <c:pt idx="191">
                  <c:v>171804</c:v>
                </c:pt>
                <c:pt idx="192">
                  <c:v>163029</c:v>
                </c:pt>
                <c:pt idx="193">
                  <c:v>161552</c:v>
                </c:pt>
                <c:pt idx="194">
                  <c:v>238218</c:v>
                </c:pt>
                <c:pt idx="195">
                  <c:v>219502</c:v>
                </c:pt>
                <c:pt idx="196">
                  <c:v>162788</c:v>
                </c:pt>
                <c:pt idx="197">
                  <c:v>200862</c:v>
                </c:pt>
                <c:pt idx="198">
                  <c:v>184821</c:v>
                </c:pt>
                <c:pt idx="199">
                  <c:v>147286</c:v>
                </c:pt>
                <c:pt idx="200">
                  <c:v>175664</c:v>
                </c:pt>
                <c:pt idx="201">
                  <c:v>138344</c:v>
                </c:pt>
                <c:pt idx="202">
                  <c:v>207758</c:v>
                </c:pt>
                <c:pt idx="203">
                  <c:v>224175</c:v>
                </c:pt>
                <c:pt idx="204">
                  <c:v>250785</c:v>
                </c:pt>
                <c:pt idx="205">
                  <c:v>331660</c:v>
                </c:pt>
                <c:pt idx="206">
                  <c:v>323953</c:v>
                </c:pt>
                <c:pt idx="207">
                  <c:v>271909</c:v>
                </c:pt>
                <c:pt idx="208">
                  <c:v>372715</c:v>
                </c:pt>
                <c:pt idx="209">
                  <c:v>356895</c:v>
                </c:pt>
                <c:pt idx="210">
                  <c:v>415048</c:v>
                </c:pt>
                <c:pt idx="211">
                  <c:v>276509</c:v>
                </c:pt>
                <c:pt idx="212">
                  <c:v>262620</c:v>
                </c:pt>
                <c:pt idx="213">
                  <c:v>182659</c:v>
                </c:pt>
                <c:pt idx="214">
                  <c:v>198032</c:v>
                </c:pt>
                <c:pt idx="215">
                  <c:v>224652</c:v>
                </c:pt>
                <c:pt idx="216">
                  <c:v>173002</c:v>
                </c:pt>
                <c:pt idx="217">
                  <c:v>172182</c:v>
                </c:pt>
                <c:pt idx="218">
                  <c:v>180378</c:v>
                </c:pt>
                <c:pt idx="219">
                  <c:v>164220</c:v>
                </c:pt>
                <c:pt idx="220">
                  <c:v>110306</c:v>
                </c:pt>
                <c:pt idx="221">
                  <c:v>221220</c:v>
                </c:pt>
                <c:pt idx="222">
                  <c:v>277748</c:v>
                </c:pt>
                <c:pt idx="223">
                  <c:v>195923</c:v>
                </c:pt>
                <c:pt idx="224">
                  <c:v>279755</c:v>
                </c:pt>
                <c:pt idx="225">
                  <c:v>225780</c:v>
                </c:pt>
                <c:pt idx="226">
                  <c:v>227862</c:v>
                </c:pt>
                <c:pt idx="227">
                  <c:v>271247</c:v>
                </c:pt>
                <c:pt idx="228">
                  <c:v>304934</c:v>
                </c:pt>
                <c:pt idx="229">
                  <c:v>286943</c:v>
                </c:pt>
                <c:pt idx="230">
                  <c:v>272979</c:v>
                </c:pt>
                <c:pt idx="231">
                  <c:v>355490</c:v>
                </c:pt>
                <c:pt idx="232">
                  <c:v>291712</c:v>
                </c:pt>
                <c:pt idx="233">
                  <c:v>356840</c:v>
                </c:pt>
                <c:pt idx="234">
                  <c:v>225865</c:v>
                </c:pt>
                <c:pt idx="235">
                  <c:v>229782</c:v>
                </c:pt>
                <c:pt idx="236">
                  <c:v>155939</c:v>
                </c:pt>
                <c:pt idx="237">
                  <c:v>117322</c:v>
                </c:pt>
                <c:pt idx="238">
                  <c:v>159978</c:v>
                </c:pt>
                <c:pt idx="239">
                  <c:v>185575</c:v>
                </c:pt>
                <c:pt idx="240">
                  <c:v>79671</c:v>
                </c:pt>
                <c:pt idx="241">
                  <c:v>181640</c:v>
                </c:pt>
                <c:pt idx="242">
                  <c:v>208720</c:v>
                </c:pt>
                <c:pt idx="243">
                  <c:v>217930</c:v>
                </c:pt>
                <c:pt idx="244">
                  <c:v>121839</c:v>
                </c:pt>
                <c:pt idx="245">
                  <c:v>148396</c:v>
                </c:pt>
                <c:pt idx="246">
                  <c:v>170752</c:v>
                </c:pt>
                <c:pt idx="247">
                  <c:v>302396</c:v>
                </c:pt>
                <c:pt idx="248">
                  <c:v>179880</c:v>
                </c:pt>
                <c:pt idx="249">
                  <c:v>154112</c:v>
                </c:pt>
                <c:pt idx="250">
                  <c:v>156339</c:v>
                </c:pt>
                <c:pt idx="251">
                  <c:v>194521</c:v>
                </c:pt>
                <c:pt idx="252">
                  <c:v>200427</c:v>
                </c:pt>
                <c:pt idx="253">
                  <c:v>205430</c:v>
                </c:pt>
                <c:pt idx="254">
                  <c:v>248081</c:v>
                </c:pt>
                <c:pt idx="255">
                  <c:v>262343</c:v>
                </c:pt>
                <c:pt idx="256">
                  <c:v>241276</c:v>
                </c:pt>
                <c:pt idx="257">
                  <c:v>587391</c:v>
                </c:pt>
                <c:pt idx="258">
                  <c:v>694726</c:v>
                </c:pt>
                <c:pt idx="259">
                  <c:v>374787</c:v>
                </c:pt>
                <c:pt idx="260">
                  <c:v>258981</c:v>
                </c:pt>
                <c:pt idx="261">
                  <c:v>411178</c:v>
                </c:pt>
                <c:pt idx="262">
                  <c:v>315919</c:v>
                </c:pt>
                <c:pt idx="263">
                  <c:v>265575</c:v>
                </c:pt>
                <c:pt idx="264">
                  <c:v>287085</c:v>
                </c:pt>
                <c:pt idx="265">
                  <c:v>472693</c:v>
                </c:pt>
                <c:pt idx="266">
                  <c:v>260341</c:v>
                </c:pt>
                <c:pt idx="267">
                  <c:v>253067</c:v>
                </c:pt>
                <c:pt idx="268">
                  <c:v>192109</c:v>
                </c:pt>
                <c:pt idx="269">
                  <c:v>308201</c:v>
                </c:pt>
                <c:pt idx="270">
                  <c:v>314253</c:v>
                </c:pt>
                <c:pt idx="271">
                  <c:v>269884</c:v>
                </c:pt>
                <c:pt idx="272">
                  <c:v>293144</c:v>
                </c:pt>
                <c:pt idx="273">
                  <c:v>208864</c:v>
                </c:pt>
                <c:pt idx="274">
                  <c:v>274825</c:v>
                </c:pt>
                <c:pt idx="275">
                  <c:v>247093</c:v>
                </c:pt>
                <c:pt idx="276">
                  <c:v>187032</c:v>
                </c:pt>
                <c:pt idx="277">
                  <c:v>203532</c:v>
                </c:pt>
                <c:pt idx="278">
                  <c:v>307685</c:v>
                </c:pt>
                <c:pt idx="279">
                  <c:v>192678</c:v>
                </c:pt>
                <c:pt idx="280">
                  <c:v>188624</c:v>
                </c:pt>
                <c:pt idx="281">
                  <c:v>205243</c:v>
                </c:pt>
                <c:pt idx="282">
                  <c:v>271488</c:v>
                </c:pt>
                <c:pt idx="283">
                  <c:v>330500</c:v>
                </c:pt>
                <c:pt idx="284">
                  <c:v>292621</c:v>
                </c:pt>
                <c:pt idx="285">
                  <c:v>297659</c:v>
                </c:pt>
                <c:pt idx="286">
                  <c:v>232474</c:v>
                </c:pt>
                <c:pt idx="287">
                  <c:v>173840</c:v>
                </c:pt>
                <c:pt idx="288">
                  <c:v>299769</c:v>
                </c:pt>
                <c:pt idx="289">
                  <c:v>303356</c:v>
                </c:pt>
                <c:pt idx="290">
                  <c:v>327040</c:v>
                </c:pt>
                <c:pt idx="291">
                  <c:v>285903</c:v>
                </c:pt>
                <c:pt idx="292">
                  <c:v>466328</c:v>
                </c:pt>
                <c:pt idx="293">
                  <c:v>596875</c:v>
                </c:pt>
                <c:pt idx="294">
                  <c:v>510882</c:v>
                </c:pt>
                <c:pt idx="295">
                  <c:v>412645</c:v>
                </c:pt>
                <c:pt idx="296">
                  <c:v>327984</c:v>
                </c:pt>
                <c:pt idx="297">
                  <c:v>429109</c:v>
                </c:pt>
                <c:pt idx="298">
                  <c:v>372513</c:v>
                </c:pt>
                <c:pt idx="299">
                  <c:v>466369</c:v>
                </c:pt>
                <c:pt idx="300">
                  <c:v>419319</c:v>
                </c:pt>
                <c:pt idx="301">
                  <c:v>314009</c:v>
                </c:pt>
                <c:pt idx="302">
                  <c:v>487705</c:v>
                </c:pt>
                <c:pt idx="303">
                  <c:v>449211</c:v>
                </c:pt>
                <c:pt idx="304">
                  <c:v>571183</c:v>
                </c:pt>
                <c:pt idx="305">
                  <c:v>722995</c:v>
                </c:pt>
                <c:pt idx="306">
                  <c:v>679868</c:v>
                </c:pt>
                <c:pt idx="307">
                  <c:v>957326</c:v>
                </c:pt>
                <c:pt idx="308">
                  <c:v>594848</c:v>
                </c:pt>
                <c:pt idx="309">
                  <c:v>450799</c:v>
                </c:pt>
                <c:pt idx="310">
                  <c:v>666846</c:v>
                </c:pt>
                <c:pt idx="311">
                  <c:v>512896</c:v>
                </c:pt>
                <c:pt idx="312">
                  <c:v>490333</c:v>
                </c:pt>
                <c:pt idx="313">
                  <c:v>611697</c:v>
                </c:pt>
                <c:pt idx="314">
                  <c:v>533958</c:v>
                </c:pt>
                <c:pt idx="315">
                  <c:v>398320</c:v>
                </c:pt>
                <c:pt idx="316">
                  <c:v>359874</c:v>
                </c:pt>
                <c:pt idx="317">
                  <c:v>337669</c:v>
                </c:pt>
                <c:pt idx="318">
                  <c:v>208503</c:v>
                </c:pt>
                <c:pt idx="319">
                  <c:v>175894</c:v>
                </c:pt>
                <c:pt idx="320">
                  <c:v>176627</c:v>
                </c:pt>
                <c:pt idx="321">
                  <c:v>178344</c:v>
                </c:pt>
                <c:pt idx="322">
                  <c:v>171773</c:v>
                </c:pt>
                <c:pt idx="323">
                  <c:v>313972</c:v>
                </c:pt>
                <c:pt idx="324">
                  <c:v>282206</c:v>
                </c:pt>
                <c:pt idx="325">
                  <c:v>158741</c:v>
                </c:pt>
                <c:pt idx="326">
                  <c:v>131579</c:v>
                </c:pt>
                <c:pt idx="327">
                  <c:v>145001</c:v>
                </c:pt>
                <c:pt idx="328">
                  <c:v>147401</c:v>
                </c:pt>
                <c:pt idx="329">
                  <c:v>182867</c:v>
                </c:pt>
                <c:pt idx="330">
                  <c:v>207214</c:v>
                </c:pt>
                <c:pt idx="331">
                  <c:v>214706</c:v>
                </c:pt>
                <c:pt idx="332">
                  <c:v>177169</c:v>
                </c:pt>
                <c:pt idx="333">
                  <c:v>258633</c:v>
                </c:pt>
                <c:pt idx="334">
                  <c:v>311485</c:v>
                </c:pt>
                <c:pt idx="335">
                  <c:v>306015</c:v>
                </c:pt>
                <c:pt idx="336">
                  <c:v>344009</c:v>
                </c:pt>
                <c:pt idx="337">
                  <c:v>412236</c:v>
                </c:pt>
                <c:pt idx="338">
                  <c:v>270505</c:v>
                </c:pt>
                <c:pt idx="339">
                  <c:v>207957</c:v>
                </c:pt>
                <c:pt idx="340">
                  <c:v>140652</c:v>
                </c:pt>
                <c:pt idx="341">
                  <c:v>444325</c:v>
                </c:pt>
                <c:pt idx="342">
                  <c:v>281243</c:v>
                </c:pt>
                <c:pt idx="343">
                  <c:v>254867</c:v>
                </c:pt>
                <c:pt idx="344">
                  <c:v>217931</c:v>
                </c:pt>
                <c:pt idx="345">
                  <c:v>241943</c:v>
                </c:pt>
                <c:pt idx="346">
                  <c:v>453741</c:v>
                </c:pt>
                <c:pt idx="347">
                  <c:v>336989</c:v>
                </c:pt>
                <c:pt idx="348">
                  <c:v>250188</c:v>
                </c:pt>
                <c:pt idx="349">
                  <c:v>206858</c:v>
                </c:pt>
                <c:pt idx="350">
                  <c:v>159494</c:v>
                </c:pt>
                <c:pt idx="351">
                  <c:v>193927</c:v>
                </c:pt>
                <c:pt idx="352">
                  <c:v>155468</c:v>
                </c:pt>
                <c:pt idx="353">
                  <c:v>124129</c:v>
                </c:pt>
                <c:pt idx="354">
                  <c:v>93341</c:v>
                </c:pt>
                <c:pt idx="355">
                  <c:v>105126</c:v>
                </c:pt>
                <c:pt idx="356">
                  <c:v>107301</c:v>
                </c:pt>
                <c:pt idx="357">
                  <c:v>155440</c:v>
                </c:pt>
                <c:pt idx="358">
                  <c:v>421195</c:v>
                </c:pt>
                <c:pt idx="359">
                  <c:v>258149</c:v>
                </c:pt>
                <c:pt idx="360">
                  <c:v>184195</c:v>
                </c:pt>
                <c:pt idx="361">
                  <c:v>208669</c:v>
                </c:pt>
                <c:pt idx="362">
                  <c:v>242559</c:v>
                </c:pt>
                <c:pt idx="363">
                  <c:v>236706</c:v>
                </c:pt>
                <c:pt idx="364">
                  <c:v>233612</c:v>
                </c:pt>
                <c:pt idx="365">
                  <c:v>312278</c:v>
                </c:pt>
                <c:pt idx="366">
                  <c:v>350933</c:v>
                </c:pt>
                <c:pt idx="367">
                  <c:v>226717</c:v>
                </c:pt>
                <c:pt idx="368">
                  <c:v>251304</c:v>
                </c:pt>
                <c:pt idx="369">
                  <c:v>286966</c:v>
                </c:pt>
                <c:pt idx="370">
                  <c:v>237688</c:v>
                </c:pt>
                <c:pt idx="371">
                  <c:v>289461</c:v>
                </c:pt>
                <c:pt idx="372">
                  <c:v>281655</c:v>
                </c:pt>
                <c:pt idx="373">
                  <c:v>219093</c:v>
                </c:pt>
                <c:pt idx="374">
                  <c:v>247516</c:v>
                </c:pt>
                <c:pt idx="375">
                  <c:v>200573</c:v>
                </c:pt>
                <c:pt idx="376">
                  <c:v>222038</c:v>
                </c:pt>
                <c:pt idx="377">
                  <c:v>203261</c:v>
                </c:pt>
                <c:pt idx="378">
                  <c:v>620224</c:v>
                </c:pt>
                <c:pt idx="379">
                  <c:v>93941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26D-4BA7-B61F-9616F76C66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2313992"/>
        <c:axId val="264976232"/>
      </c:lineChart>
      <c:catAx>
        <c:axId val="312313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4976232"/>
        <c:crosses val="autoZero"/>
        <c:auto val="1"/>
        <c:lblAlgn val="ctr"/>
        <c:lblOffset val="100"/>
        <c:noMultiLvlLbl val="0"/>
      </c:catAx>
      <c:valAx>
        <c:axId val="264976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313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Niedersachsen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Sheet1!$A$2:$A$381</c:f>
              <c:strCache>
                <c:ptCount val="380"/>
                <c:pt idx="0">
                  <c:v>01.05.2018</c:v>
                </c:pt>
                <c:pt idx="1">
                  <c:v>02.05.2018</c:v>
                </c:pt>
                <c:pt idx="2">
                  <c:v>03.05.2018</c:v>
                </c:pt>
                <c:pt idx="3">
                  <c:v>04.05.2018</c:v>
                </c:pt>
                <c:pt idx="4">
                  <c:v>05.05.2018</c:v>
                </c:pt>
                <c:pt idx="5">
                  <c:v>06.05.2018</c:v>
                </c:pt>
                <c:pt idx="6">
                  <c:v>07.05.2018</c:v>
                </c:pt>
                <c:pt idx="7">
                  <c:v>08.05.2018</c:v>
                </c:pt>
                <c:pt idx="8">
                  <c:v>09.05.2018</c:v>
                </c:pt>
                <c:pt idx="9">
                  <c:v>10.05.2018</c:v>
                </c:pt>
                <c:pt idx="10">
                  <c:v>11.05.2018</c:v>
                </c:pt>
                <c:pt idx="11">
                  <c:v>12.05.2018</c:v>
                </c:pt>
                <c:pt idx="12">
                  <c:v>13.05.2018</c:v>
                </c:pt>
                <c:pt idx="13">
                  <c:v>14.05.2018</c:v>
                </c:pt>
                <c:pt idx="14">
                  <c:v>15.05.2018</c:v>
                </c:pt>
                <c:pt idx="15">
                  <c:v>16.05.2018</c:v>
                </c:pt>
                <c:pt idx="16">
                  <c:v>17.05.2018</c:v>
                </c:pt>
                <c:pt idx="17">
                  <c:v>18.05.2018</c:v>
                </c:pt>
                <c:pt idx="18">
                  <c:v>19.05.2018</c:v>
                </c:pt>
                <c:pt idx="19">
                  <c:v>20.05.2018</c:v>
                </c:pt>
                <c:pt idx="20">
                  <c:v>21.05.2018</c:v>
                </c:pt>
                <c:pt idx="21">
                  <c:v>22.05.2018</c:v>
                </c:pt>
                <c:pt idx="22">
                  <c:v>23.05.2018</c:v>
                </c:pt>
                <c:pt idx="23">
                  <c:v>24.05.2018</c:v>
                </c:pt>
                <c:pt idx="24">
                  <c:v>25.05.2018</c:v>
                </c:pt>
                <c:pt idx="25">
                  <c:v>26.05.2018</c:v>
                </c:pt>
                <c:pt idx="26">
                  <c:v>27.05.2018</c:v>
                </c:pt>
                <c:pt idx="27">
                  <c:v>28.05.2018</c:v>
                </c:pt>
                <c:pt idx="28">
                  <c:v>29.05.2018</c:v>
                </c:pt>
                <c:pt idx="29">
                  <c:v>30.05.2018</c:v>
                </c:pt>
                <c:pt idx="30">
                  <c:v>31.05.2018</c:v>
                </c:pt>
                <c:pt idx="31">
                  <c:v>01.06.2018</c:v>
                </c:pt>
                <c:pt idx="32">
                  <c:v>02.06.2018</c:v>
                </c:pt>
                <c:pt idx="33">
                  <c:v>03.06.2018</c:v>
                </c:pt>
                <c:pt idx="34">
                  <c:v>04.06.2018</c:v>
                </c:pt>
                <c:pt idx="35">
                  <c:v>05.06.2018</c:v>
                </c:pt>
                <c:pt idx="36">
                  <c:v>06.06.2018</c:v>
                </c:pt>
                <c:pt idx="37">
                  <c:v>07.06.2018</c:v>
                </c:pt>
                <c:pt idx="38">
                  <c:v>08.06.2018</c:v>
                </c:pt>
                <c:pt idx="39">
                  <c:v>09.06.2018</c:v>
                </c:pt>
                <c:pt idx="40">
                  <c:v>10.06.2018</c:v>
                </c:pt>
                <c:pt idx="41">
                  <c:v>11.06.2018</c:v>
                </c:pt>
                <c:pt idx="42">
                  <c:v>12.06.2018</c:v>
                </c:pt>
                <c:pt idx="43">
                  <c:v>13.06.2018</c:v>
                </c:pt>
                <c:pt idx="44">
                  <c:v>14.06.2018</c:v>
                </c:pt>
                <c:pt idx="45">
                  <c:v>15.06.2018</c:v>
                </c:pt>
                <c:pt idx="46">
                  <c:v>16.06.2018</c:v>
                </c:pt>
                <c:pt idx="47">
                  <c:v>17.06.2018</c:v>
                </c:pt>
                <c:pt idx="48">
                  <c:v>18.06.2018</c:v>
                </c:pt>
                <c:pt idx="49">
                  <c:v>19.06.2018</c:v>
                </c:pt>
                <c:pt idx="50">
                  <c:v>20.06.2018</c:v>
                </c:pt>
                <c:pt idx="51">
                  <c:v>21.06.2018</c:v>
                </c:pt>
                <c:pt idx="52">
                  <c:v>22.06.2018</c:v>
                </c:pt>
                <c:pt idx="53">
                  <c:v>23.06.2018</c:v>
                </c:pt>
                <c:pt idx="54">
                  <c:v>24.06.2018</c:v>
                </c:pt>
                <c:pt idx="55">
                  <c:v>25.06.2018</c:v>
                </c:pt>
                <c:pt idx="56">
                  <c:v>26.06.2018</c:v>
                </c:pt>
                <c:pt idx="57">
                  <c:v>27.06.2018</c:v>
                </c:pt>
                <c:pt idx="58">
                  <c:v>28.06.2018</c:v>
                </c:pt>
                <c:pt idx="59">
                  <c:v>29.06.2018</c:v>
                </c:pt>
                <c:pt idx="60">
                  <c:v>30.06.2018</c:v>
                </c:pt>
                <c:pt idx="61">
                  <c:v>01.07.2018</c:v>
                </c:pt>
                <c:pt idx="62">
                  <c:v>02.07.2018</c:v>
                </c:pt>
                <c:pt idx="63">
                  <c:v>03.07.2018</c:v>
                </c:pt>
                <c:pt idx="64">
                  <c:v>04.07.2018</c:v>
                </c:pt>
                <c:pt idx="65">
                  <c:v>05.07.2018</c:v>
                </c:pt>
                <c:pt idx="66">
                  <c:v>06.07.2018</c:v>
                </c:pt>
                <c:pt idx="67">
                  <c:v>07.07.2018</c:v>
                </c:pt>
                <c:pt idx="68">
                  <c:v>08.07.2018</c:v>
                </c:pt>
                <c:pt idx="69">
                  <c:v>09.07.2018</c:v>
                </c:pt>
                <c:pt idx="70">
                  <c:v>10.07.2018</c:v>
                </c:pt>
                <c:pt idx="71">
                  <c:v>11.07.2018</c:v>
                </c:pt>
                <c:pt idx="72">
                  <c:v>12.07.2018</c:v>
                </c:pt>
                <c:pt idx="73">
                  <c:v>13.07.2018</c:v>
                </c:pt>
                <c:pt idx="74">
                  <c:v>14.07.2018</c:v>
                </c:pt>
                <c:pt idx="75">
                  <c:v>15.07.2018</c:v>
                </c:pt>
                <c:pt idx="76">
                  <c:v>16.07.2018</c:v>
                </c:pt>
                <c:pt idx="77">
                  <c:v>17.07.2018</c:v>
                </c:pt>
                <c:pt idx="78">
                  <c:v>18.07.2018</c:v>
                </c:pt>
                <c:pt idx="79">
                  <c:v>19.07.2018</c:v>
                </c:pt>
                <c:pt idx="80">
                  <c:v>20.07.2018</c:v>
                </c:pt>
                <c:pt idx="81">
                  <c:v>21.07.2018</c:v>
                </c:pt>
                <c:pt idx="82">
                  <c:v>22.07.2018</c:v>
                </c:pt>
                <c:pt idx="83">
                  <c:v>23.07.2018</c:v>
                </c:pt>
                <c:pt idx="84">
                  <c:v>24.07.2018</c:v>
                </c:pt>
                <c:pt idx="85">
                  <c:v>25.07.2018</c:v>
                </c:pt>
                <c:pt idx="86">
                  <c:v>26.07.2018</c:v>
                </c:pt>
                <c:pt idx="87">
                  <c:v>27.07.2018</c:v>
                </c:pt>
                <c:pt idx="88">
                  <c:v>28.07.2018</c:v>
                </c:pt>
                <c:pt idx="89">
                  <c:v>29.07.2018</c:v>
                </c:pt>
                <c:pt idx="90">
                  <c:v>30.07.2018</c:v>
                </c:pt>
                <c:pt idx="91">
                  <c:v>31.07.2018</c:v>
                </c:pt>
                <c:pt idx="92">
                  <c:v>01.08.2018</c:v>
                </c:pt>
                <c:pt idx="93">
                  <c:v>02.08.2018</c:v>
                </c:pt>
                <c:pt idx="94">
                  <c:v>03.08.2018</c:v>
                </c:pt>
                <c:pt idx="95">
                  <c:v>04.08.2018</c:v>
                </c:pt>
                <c:pt idx="96">
                  <c:v>05.08.2018</c:v>
                </c:pt>
                <c:pt idx="97">
                  <c:v>06.08.2018</c:v>
                </c:pt>
                <c:pt idx="98">
                  <c:v>07.08.2018</c:v>
                </c:pt>
                <c:pt idx="99">
                  <c:v>08.08.2018</c:v>
                </c:pt>
                <c:pt idx="100">
                  <c:v>09.08.2018</c:v>
                </c:pt>
                <c:pt idx="101">
                  <c:v>10.08.2018</c:v>
                </c:pt>
                <c:pt idx="102">
                  <c:v>11.08.2018</c:v>
                </c:pt>
                <c:pt idx="103">
                  <c:v>12.08.2018</c:v>
                </c:pt>
                <c:pt idx="104">
                  <c:v>13.08.2018</c:v>
                </c:pt>
                <c:pt idx="105">
                  <c:v>14.08.2018</c:v>
                </c:pt>
                <c:pt idx="106">
                  <c:v>15.08.2018</c:v>
                </c:pt>
                <c:pt idx="107">
                  <c:v>16.08.2018</c:v>
                </c:pt>
                <c:pt idx="108">
                  <c:v>17.08.2018</c:v>
                </c:pt>
                <c:pt idx="109">
                  <c:v>18.08.2018</c:v>
                </c:pt>
                <c:pt idx="110">
                  <c:v>19.08.2018</c:v>
                </c:pt>
                <c:pt idx="111">
                  <c:v>20.08.2018</c:v>
                </c:pt>
                <c:pt idx="112">
                  <c:v>21.08.2018</c:v>
                </c:pt>
                <c:pt idx="113">
                  <c:v>22.08.2018</c:v>
                </c:pt>
                <c:pt idx="114">
                  <c:v>23.08.2018</c:v>
                </c:pt>
                <c:pt idx="115">
                  <c:v>24.08.2018</c:v>
                </c:pt>
                <c:pt idx="116">
                  <c:v>25.08.2018</c:v>
                </c:pt>
                <c:pt idx="117">
                  <c:v>26.08.2018</c:v>
                </c:pt>
                <c:pt idx="118">
                  <c:v>27.08.2018</c:v>
                </c:pt>
                <c:pt idx="119">
                  <c:v>28.08.2018</c:v>
                </c:pt>
                <c:pt idx="120">
                  <c:v>29.08.2018</c:v>
                </c:pt>
                <c:pt idx="121">
                  <c:v>30.08.2018</c:v>
                </c:pt>
                <c:pt idx="122">
                  <c:v>31.08.2018</c:v>
                </c:pt>
                <c:pt idx="123">
                  <c:v>01.09.2018</c:v>
                </c:pt>
                <c:pt idx="124">
                  <c:v>02.09.2018</c:v>
                </c:pt>
                <c:pt idx="125">
                  <c:v>03.09.2018</c:v>
                </c:pt>
                <c:pt idx="126">
                  <c:v>04.09.2018</c:v>
                </c:pt>
                <c:pt idx="127">
                  <c:v>05.09.2018</c:v>
                </c:pt>
                <c:pt idx="128">
                  <c:v>06.09.2018</c:v>
                </c:pt>
                <c:pt idx="129">
                  <c:v>07.09.2018</c:v>
                </c:pt>
                <c:pt idx="130">
                  <c:v>08.09.2018</c:v>
                </c:pt>
                <c:pt idx="131">
                  <c:v>09.09.2018</c:v>
                </c:pt>
                <c:pt idx="132">
                  <c:v>10.09.2018</c:v>
                </c:pt>
                <c:pt idx="133">
                  <c:v>11.09.2018</c:v>
                </c:pt>
                <c:pt idx="134">
                  <c:v>12.09.2018</c:v>
                </c:pt>
                <c:pt idx="135">
                  <c:v>13.09.2018</c:v>
                </c:pt>
                <c:pt idx="136">
                  <c:v>14.09.2018</c:v>
                </c:pt>
                <c:pt idx="137">
                  <c:v>15.09.2018</c:v>
                </c:pt>
                <c:pt idx="138">
                  <c:v>16.09.2018</c:v>
                </c:pt>
                <c:pt idx="139">
                  <c:v>17.09.2018</c:v>
                </c:pt>
                <c:pt idx="140">
                  <c:v>18.09.2018</c:v>
                </c:pt>
                <c:pt idx="141">
                  <c:v>19.09.2018</c:v>
                </c:pt>
                <c:pt idx="142">
                  <c:v>20.09.2018</c:v>
                </c:pt>
                <c:pt idx="143">
                  <c:v>21.09.2018</c:v>
                </c:pt>
                <c:pt idx="144">
                  <c:v>22.09.2018</c:v>
                </c:pt>
                <c:pt idx="145">
                  <c:v>23.09.2018</c:v>
                </c:pt>
                <c:pt idx="146">
                  <c:v>24.09.2018</c:v>
                </c:pt>
                <c:pt idx="147">
                  <c:v>25.09.2018</c:v>
                </c:pt>
                <c:pt idx="148">
                  <c:v>26.09.2018</c:v>
                </c:pt>
                <c:pt idx="149">
                  <c:v>27.09.2018</c:v>
                </c:pt>
                <c:pt idx="150">
                  <c:v>28.09.2018</c:v>
                </c:pt>
                <c:pt idx="151">
                  <c:v>29.09.2018</c:v>
                </c:pt>
                <c:pt idx="152">
                  <c:v>30.09.2018</c:v>
                </c:pt>
                <c:pt idx="153">
                  <c:v>01.10.2018</c:v>
                </c:pt>
                <c:pt idx="154">
                  <c:v>02.10.2018</c:v>
                </c:pt>
                <c:pt idx="155">
                  <c:v>03.10.2018</c:v>
                </c:pt>
                <c:pt idx="156">
                  <c:v>04.10.2018</c:v>
                </c:pt>
                <c:pt idx="157">
                  <c:v>05.10.2018</c:v>
                </c:pt>
                <c:pt idx="158">
                  <c:v>06.10.2018</c:v>
                </c:pt>
                <c:pt idx="159">
                  <c:v>07.10.2018</c:v>
                </c:pt>
                <c:pt idx="160">
                  <c:v>08.10.2018</c:v>
                </c:pt>
                <c:pt idx="161">
                  <c:v>09.10.2018</c:v>
                </c:pt>
                <c:pt idx="162">
                  <c:v>10.10.2018</c:v>
                </c:pt>
                <c:pt idx="163">
                  <c:v>11.10.2018</c:v>
                </c:pt>
                <c:pt idx="164">
                  <c:v>12.10.2018</c:v>
                </c:pt>
                <c:pt idx="165">
                  <c:v>13.10.2018</c:v>
                </c:pt>
                <c:pt idx="166">
                  <c:v>14.10.2018</c:v>
                </c:pt>
                <c:pt idx="167">
                  <c:v>15.10.2018</c:v>
                </c:pt>
                <c:pt idx="168">
                  <c:v>16.10.2018</c:v>
                </c:pt>
                <c:pt idx="169">
                  <c:v>17.10.2018</c:v>
                </c:pt>
                <c:pt idx="170">
                  <c:v>18.10.2018</c:v>
                </c:pt>
                <c:pt idx="171">
                  <c:v>19.10.2018</c:v>
                </c:pt>
                <c:pt idx="172">
                  <c:v>20.10.2018</c:v>
                </c:pt>
                <c:pt idx="173">
                  <c:v>21.10.2018</c:v>
                </c:pt>
                <c:pt idx="174">
                  <c:v>22.10.2018</c:v>
                </c:pt>
                <c:pt idx="175">
                  <c:v>23.10.2018</c:v>
                </c:pt>
                <c:pt idx="176">
                  <c:v>24.10.2018</c:v>
                </c:pt>
                <c:pt idx="177">
                  <c:v>25.10.2018</c:v>
                </c:pt>
                <c:pt idx="178">
                  <c:v>26.10.2018</c:v>
                </c:pt>
                <c:pt idx="179">
                  <c:v>27.10.2018</c:v>
                </c:pt>
                <c:pt idx="180">
                  <c:v>28.10.2018</c:v>
                </c:pt>
                <c:pt idx="181">
                  <c:v>29.10.2018</c:v>
                </c:pt>
                <c:pt idx="182">
                  <c:v>30.10.2018</c:v>
                </c:pt>
                <c:pt idx="183">
                  <c:v>31.10.2018</c:v>
                </c:pt>
                <c:pt idx="184">
                  <c:v>01.11.2018</c:v>
                </c:pt>
                <c:pt idx="185">
                  <c:v>02.11.2018</c:v>
                </c:pt>
                <c:pt idx="186">
                  <c:v>03.11.2018</c:v>
                </c:pt>
                <c:pt idx="187">
                  <c:v>04.11.2018</c:v>
                </c:pt>
                <c:pt idx="188">
                  <c:v>05.11.2018</c:v>
                </c:pt>
                <c:pt idx="189">
                  <c:v>06.11.2018</c:v>
                </c:pt>
                <c:pt idx="190">
                  <c:v>07.11.2018</c:v>
                </c:pt>
                <c:pt idx="191">
                  <c:v>08.11.2018</c:v>
                </c:pt>
                <c:pt idx="192">
                  <c:v>09.11.2018</c:v>
                </c:pt>
                <c:pt idx="193">
                  <c:v>10.11.2018</c:v>
                </c:pt>
                <c:pt idx="194">
                  <c:v>11.11.2018</c:v>
                </c:pt>
                <c:pt idx="195">
                  <c:v>12.11.2018</c:v>
                </c:pt>
                <c:pt idx="196">
                  <c:v>13.11.2018</c:v>
                </c:pt>
                <c:pt idx="197">
                  <c:v>14.11.2018</c:v>
                </c:pt>
                <c:pt idx="198">
                  <c:v>15.11.2018</c:v>
                </c:pt>
                <c:pt idx="199">
                  <c:v>16.11.2018</c:v>
                </c:pt>
                <c:pt idx="200">
                  <c:v>17.11.2018</c:v>
                </c:pt>
                <c:pt idx="201">
                  <c:v>18.11.2018</c:v>
                </c:pt>
                <c:pt idx="202">
                  <c:v>19.11.2018</c:v>
                </c:pt>
                <c:pt idx="203">
                  <c:v>20.11.2018</c:v>
                </c:pt>
                <c:pt idx="204">
                  <c:v>21.11.2018</c:v>
                </c:pt>
                <c:pt idx="205">
                  <c:v>22.11.2018</c:v>
                </c:pt>
                <c:pt idx="206">
                  <c:v>23.11.2018</c:v>
                </c:pt>
                <c:pt idx="207">
                  <c:v>24.11.2018</c:v>
                </c:pt>
                <c:pt idx="208">
                  <c:v>25.11.2018</c:v>
                </c:pt>
                <c:pt idx="209">
                  <c:v>26.11.2018</c:v>
                </c:pt>
                <c:pt idx="210">
                  <c:v>27.11.2018</c:v>
                </c:pt>
                <c:pt idx="211">
                  <c:v>28.11.2018</c:v>
                </c:pt>
                <c:pt idx="212">
                  <c:v>29.11.2018</c:v>
                </c:pt>
                <c:pt idx="213">
                  <c:v>30.11.2018</c:v>
                </c:pt>
                <c:pt idx="214">
                  <c:v>01.12.2018</c:v>
                </c:pt>
                <c:pt idx="215">
                  <c:v>02.12.2018</c:v>
                </c:pt>
                <c:pt idx="216">
                  <c:v>03.12.2018</c:v>
                </c:pt>
                <c:pt idx="217">
                  <c:v>04.12.2018</c:v>
                </c:pt>
                <c:pt idx="218">
                  <c:v>05.12.2018</c:v>
                </c:pt>
                <c:pt idx="219">
                  <c:v>06.12.2018</c:v>
                </c:pt>
                <c:pt idx="220">
                  <c:v>07.12.2018</c:v>
                </c:pt>
                <c:pt idx="221">
                  <c:v>08.12.2018</c:v>
                </c:pt>
                <c:pt idx="222">
                  <c:v>09.12.2018</c:v>
                </c:pt>
                <c:pt idx="223">
                  <c:v>10.12.2018</c:v>
                </c:pt>
                <c:pt idx="224">
                  <c:v>11.12.2018</c:v>
                </c:pt>
                <c:pt idx="225">
                  <c:v>12.12.2018</c:v>
                </c:pt>
                <c:pt idx="226">
                  <c:v>13.12.2018</c:v>
                </c:pt>
                <c:pt idx="227">
                  <c:v>14.12.2018</c:v>
                </c:pt>
                <c:pt idx="228">
                  <c:v>15.12.2018</c:v>
                </c:pt>
                <c:pt idx="229">
                  <c:v>16.12.2018</c:v>
                </c:pt>
                <c:pt idx="230">
                  <c:v>17.12.2018</c:v>
                </c:pt>
                <c:pt idx="231">
                  <c:v>18.12.2018</c:v>
                </c:pt>
                <c:pt idx="232">
                  <c:v>19.12.2018</c:v>
                </c:pt>
                <c:pt idx="233">
                  <c:v>20.12.2018</c:v>
                </c:pt>
                <c:pt idx="234">
                  <c:v>21.12.2018</c:v>
                </c:pt>
                <c:pt idx="235">
                  <c:v>22.12.2018</c:v>
                </c:pt>
                <c:pt idx="236">
                  <c:v>23.12.2018</c:v>
                </c:pt>
                <c:pt idx="237">
                  <c:v>24.12.2018</c:v>
                </c:pt>
                <c:pt idx="238">
                  <c:v>25.12.2018</c:v>
                </c:pt>
                <c:pt idx="239">
                  <c:v>26.12.2018</c:v>
                </c:pt>
                <c:pt idx="240">
                  <c:v>27.12.2018</c:v>
                </c:pt>
                <c:pt idx="241">
                  <c:v>28.12.2018</c:v>
                </c:pt>
                <c:pt idx="242">
                  <c:v>29.12.2018</c:v>
                </c:pt>
                <c:pt idx="243">
                  <c:v>30.12.2018</c:v>
                </c:pt>
                <c:pt idx="244">
                  <c:v>31.12.2018</c:v>
                </c:pt>
                <c:pt idx="245">
                  <c:v>01.01.2019</c:v>
                </c:pt>
                <c:pt idx="246">
                  <c:v>02.01.2019</c:v>
                </c:pt>
                <c:pt idx="247">
                  <c:v>03.01.2019</c:v>
                </c:pt>
                <c:pt idx="248">
                  <c:v>04.01.2019</c:v>
                </c:pt>
                <c:pt idx="249">
                  <c:v>05.01.2019</c:v>
                </c:pt>
                <c:pt idx="250">
                  <c:v>06.01.2019</c:v>
                </c:pt>
                <c:pt idx="251">
                  <c:v>07.01.2019</c:v>
                </c:pt>
                <c:pt idx="252">
                  <c:v>08.01.2019</c:v>
                </c:pt>
                <c:pt idx="253">
                  <c:v>09.01.2019</c:v>
                </c:pt>
                <c:pt idx="254">
                  <c:v>10.01.2019</c:v>
                </c:pt>
                <c:pt idx="255">
                  <c:v>11.01.2019</c:v>
                </c:pt>
                <c:pt idx="256">
                  <c:v>12.01.2019</c:v>
                </c:pt>
                <c:pt idx="257">
                  <c:v>13.01.2019</c:v>
                </c:pt>
                <c:pt idx="258">
                  <c:v>14.01.2019</c:v>
                </c:pt>
                <c:pt idx="259">
                  <c:v>15.01.2019</c:v>
                </c:pt>
                <c:pt idx="260">
                  <c:v>16.01.2019</c:v>
                </c:pt>
                <c:pt idx="261">
                  <c:v>17.01.2019</c:v>
                </c:pt>
                <c:pt idx="262">
                  <c:v>18.01.2019</c:v>
                </c:pt>
                <c:pt idx="263">
                  <c:v>19.01.2019</c:v>
                </c:pt>
                <c:pt idx="264">
                  <c:v>20.01.2019</c:v>
                </c:pt>
                <c:pt idx="265">
                  <c:v>21.01.2019</c:v>
                </c:pt>
                <c:pt idx="266">
                  <c:v>22.01.2019</c:v>
                </c:pt>
                <c:pt idx="267">
                  <c:v>23.01.2019</c:v>
                </c:pt>
                <c:pt idx="268">
                  <c:v>24.01.2019</c:v>
                </c:pt>
                <c:pt idx="269">
                  <c:v>25.01.2019</c:v>
                </c:pt>
                <c:pt idx="270">
                  <c:v>26.01.2019</c:v>
                </c:pt>
                <c:pt idx="271">
                  <c:v>27.01.2019</c:v>
                </c:pt>
                <c:pt idx="272">
                  <c:v>28.01.2019</c:v>
                </c:pt>
                <c:pt idx="273">
                  <c:v>29.01.2019</c:v>
                </c:pt>
                <c:pt idx="274">
                  <c:v>30.01.2019</c:v>
                </c:pt>
                <c:pt idx="275">
                  <c:v>31.01.2019</c:v>
                </c:pt>
                <c:pt idx="276">
                  <c:v>01.02.2019</c:v>
                </c:pt>
                <c:pt idx="277">
                  <c:v>02.02.2019</c:v>
                </c:pt>
                <c:pt idx="278">
                  <c:v>03.02.2019</c:v>
                </c:pt>
                <c:pt idx="279">
                  <c:v>04.02.2019</c:v>
                </c:pt>
                <c:pt idx="280">
                  <c:v>05.02.2019</c:v>
                </c:pt>
                <c:pt idx="281">
                  <c:v>06.02.2019</c:v>
                </c:pt>
                <c:pt idx="282">
                  <c:v>07.02.2019</c:v>
                </c:pt>
                <c:pt idx="283">
                  <c:v>08.02.2019</c:v>
                </c:pt>
                <c:pt idx="284">
                  <c:v>09.02.2019</c:v>
                </c:pt>
                <c:pt idx="285">
                  <c:v>10.02.2019</c:v>
                </c:pt>
                <c:pt idx="286">
                  <c:v>11.02.2019</c:v>
                </c:pt>
                <c:pt idx="287">
                  <c:v>12.02.2019</c:v>
                </c:pt>
                <c:pt idx="288">
                  <c:v>13.02.2019</c:v>
                </c:pt>
                <c:pt idx="289">
                  <c:v>14.02.2019</c:v>
                </c:pt>
                <c:pt idx="290">
                  <c:v>15.02.2019</c:v>
                </c:pt>
                <c:pt idx="291">
                  <c:v>16.02.2019</c:v>
                </c:pt>
                <c:pt idx="292">
                  <c:v>17.02.2019</c:v>
                </c:pt>
                <c:pt idx="293">
                  <c:v>18.02.2019</c:v>
                </c:pt>
                <c:pt idx="294">
                  <c:v>19.02.2019</c:v>
                </c:pt>
                <c:pt idx="295">
                  <c:v>20.02.2019</c:v>
                </c:pt>
                <c:pt idx="296">
                  <c:v>21.02.2019</c:v>
                </c:pt>
                <c:pt idx="297">
                  <c:v>22.02.2019</c:v>
                </c:pt>
                <c:pt idx="298">
                  <c:v>23.02.2019</c:v>
                </c:pt>
                <c:pt idx="299">
                  <c:v>24.02.2019</c:v>
                </c:pt>
                <c:pt idx="300">
                  <c:v>25.02.2019</c:v>
                </c:pt>
                <c:pt idx="301">
                  <c:v>26.02.2019</c:v>
                </c:pt>
                <c:pt idx="302">
                  <c:v>27.02.2019</c:v>
                </c:pt>
                <c:pt idx="303">
                  <c:v>28.02.2019</c:v>
                </c:pt>
                <c:pt idx="304">
                  <c:v>01.03.2019</c:v>
                </c:pt>
                <c:pt idx="305">
                  <c:v>02.03.2019</c:v>
                </c:pt>
                <c:pt idx="306">
                  <c:v>03.03.2019</c:v>
                </c:pt>
                <c:pt idx="307">
                  <c:v>04.03.2019</c:v>
                </c:pt>
                <c:pt idx="308">
                  <c:v>05.03.2019</c:v>
                </c:pt>
                <c:pt idx="309">
                  <c:v>06.03.2019</c:v>
                </c:pt>
                <c:pt idx="310">
                  <c:v>07.03.2019</c:v>
                </c:pt>
                <c:pt idx="311">
                  <c:v>08.03.2019</c:v>
                </c:pt>
                <c:pt idx="312">
                  <c:v>09.03.2019</c:v>
                </c:pt>
                <c:pt idx="313">
                  <c:v>10.03.2019</c:v>
                </c:pt>
                <c:pt idx="314">
                  <c:v>11.03.2019</c:v>
                </c:pt>
                <c:pt idx="315">
                  <c:v>12.03.2019</c:v>
                </c:pt>
                <c:pt idx="316">
                  <c:v>13.03.2019</c:v>
                </c:pt>
                <c:pt idx="317">
                  <c:v>14.03.2019</c:v>
                </c:pt>
                <c:pt idx="318">
                  <c:v>15.03.2019</c:v>
                </c:pt>
                <c:pt idx="319">
                  <c:v>16.03.2019</c:v>
                </c:pt>
                <c:pt idx="320">
                  <c:v>17.03.2019</c:v>
                </c:pt>
                <c:pt idx="321">
                  <c:v>18.03.2019</c:v>
                </c:pt>
                <c:pt idx="322">
                  <c:v>19.03.2019</c:v>
                </c:pt>
                <c:pt idx="323">
                  <c:v>20.03.2019</c:v>
                </c:pt>
                <c:pt idx="324">
                  <c:v>21.03.2019</c:v>
                </c:pt>
                <c:pt idx="325">
                  <c:v>22.03.2019</c:v>
                </c:pt>
                <c:pt idx="326">
                  <c:v>23.03.2019</c:v>
                </c:pt>
                <c:pt idx="327">
                  <c:v>24.03.2019</c:v>
                </c:pt>
                <c:pt idx="328">
                  <c:v>25.03.2019</c:v>
                </c:pt>
                <c:pt idx="329">
                  <c:v>26.03.2019</c:v>
                </c:pt>
                <c:pt idx="330">
                  <c:v>27.03.2019</c:v>
                </c:pt>
                <c:pt idx="331">
                  <c:v>28.03.2019</c:v>
                </c:pt>
                <c:pt idx="332">
                  <c:v>29.03.2019</c:v>
                </c:pt>
                <c:pt idx="333">
                  <c:v>30.03.2019</c:v>
                </c:pt>
                <c:pt idx="334">
                  <c:v>31.03.2019</c:v>
                </c:pt>
                <c:pt idx="335">
                  <c:v>01.04.2019</c:v>
                </c:pt>
                <c:pt idx="336">
                  <c:v>02.04.2019</c:v>
                </c:pt>
                <c:pt idx="337">
                  <c:v>03.04.2019</c:v>
                </c:pt>
                <c:pt idx="338">
                  <c:v>04.04.2019</c:v>
                </c:pt>
                <c:pt idx="339">
                  <c:v>05.04.2019</c:v>
                </c:pt>
                <c:pt idx="340">
                  <c:v>06.04.2019</c:v>
                </c:pt>
                <c:pt idx="341">
                  <c:v>07.04.2019</c:v>
                </c:pt>
                <c:pt idx="342">
                  <c:v>08.04.2019</c:v>
                </c:pt>
                <c:pt idx="343">
                  <c:v>09.04.2019</c:v>
                </c:pt>
                <c:pt idx="344">
                  <c:v>10.04.2019</c:v>
                </c:pt>
                <c:pt idx="345">
                  <c:v>11.04.2019</c:v>
                </c:pt>
                <c:pt idx="346">
                  <c:v>12.04.2019</c:v>
                </c:pt>
                <c:pt idx="347">
                  <c:v>13.04.2019</c:v>
                </c:pt>
                <c:pt idx="348">
                  <c:v>14.04.2019</c:v>
                </c:pt>
                <c:pt idx="349">
                  <c:v>15.04.2019</c:v>
                </c:pt>
                <c:pt idx="350">
                  <c:v>16.04.2019</c:v>
                </c:pt>
                <c:pt idx="351">
                  <c:v>17.04.2019</c:v>
                </c:pt>
                <c:pt idx="352">
                  <c:v>18.04.2019</c:v>
                </c:pt>
                <c:pt idx="353">
                  <c:v>19.04.2019</c:v>
                </c:pt>
                <c:pt idx="354">
                  <c:v>20.04.2019</c:v>
                </c:pt>
                <c:pt idx="355">
                  <c:v>21.04.2019</c:v>
                </c:pt>
                <c:pt idx="356">
                  <c:v>22.04.2019</c:v>
                </c:pt>
                <c:pt idx="357">
                  <c:v>23.04.2019</c:v>
                </c:pt>
                <c:pt idx="358">
                  <c:v>24.04.2019</c:v>
                </c:pt>
                <c:pt idx="359">
                  <c:v>25.04.2019</c:v>
                </c:pt>
                <c:pt idx="360">
                  <c:v>26.04.2019</c:v>
                </c:pt>
                <c:pt idx="361">
                  <c:v>27.04.2019</c:v>
                </c:pt>
                <c:pt idx="362">
                  <c:v>28.04.2019</c:v>
                </c:pt>
                <c:pt idx="363">
                  <c:v>29.04.2019</c:v>
                </c:pt>
                <c:pt idx="364">
                  <c:v>30.04.2019</c:v>
                </c:pt>
                <c:pt idx="365">
                  <c:v>01.05.2019</c:v>
                </c:pt>
                <c:pt idx="366">
                  <c:v>02.05.2019</c:v>
                </c:pt>
                <c:pt idx="367">
                  <c:v>03.05.2019</c:v>
                </c:pt>
                <c:pt idx="368">
                  <c:v>04.05.2019</c:v>
                </c:pt>
                <c:pt idx="369">
                  <c:v>05.05.2019</c:v>
                </c:pt>
                <c:pt idx="370">
                  <c:v>06.05.2019</c:v>
                </c:pt>
                <c:pt idx="371">
                  <c:v>07.05.2019</c:v>
                </c:pt>
                <c:pt idx="372">
                  <c:v>08.05.2019</c:v>
                </c:pt>
                <c:pt idx="373">
                  <c:v>09.05.2019</c:v>
                </c:pt>
                <c:pt idx="374">
                  <c:v>10.05.2019</c:v>
                </c:pt>
                <c:pt idx="375">
                  <c:v>11.05.2019</c:v>
                </c:pt>
                <c:pt idx="376">
                  <c:v>12.05.2019</c:v>
                </c:pt>
                <c:pt idx="377">
                  <c:v>13.05.2019</c:v>
                </c:pt>
                <c:pt idx="378">
                  <c:v>14.05.2019</c:v>
                </c:pt>
                <c:pt idx="379">
                  <c:v>15.05.2019</c:v>
                </c:pt>
              </c:strCache>
            </c:strRef>
          </c:cat>
          <c:val>
            <c:numRef>
              <c:f>Sheet1!$B$2:$B$381</c:f>
              <c:numCache>
                <c:formatCode>General</c:formatCode>
                <c:ptCount val="380"/>
                <c:pt idx="0">
                  <c:v>14417</c:v>
                </c:pt>
                <c:pt idx="1">
                  <c:v>13734</c:v>
                </c:pt>
                <c:pt idx="2">
                  <c:v>12175</c:v>
                </c:pt>
                <c:pt idx="3">
                  <c:v>9963</c:v>
                </c:pt>
                <c:pt idx="4">
                  <c:v>10494</c:v>
                </c:pt>
                <c:pt idx="5">
                  <c:v>17212</c:v>
                </c:pt>
                <c:pt idx="6">
                  <c:v>18020</c:v>
                </c:pt>
                <c:pt idx="7">
                  <c:v>18205</c:v>
                </c:pt>
                <c:pt idx="8">
                  <c:v>14063</c:v>
                </c:pt>
                <c:pt idx="9">
                  <c:v>15036</c:v>
                </c:pt>
                <c:pt idx="10">
                  <c:v>14813</c:v>
                </c:pt>
                <c:pt idx="11">
                  <c:v>14814</c:v>
                </c:pt>
                <c:pt idx="12">
                  <c:v>13364</c:v>
                </c:pt>
                <c:pt idx="13">
                  <c:v>15927</c:v>
                </c:pt>
                <c:pt idx="14">
                  <c:v>25695</c:v>
                </c:pt>
                <c:pt idx="15">
                  <c:v>33809</c:v>
                </c:pt>
                <c:pt idx="16">
                  <c:v>38288</c:v>
                </c:pt>
                <c:pt idx="17">
                  <c:v>29734</c:v>
                </c:pt>
                <c:pt idx="18">
                  <c:v>19840</c:v>
                </c:pt>
                <c:pt idx="19">
                  <c:v>13808</c:v>
                </c:pt>
                <c:pt idx="20">
                  <c:v>14614</c:v>
                </c:pt>
                <c:pt idx="21">
                  <c:v>18684</c:v>
                </c:pt>
                <c:pt idx="22">
                  <c:v>12985</c:v>
                </c:pt>
                <c:pt idx="23">
                  <c:v>14405</c:v>
                </c:pt>
                <c:pt idx="24">
                  <c:v>13364</c:v>
                </c:pt>
                <c:pt idx="25">
                  <c:v>13212</c:v>
                </c:pt>
                <c:pt idx="26">
                  <c:v>13859</c:v>
                </c:pt>
                <c:pt idx="27">
                  <c:v>25263</c:v>
                </c:pt>
                <c:pt idx="28">
                  <c:v>29734</c:v>
                </c:pt>
                <c:pt idx="29">
                  <c:v>26627</c:v>
                </c:pt>
                <c:pt idx="30">
                  <c:v>24571</c:v>
                </c:pt>
                <c:pt idx="31">
                  <c:v>23871</c:v>
                </c:pt>
                <c:pt idx="32">
                  <c:v>32897</c:v>
                </c:pt>
                <c:pt idx="33">
                  <c:v>50927</c:v>
                </c:pt>
                <c:pt idx="34">
                  <c:v>30127</c:v>
                </c:pt>
                <c:pt idx="35">
                  <c:v>36666</c:v>
                </c:pt>
                <c:pt idx="36">
                  <c:v>28065</c:v>
                </c:pt>
                <c:pt idx="37">
                  <c:v>29893</c:v>
                </c:pt>
                <c:pt idx="38">
                  <c:v>28262</c:v>
                </c:pt>
                <c:pt idx="39">
                  <c:v>32204</c:v>
                </c:pt>
                <c:pt idx="40">
                  <c:v>28961</c:v>
                </c:pt>
                <c:pt idx="41">
                  <c:v>20018</c:v>
                </c:pt>
                <c:pt idx="42">
                  <c:v>21089</c:v>
                </c:pt>
                <c:pt idx="43">
                  <c:v>18320</c:v>
                </c:pt>
                <c:pt idx="44">
                  <c:v>17587</c:v>
                </c:pt>
                <c:pt idx="45">
                  <c:v>17224</c:v>
                </c:pt>
                <c:pt idx="46">
                  <c:v>16015</c:v>
                </c:pt>
                <c:pt idx="47">
                  <c:v>23040</c:v>
                </c:pt>
                <c:pt idx="48">
                  <c:v>18226</c:v>
                </c:pt>
                <c:pt idx="49">
                  <c:v>48914</c:v>
                </c:pt>
                <c:pt idx="50">
                  <c:v>23471</c:v>
                </c:pt>
                <c:pt idx="51">
                  <c:v>30950</c:v>
                </c:pt>
                <c:pt idx="52">
                  <c:v>28826</c:v>
                </c:pt>
                <c:pt idx="53">
                  <c:v>21287</c:v>
                </c:pt>
                <c:pt idx="54">
                  <c:v>39167</c:v>
                </c:pt>
                <c:pt idx="55">
                  <c:v>23465</c:v>
                </c:pt>
                <c:pt idx="56">
                  <c:v>19545</c:v>
                </c:pt>
                <c:pt idx="57">
                  <c:v>41021</c:v>
                </c:pt>
                <c:pt idx="58">
                  <c:v>27586</c:v>
                </c:pt>
                <c:pt idx="59">
                  <c:v>23380</c:v>
                </c:pt>
                <c:pt idx="60">
                  <c:v>20635</c:v>
                </c:pt>
                <c:pt idx="61">
                  <c:v>22849</c:v>
                </c:pt>
                <c:pt idx="62">
                  <c:v>38575</c:v>
                </c:pt>
                <c:pt idx="63">
                  <c:v>22543</c:v>
                </c:pt>
                <c:pt idx="64">
                  <c:v>34051</c:v>
                </c:pt>
                <c:pt idx="65">
                  <c:v>41657</c:v>
                </c:pt>
                <c:pt idx="66">
                  <c:v>46443</c:v>
                </c:pt>
                <c:pt idx="67">
                  <c:v>32610</c:v>
                </c:pt>
                <c:pt idx="68">
                  <c:v>32564</c:v>
                </c:pt>
                <c:pt idx="69">
                  <c:v>40807</c:v>
                </c:pt>
                <c:pt idx="70">
                  <c:v>31017</c:v>
                </c:pt>
                <c:pt idx="71">
                  <c:v>21903</c:v>
                </c:pt>
                <c:pt idx="72">
                  <c:v>45660</c:v>
                </c:pt>
                <c:pt idx="73">
                  <c:v>72359</c:v>
                </c:pt>
                <c:pt idx="74">
                  <c:v>36006</c:v>
                </c:pt>
                <c:pt idx="75">
                  <c:v>33634</c:v>
                </c:pt>
                <c:pt idx="76">
                  <c:v>30320</c:v>
                </c:pt>
                <c:pt idx="77">
                  <c:v>30292</c:v>
                </c:pt>
                <c:pt idx="78">
                  <c:v>28884</c:v>
                </c:pt>
                <c:pt idx="79">
                  <c:v>36705</c:v>
                </c:pt>
                <c:pt idx="80">
                  <c:v>32060</c:v>
                </c:pt>
                <c:pt idx="81">
                  <c:v>31289</c:v>
                </c:pt>
                <c:pt idx="82">
                  <c:v>62068</c:v>
                </c:pt>
                <c:pt idx="83">
                  <c:v>46269</c:v>
                </c:pt>
                <c:pt idx="84">
                  <c:v>30175</c:v>
                </c:pt>
                <c:pt idx="85">
                  <c:v>37471</c:v>
                </c:pt>
                <c:pt idx="86">
                  <c:v>37481</c:v>
                </c:pt>
                <c:pt idx="87">
                  <c:v>35893</c:v>
                </c:pt>
                <c:pt idx="88">
                  <c:v>21025</c:v>
                </c:pt>
                <c:pt idx="89">
                  <c:v>13366</c:v>
                </c:pt>
                <c:pt idx="90">
                  <c:v>11924</c:v>
                </c:pt>
                <c:pt idx="91">
                  <c:v>22789</c:v>
                </c:pt>
                <c:pt idx="92">
                  <c:v>20642</c:v>
                </c:pt>
                <c:pt idx="93">
                  <c:v>16006</c:v>
                </c:pt>
                <c:pt idx="94">
                  <c:v>19121</c:v>
                </c:pt>
                <c:pt idx="95">
                  <c:v>18538</c:v>
                </c:pt>
                <c:pt idx="96">
                  <c:v>15551</c:v>
                </c:pt>
                <c:pt idx="97">
                  <c:v>22521</c:v>
                </c:pt>
                <c:pt idx="98">
                  <c:v>18099</c:v>
                </c:pt>
                <c:pt idx="99">
                  <c:v>11553</c:v>
                </c:pt>
                <c:pt idx="100">
                  <c:v>14647</c:v>
                </c:pt>
                <c:pt idx="101">
                  <c:v>11361</c:v>
                </c:pt>
                <c:pt idx="102">
                  <c:v>10773</c:v>
                </c:pt>
                <c:pt idx="103">
                  <c:v>15408</c:v>
                </c:pt>
                <c:pt idx="104">
                  <c:v>11519</c:v>
                </c:pt>
                <c:pt idx="105">
                  <c:v>10484</c:v>
                </c:pt>
                <c:pt idx="106">
                  <c:v>13615</c:v>
                </c:pt>
                <c:pt idx="107">
                  <c:v>16824</c:v>
                </c:pt>
                <c:pt idx="108">
                  <c:v>22466</c:v>
                </c:pt>
                <c:pt idx="109">
                  <c:v>23670</c:v>
                </c:pt>
                <c:pt idx="110">
                  <c:v>23100</c:v>
                </c:pt>
                <c:pt idx="111">
                  <c:v>14205</c:v>
                </c:pt>
                <c:pt idx="112">
                  <c:v>57236</c:v>
                </c:pt>
                <c:pt idx="113">
                  <c:v>34687</c:v>
                </c:pt>
                <c:pt idx="114">
                  <c:v>25791</c:v>
                </c:pt>
                <c:pt idx="115">
                  <c:v>16045</c:v>
                </c:pt>
                <c:pt idx="116">
                  <c:v>17900</c:v>
                </c:pt>
                <c:pt idx="117">
                  <c:v>18377</c:v>
                </c:pt>
                <c:pt idx="118">
                  <c:v>21458</c:v>
                </c:pt>
                <c:pt idx="119">
                  <c:v>13532</c:v>
                </c:pt>
                <c:pt idx="120">
                  <c:v>12379</c:v>
                </c:pt>
                <c:pt idx="121">
                  <c:v>16290</c:v>
                </c:pt>
                <c:pt idx="122">
                  <c:v>19098</c:v>
                </c:pt>
                <c:pt idx="123">
                  <c:v>24515</c:v>
                </c:pt>
                <c:pt idx="124">
                  <c:v>26853</c:v>
                </c:pt>
                <c:pt idx="125">
                  <c:v>30250</c:v>
                </c:pt>
                <c:pt idx="126">
                  <c:v>24167</c:v>
                </c:pt>
                <c:pt idx="127">
                  <c:v>19620</c:v>
                </c:pt>
                <c:pt idx="128">
                  <c:v>16546</c:v>
                </c:pt>
                <c:pt idx="129">
                  <c:v>14756</c:v>
                </c:pt>
                <c:pt idx="130">
                  <c:v>12260</c:v>
                </c:pt>
                <c:pt idx="131">
                  <c:v>12620</c:v>
                </c:pt>
                <c:pt idx="132">
                  <c:v>17415</c:v>
                </c:pt>
                <c:pt idx="133">
                  <c:v>15093</c:v>
                </c:pt>
                <c:pt idx="134">
                  <c:v>18161</c:v>
                </c:pt>
                <c:pt idx="135">
                  <c:v>13680</c:v>
                </c:pt>
                <c:pt idx="136">
                  <c:v>19879</c:v>
                </c:pt>
                <c:pt idx="137">
                  <c:v>13013</c:v>
                </c:pt>
                <c:pt idx="138">
                  <c:v>9744</c:v>
                </c:pt>
                <c:pt idx="139">
                  <c:v>24225</c:v>
                </c:pt>
                <c:pt idx="140">
                  <c:v>26847</c:v>
                </c:pt>
                <c:pt idx="141">
                  <c:v>40587</c:v>
                </c:pt>
                <c:pt idx="142">
                  <c:v>40761</c:v>
                </c:pt>
                <c:pt idx="143">
                  <c:v>54309</c:v>
                </c:pt>
                <c:pt idx="144">
                  <c:v>25538</c:v>
                </c:pt>
                <c:pt idx="145">
                  <c:v>20750</c:v>
                </c:pt>
                <c:pt idx="146">
                  <c:v>26405</c:v>
                </c:pt>
                <c:pt idx="147">
                  <c:v>17305</c:v>
                </c:pt>
                <c:pt idx="148">
                  <c:v>16008</c:v>
                </c:pt>
                <c:pt idx="149">
                  <c:v>24904</c:v>
                </c:pt>
                <c:pt idx="150">
                  <c:v>24974</c:v>
                </c:pt>
                <c:pt idx="151">
                  <c:v>15841</c:v>
                </c:pt>
                <c:pt idx="152">
                  <c:v>15220</c:v>
                </c:pt>
                <c:pt idx="153">
                  <c:v>12338</c:v>
                </c:pt>
                <c:pt idx="154">
                  <c:v>22692</c:v>
                </c:pt>
                <c:pt idx="155">
                  <c:v>26775</c:v>
                </c:pt>
                <c:pt idx="156">
                  <c:v>23723</c:v>
                </c:pt>
                <c:pt idx="157">
                  <c:v>26266</c:v>
                </c:pt>
                <c:pt idx="158">
                  <c:v>22681</c:v>
                </c:pt>
                <c:pt idx="159">
                  <c:v>54137</c:v>
                </c:pt>
                <c:pt idx="160">
                  <c:v>61215</c:v>
                </c:pt>
                <c:pt idx="161">
                  <c:v>48684</c:v>
                </c:pt>
                <c:pt idx="162">
                  <c:v>69049</c:v>
                </c:pt>
                <c:pt idx="163">
                  <c:v>139565</c:v>
                </c:pt>
                <c:pt idx="164">
                  <c:v>86355</c:v>
                </c:pt>
                <c:pt idx="165">
                  <c:v>61010</c:v>
                </c:pt>
                <c:pt idx="166">
                  <c:v>53407</c:v>
                </c:pt>
                <c:pt idx="167">
                  <c:v>60596</c:v>
                </c:pt>
                <c:pt idx="168">
                  <c:v>55178</c:v>
                </c:pt>
                <c:pt idx="169">
                  <c:v>39263</c:v>
                </c:pt>
                <c:pt idx="170">
                  <c:v>29864</c:v>
                </c:pt>
                <c:pt idx="171">
                  <c:v>21659</c:v>
                </c:pt>
                <c:pt idx="172">
                  <c:v>22121</c:v>
                </c:pt>
                <c:pt idx="173">
                  <c:v>39401</c:v>
                </c:pt>
                <c:pt idx="174">
                  <c:v>34513</c:v>
                </c:pt>
                <c:pt idx="175">
                  <c:v>30872</c:v>
                </c:pt>
                <c:pt idx="176">
                  <c:v>25067</c:v>
                </c:pt>
                <c:pt idx="177">
                  <c:v>21676</c:v>
                </c:pt>
                <c:pt idx="178">
                  <c:v>12728</c:v>
                </c:pt>
                <c:pt idx="179">
                  <c:v>20432</c:v>
                </c:pt>
                <c:pt idx="180">
                  <c:v>19516</c:v>
                </c:pt>
                <c:pt idx="181">
                  <c:v>16279</c:v>
                </c:pt>
                <c:pt idx="182">
                  <c:v>18044</c:v>
                </c:pt>
                <c:pt idx="183">
                  <c:v>16983</c:v>
                </c:pt>
                <c:pt idx="184">
                  <c:v>13504</c:v>
                </c:pt>
                <c:pt idx="185">
                  <c:v>18209</c:v>
                </c:pt>
                <c:pt idx="186">
                  <c:v>12976</c:v>
                </c:pt>
                <c:pt idx="187">
                  <c:v>12895</c:v>
                </c:pt>
                <c:pt idx="188">
                  <c:v>18939</c:v>
                </c:pt>
                <c:pt idx="189">
                  <c:v>22611</c:v>
                </c:pt>
                <c:pt idx="190">
                  <c:v>19840</c:v>
                </c:pt>
                <c:pt idx="191">
                  <c:v>23245</c:v>
                </c:pt>
                <c:pt idx="192">
                  <c:v>16745</c:v>
                </c:pt>
                <c:pt idx="193">
                  <c:v>17964</c:v>
                </c:pt>
                <c:pt idx="194">
                  <c:v>21772</c:v>
                </c:pt>
                <c:pt idx="195">
                  <c:v>21307</c:v>
                </c:pt>
                <c:pt idx="196">
                  <c:v>16588</c:v>
                </c:pt>
                <c:pt idx="197">
                  <c:v>23128</c:v>
                </c:pt>
                <c:pt idx="198">
                  <c:v>20537</c:v>
                </c:pt>
                <c:pt idx="199">
                  <c:v>19302</c:v>
                </c:pt>
                <c:pt idx="200">
                  <c:v>20909</c:v>
                </c:pt>
                <c:pt idx="201">
                  <c:v>19125</c:v>
                </c:pt>
                <c:pt idx="202">
                  <c:v>21868</c:v>
                </c:pt>
                <c:pt idx="203">
                  <c:v>22159</c:v>
                </c:pt>
                <c:pt idx="204">
                  <c:v>20296</c:v>
                </c:pt>
                <c:pt idx="205">
                  <c:v>31470</c:v>
                </c:pt>
                <c:pt idx="206">
                  <c:v>27843</c:v>
                </c:pt>
                <c:pt idx="207">
                  <c:v>23376</c:v>
                </c:pt>
                <c:pt idx="208">
                  <c:v>31053</c:v>
                </c:pt>
                <c:pt idx="209">
                  <c:v>28653</c:v>
                </c:pt>
                <c:pt idx="210">
                  <c:v>33534</c:v>
                </c:pt>
                <c:pt idx="211">
                  <c:v>26004</c:v>
                </c:pt>
                <c:pt idx="212">
                  <c:v>26573</c:v>
                </c:pt>
                <c:pt idx="213">
                  <c:v>16838</c:v>
                </c:pt>
                <c:pt idx="214">
                  <c:v>14629</c:v>
                </c:pt>
                <c:pt idx="215">
                  <c:v>18398</c:v>
                </c:pt>
                <c:pt idx="216">
                  <c:v>16363</c:v>
                </c:pt>
                <c:pt idx="217">
                  <c:v>17495</c:v>
                </c:pt>
                <c:pt idx="218">
                  <c:v>16308</c:v>
                </c:pt>
                <c:pt idx="219">
                  <c:v>15769</c:v>
                </c:pt>
                <c:pt idx="220">
                  <c:v>11794</c:v>
                </c:pt>
                <c:pt idx="221">
                  <c:v>17462</c:v>
                </c:pt>
                <c:pt idx="222">
                  <c:v>28229</c:v>
                </c:pt>
                <c:pt idx="223">
                  <c:v>20910</c:v>
                </c:pt>
                <c:pt idx="224">
                  <c:v>31439</c:v>
                </c:pt>
                <c:pt idx="225">
                  <c:v>23993</c:v>
                </c:pt>
                <c:pt idx="226">
                  <c:v>20439</c:v>
                </c:pt>
                <c:pt idx="227">
                  <c:v>27250</c:v>
                </c:pt>
                <c:pt idx="228">
                  <c:v>23189</c:v>
                </c:pt>
                <c:pt idx="229">
                  <c:v>22776</c:v>
                </c:pt>
                <c:pt idx="230">
                  <c:v>19996</c:v>
                </c:pt>
                <c:pt idx="231">
                  <c:v>36975</c:v>
                </c:pt>
                <c:pt idx="232">
                  <c:v>25721</c:v>
                </c:pt>
                <c:pt idx="233">
                  <c:v>29713</c:v>
                </c:pt>
                <c:pt idx="234">
                  <c:v>20557</c:v>
                </c:pt>
                <c:pt idx="235">
                  <c:v>18442</c:v>
                </c:pt>
                <c:pt idx="236">
                  <c:v>13137</c:v>
                </c:pt>
                <c:pt idx="237">
                  <c:v>7927</c:v>
                </c:pt>
                <c:pt idx="238">
                  <c:v>11441</c:v>
                </c:pt>
                <c:pt idx="239">
                  <c:v>12951</c:v>
                </c:pt>
                <c:pt idx="240">
                  <c:v>7423</c:v>
                </c:pt>
                <c:pt idx="241">
                  <c:v>19715</c:v>
                </c:pt>
                <c:pt idx="242">
                  <c:v>21468</c:v>
                </c:pt>
                <c:pt idx="243">
                  <c:v>19022</c:v>
                </c:pt>
                <c:pt idx="244">
                  <c:v>10004</c:v>
                </c:pt>
                <c:pt idx="245">
                  <c:v>16779</c:v>
                </c:pt>
                <c:pt idx="246">
                  <c:v>20619</c:v>
                </c:pt>
                <c:pt idx="247">
                  <c:v>28036</c:v>
                </c:pt>
                <c:pt idx="248">
                  <c:v>15831</c:v>
                </c:pt>
                <c:pt idx="249">
                  <c:v>11702</c:v>
                </c:pt>
                <c:pt idx="250">
                  <c:v>14429</c:v>
                </c:pt>
                <c:pt idx="251">
                  <c:v>16231</c:v>
                </c:pt>
                <c:pt idx="252">
                  <c:v>28102</c:v>
                </c:pt>
                <c:pt idx="253">
                  <c:v>22354</c:v>
                </c:pt>
                <c:pt idx="254">
                  <c:v>25002</c:v>
                </c:pt>
                <c:pt idx="255">
                  <c:v>32473</c:v>
                </c:pt>
                <c:pt idx="256">
                  <c:v>28795</c:v>
                </c:pt>
                <c:pt idx="257">
                  <c:v>66061</c:v>
                </c:pt>
                <c:pt idx="258">
                  <c:v>58309</c:v>
                </c:pt>
                <c:pt idx="259">
                  <c:v>31816</c:v>
                </c:pt>
                <c:pt idx="260">
                  <c:v>27501</c:v>
                </c:pt>
                <c:pt idx="261">
                  <c:v>41119</c:v>
                </c:pt>
                <c:pt idx="262">
                  <c:v>29216</c:v>
                </c:pt>
                <c:pt idx="263">
                  <c:v>20984</c:v>
                </c:pt>
                <c:pt idx="264">
                  <c:v>23453</c:v>
                </c:pt>
                <c:pt idx="265">
                  <c:v>36077</c:v>
                </c:pt>
                <c:pt idx="266">
                  <c:v>22510</c:v>
                </c:pt>
                <c:pt idx="267">
                  <c:v>24254</c:v>
                </c:pt>
                <c:pt idx="268">
                  <c:v>18211</c:v>
                </c:pt>
                <c:pt idx="269">
                  <c:v>25843</c:v>
                </c:pt>
                <c:pt idx="270">
                  <c:v>24679</c:v>
                </c:pt>
                <c:pt idx="271">
                  <c:v>19602</c:v>
                </c:pt>
                <c:pt idx="272">
                  <c:v>22172</c:v>
                </c:pt>
                <c:pt idx="273">
                  <c:v>15180</c:v>
                </c:pt>
                <c:pt idx="274">
                  <c:v>21785</c:v>
                </c:pt>
                <c:pt idx="275">
                  <c:v>21110</c:v>
                </c:pt>
                <c:pt idx="276">
                  <c:v>18654</c:v>
                </c:pt>
                <c:pt idx="277">
                  <c:v>19385</c:v>
                </c:pt>
                <c:pt idx="278">
                  <c:v>28956</c:v>
                </c:pt>
                <c:pt idx="279">
                  <c:v>20565</c:v>
                </c:pt>
                <c:pt idx="280">
                  <c:v>16356</c:v>
                </c:pt>
                <c:pt idx="281">
                  <c:v>20043</c:v>
                </c:pt>
                <c:pt idx="282">
                  <c:v>29916</c:v>
                </c:pt>
                <c:pt idx="283">
                  <c:v>36089</c:v>
                </c:pt>
                <c:pt idx="284">
                  <c:v>27889</c:v>
                </c:pt>
                <c:pt idx="285">
                  <c:v>28252</c:v>
                </c:pt>
                <c:pt idx="286">
                  <c:v>20204</c:v>
                </c:pt>
                <c:pt idx="287">
                  <c:v>15403</c:v>
                </c:pt>
                <c:pt idx="288">
                  <c:v>25649</c:v>
                </c:pt>
                <c:pt idx="289">
                  <c:v>25501</c:v>
                </c:pt>
                <c:pt idx="290">
                  <c:v>26270</c:v>
                </c:pt>
                <c:pt idx="291">
                  <c:v>21752</c:v>
                </c:pt>
                <c:pt idx="292">
                  <c:v>40848</c:v>
                </c:pt>
                <c:pt idx="293">
                  <c:v>49506</c:v>
                </c:pt>
                <c:pt idx="294">
                  <c:v>43683</c:v>
                </c:pt>
                <c:pt idx="295">
                  <c:v>31675</c:v>
                </c:pt>
                <c:pt idx="296">
                  <c:v>35412</c:v>
                </c:pt>
                <c:pt idx="297">
                  <c:v>65789</c:v>
                </c:pt>
                <c:pt idx="298">
                  <c:v>53232</c:v>
                </c:pt>
                <c:pt idx="299">
                  <c:v>65070</c:v>
                </c:pt>
                <c:pt idx="300">
                  <c:v>49945</c:v>
                </c:pt>
                <c:pt idx="301">
                  <c:v>37793</c:v>
                </c:pt>
                <c:pt idx="302">
                  <c:v>40640</c:v>
                </c:pt>
                <c:pt idx="303">
                  <c:v>37282</c:v>
                </c:pt>
                <c:pt idx="304">
                  <c:v>43952</c:v>
                </c:pt>
                <c:pt idx="305">
                  <c:v>49085</c:v>
                </c:pt>
                <c:pt idx="306">
                  <c:v>55891</c:v>
                </c:pt>
                <c:pt idx="307">
                  <c:v>84824</c:v>
                </c:pt>
                <c:pt idx="308">
                  <c:v>45725</c:v>
                </c:pt>
                <c:pt idx="309">
                  <c:v>42337</c:v>
                </c:pt>
                <c:pt idx="310">
                  <c:v>49963</c:v>
                </c:pt>
                <c:pt idx="311">
                  <c:v>40408</c:v>
                </c:pt>
                <c:pt idx="312">
                  <c:v>45276</c:v>
                </c:pt>
                <c:pt idx="313">
                  <c:v>47747</c:v>
                </c:pt>
                <c:pt idx="314">
                  <c:v>36805</c:v>
                </c:pt>
                <c:pt idx="315">
                  <c:v>34245</c:v>
                </c:pt>
                <c:pt idx="316">
                  <c:v>25582</c:v>
                </c:pt>
                <c:pt idx="317">
                  <c:v>23157</c:v>
                </c:pt>
                <c:pt idx="318">
                  <c:v>17487</c:v>
                </c:pt>
                <c:pt idx="319">
                  <c:v>10483</c:v>
                </c:pt>
                <c:pt idx="320">
                  <c:v>18502</c:v>
                </c:pt>
                <c:pt idx="321">
                  <c:v>16951</c:v>
                </c:pt>
                <c:pt idx="322">
                  <c:v>19046</c:v>
                </c:pt>
                <c:pt idx="323">
                  <c:v>41145</c:v>
                </c:pt>
                <c:pt idx="324">
                  <c:v>35856</c:v>
                </c:pt>
                <c:pt idx="325">
                  <c:v>14708</c:v>
                </c:pt>
                <c:pt idx="326">
                  <c:v>12687</c:v>
                </c:pt>
                <c:pt idx="327">
                  <c:v>13804</c:v>
                </c:pt>
                <c:pt idx="328">
                  <c:v>14441</c:v>
                </c:pt>
                <c:pt idx="329">
                  <c:v>16179</c:v>
                </c:pt>
                <c:pt idx="330">
                  <c:v>21751</c:v>
                </c:pt>
                <c:pt idx="331">
                  <c:v>19728</c:v>
                </c:pt>
                <c:pt idx="332">
                  <c:v>19312</c:v>
                </c:pt>
                <c:pt idx="333">
                  <c:v>25221</c:v>
                </c:pt>
                <c:pt idx="334">
                  <c:v>27555</c:v>
                </c:pt>
                <c:pt idx="335">
                  <c:v>25423</c:v>
                </c:pt>
                <c:pt idx="336">
                  <c:v>30839</c:v>
                </c:pt>
                <c:pt idx="337">
                  <c:v>36704</c:v>
                </c:pt>
                <c:pt idx="338">
                  <c:v>25865</c:v>
                </c:pt>
                <c:pt idx="339">
                  <c:v>19671</c:v>
                </c:pt>
                <c:pt idx="340">
                  <c:v>13388</c:v>
                </c:pt>
                <c:pt idx="341">
                  <c:v>38482</c:v>
                </c:pt>
                <c:pt idx="342">
                  <c:v>26304</c:v>
                </c:pt>
                <c:pt idx="343">
                  <c:v>24585</c:v>
                </c:pt>
                <c:pt idx="344">
                  <c:v>17654</c:v>
                </c:pt>
                <c:pt idx="345">
                  <c:v>24082</c:v>
                </c:pt>
                <c:pt idx="346">
                  <c:v>42943</c:v>
                </c:pt>
                <c:pt idx="347">
                  <c:v>33124</c:v>
                </c:pt>
                <c:pt idx="348">
                  <c:v>22141</c:v>
                </c:pt>
                <c:pt idx="349">
                  <c:v>18189</c:v>
                </c:pt>
                <c:pt idx="350">
                  <c:v>16621</c:v>
                </c:pt>
                <c:pt idx="351">
                  <c:v>16516</c:v>
                </c:pt>
                <c:pt idx="352">
                  <c:v>15605</c:v>
                </c:pt>
                <c:pt idx="353">
                  <c:v>13174</c:v>
                </c:pt>
                <c:pt idx="354">
                  <c:v>4032</c:v>
                </c:pt>
                <c:pt idx="355">
                  <c:v>9964</c:v>
                </c:pt>
                <c:pt idx="356">
                  <c:v>11300</c:v>
                </c:pt>
                <c:pt idx="357">
                  <c:v>19485</c:v>
                </c:pt>
                <c:pt idx="358">
                  <c:v>35111</c:v>
                </c:pt>
                <c:pt idx="359">
                  <c:v>20957</c:v>
                </c:pt>
                <c:pt idx="360">
                  <c:v>14459</c:v>
                </c:pt>
                <c:pt idx="361">
                  <c:v>16980</c:v>
                </c:pt>
                <c:pt idx="362">
                  <c:v>21698</c:v>
                </c:pt>
                <c:pt idx="363">
                  <c:v>22624</c:v>
                </c:pt>
                <c:pt idx="364">
                  <c:v>21841</c:v>
                </c:pt>
                <c:pt idx="365">
                  <c:v>23750</c:v>
                </c:pt>
                <c:pt idx="366">
                  <c:v>26986</c:v>
                </c:pt>
                <c:pt idx="367">
                  <c:v>17266</c:v>
                </c:pt>
                <c:pt idx="368">
                  <c:v>22712</c:v>
                </c:pt>
                <c:pt idx="369">
                  <c:v>21734</c:v>
                </c:pt>
                <c:pt idx="370">
                  <c:v>22915</c:v>
                </c:pt>
                <c:pt idx="371">
                  <c:v>28648</c:v>
                </c:pt>
                <c:pt idx="372">
                  <c:v>28138</c:v>
                </c:pt>
                <c:pt idx="373">
                  <c:v>20707</c:v>
                </c:pt>
                <c:pt idx="374">
                  <c:v>24926</c:v>
                </c:pt>
                <c:pt idx="375">
                  <c:v>17378</c:v>
                </c:pt>
                <c:pt idx="376">
                  <c:v>19649</c:v>
                </c:pt>
                <c:pt idx="377">
                  <c:v>16339</c:v>
                </c:pt>
                <c:pt idx="378">
                  <c:v>66067</c:v>
                </c:pt>
                <c:pt idx="379">
                  <c:v>8802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416-482A-ACAE-874ADAE889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8492920"/>
        <c:axId val="308494232"/>
      </c:lineChart>
      <c:catAx>
        <c:axId val="308492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494232"/>
        <c:crosses val="autoZero"/>
        <c:auto val="1"/>
        <c:lblAlgn val="ctr"/>
        <c:lblOffset val="100"/>
        <c:noMultiLvlLbl val="0"/>
      </c:catAx>
      <c:valAx>
        <c:axId val="308494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492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Niedersachsen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Sheet1!$A$2:$A$381</c:f>
              <c:strCache>
                <c:ptCount val="380"/>
                <c:pt idx="0">
                  <c:v>01.05.2018</c:v>
                </c:pt>
                <c:pt idx="1">
                  <c:v>02.05.2018</c:v>
                </c:pt>
                <c:pt idx="2">
                  <c:v>03.05.2018</c:v>
                </c:pt>
                <c:pt idx="3">
                  <c:v>04.05.2018</c:v>
                </c:pt>
                <c:pt idx="4">
                  <c:v>05.05.2018</c:v>
                </c:pt>
                <c:pt idx="5">
                  <c:v>06.05.2018</c:v>
                </c:pt>
                <c:pt idx="6">
                  <c:v>07.05.2018</c:v>
                </c:pt>
                <c:pt idx="7">
                  <c:v>08.05.2018</c:v>
                </c:pt>
                <c:pt idx="8">
                  <c:v>09.05.2018</c:v>
                </c:pt>
                <c:pt idx="9">
                  <c:v>10.05.2018</c:v>
                </c:pt>
                <c:pt idx="10">
                  <c:v>11.05.2018</c:v>
                </c:pt>
                <c:pt idx="11">
                  <c:v>12.05.2018</c:v>
                </c:pt>
                <c:pt idx="12">
                  <c:v>13.05.2018</c:v>
                </c:pt>
                <c:pt idx="13">
                  <c:v>14.05.2018</c:v>
                </c:pt>
                <c:pt idx="14">
                  <c:v>15.05.2018</c:v>
                </c:pt>
                <c:pt idx="15">
                  <c:v>16.05.2018</c:v>
                </c:pt>
                <c:pt idx="16">
                  <c:v>17.05.2018</c:v>
                </c:pt>
                <c:pt idx="17">
                  <c:v>18.05.2018</c:v>
                </c:pt>
                <c:pt idx="18">
                  <c:v>19.05.2018</c:v>
                </c:pt>
                <c:pt idx="19">
                  <c:v>20.05.2018</c:v>
                </c:pt>
                <c:pt idx="20">
                  <c:v>21.05.2018</c:v>
                </c:pt>
                <c:pt idx="21">
                  <c:v>22.05.2018</c:v>
                </c:pt>
                <c:pt idx="22">
                  <c:v>23.05.2018</c:v>
                </c:pt>
                <c:pt idx="23">
                  <c:v>24.05.2018</c:v>
                </c:pt>
                <c:pt idx="24">
                  <c:v>25.05.2018</c:v>
                </c:pt>
                <c:pt idx="25">
                  <c:v>26.05.2018</c:v>
                </c:pt>
                <c:pt idx="26">
                  <c:v>27.05.2018</c:v>
                </c:pt>
                <c:pt idx="27">
                  <c:v>28.05.2018</c:v>
                </c:pt>
                <c:pt idx="28">
                  <c:v>29.05.2018</c:v>
                </c:pt>
                <c:pt idx="29">
                  <c:v>30.05.2018</c:v>
                </c:pt>
                <c:pt idx="30">
                  <c:v>31.05.2018</c:v>
                </c:pt>
                <c:pt idx="31">
                  <c:v>01.06.2018</c:v>
                </c:pt>
                <c:pt idx="32">
                  <c:v>02.06.2018</c:v>
                </c:pt>
                <c:pt idx="33">
                  <c:v>03.06.2018</c:v>
                </c:pt>
                <c:pt idx="34">
                  <c:v>04.06.2018</c:v>
                </c:pt>
                <c:pt idx="35">
                  <c:v>05.06.2018</c:v>
                </c:pt>
                <c:pt idx="36">
                  <c:v>06.06.2018</c:v>
                </c:pt>
                <c:pt idx="37">
                  <c:v>07.06.2018</c:v>
                </c:pt>
                <c:pt idx="38">
                  <c:v>08.06.2018</c:v>
                </c:pt>
                <c:pt idx="39">
                  <c:v>09.06.2018</c:v>
                </c:pt>
                <c:pt idx="40">
                  <c:v>10.06.2018</c:v>
                </c:pt>
                <c:pt idx="41">
                  <c:v>11.06.2018</c:v>
                </c:pt>
                <c:pt idx="42">
                  <c:v>12.06.2018</c:v>
                </c:pt>
                <c:pt idx="43">
                  <c:v>13.06.2018</c:v>
                </c:pt>
                <c:pt idx="44">
                  <c:v>14.06.2018</c:v>
                </c:pt>
                <c:pt idx="45">
                  <c:v>15.06.2018</c:v>
                </c:pt>
                <c:pt idx="46">
                  <c:v>16.06.2018</c:v>
                </c:pt>
                <c:pt idx="47">
                  <c:v>17.06.2018</c:v>
                </c:pt>
                <c:pt idx="48">
                  <c:v>18.06.2018</c:v>
                </c:pt>
                <c:pt idx="49">
                  <c:v>19.06.2018</c:v>
                </c:pt>
                <c:pt idx="50">
                  <c:v>20.06.2018</c:v>
                </c:pt>
                <c:pt idx="51">
                  <c:v>21.06.2018</c:v>
                </c:pt>
                <c:pt idx="52">
                  <c:v>22.06.2018</c:v>
                </c:pt>
                <c:pt idx="53">
                  <c:v>23.06.2018</c:v>
                </c:pt>
                <c:pt idx="54">
                  <c:v>24.06.2018</c:v>
                </c:pt>
                <c:pt idx="55">
                  <c:v>25.06.2018</c:v>
                </c:pt>
                <c:pt idx="56">
                  <c:v>26.06.2018</c:v>
                </c:pt>
                <c:pt idx="57">
                  <c:v>27.06.2018</c:v>
                </c:pt>
                <c:pt idx="58">
                  <c:v>28.06.2018</c:v>
                </c:pt>
                <c:pt idx="59">
                  <c:v>29.06.2018</c:v>
                </c:pt>
                <c:pt idx="60">
                  <c:v>30.06.2018</c:v>
                </c:pt>
                <c:pt idx="61">
                  <c:v>01.07.2018</c:v>
                </c:pt>
                <c:pt idx="62">
                  <c:v>02.07.2018</c:v>
                </c:pt>
                <c:pt idx="63">
                  <c:v>03.07.2018</c:v>
                </c:pt>
                <c:pt idx="64">
                  <c:v>04.07.2018</c:v>
                </c:pt>
                <c:pt idx="65">
                  <c:v>05.07.2018</c:v>
                </c:pt>
                <c:pt idx="66">
                  <c:v>06.07.2018</c:v>
                </c:pt>
                <c:pt idx="67">
                  <c:v>07.07.2018</c:v>
                </c:pt>
                <c:pt idx="68">
                  <c:v>08.07.2018</c:v>
                </c:pt>
                <c:pt idx="69">
                  <c:v>09.07.2018</c:v>
                </c:pt>
                <c:pt idx="70">
                  <c:v>10.07.2018</c:v>
                </c:pt>
                <c:pt idx="71">
                  <c:v>11.07.2018</c:v>
                </c:pt>
                <c:pt idx="72">
                  <c:v>12.07.2018</c:v>
                </c:pt>
                <c:pt idx="73">
                  <c:v>13.07.2018</c:v>
                </c:pt>
                <c:pt idx="74">
                  <c:v>14.07.2018</c:v>
                </c:pt>
                <c:pt idx="75">
                  <c:v>15.07.2018</c:v>
                </c:pt>
                <c:pt idx="76">
                  <c:v>16.07.2018</c:v>
                </c:pt>
                <c:pt idx="77">
                  <c:v>17.07.2018</c:v>
                </c:pt>
                <c:pt idx="78">
                  <c:v>18.07.2018</c:v>
                </c:pt>
                <c:pt idx="79">
                  <c:v>19.07.2018</c:v>
                </c:pt>
                <c:pt idx="80">
                  <c:v>20.07.2018</c:v>
                </c:pt>
                <c:pt idx="81">
                  <c:v>21.07.2018</c:v>
                </c:pt>
                <c:pt idx="82">
                  <c:v>22.07.2018</c:v>
                </c:pt>
                <c:pt idx="83">
                  <c:v>23.07.2018</c:v>
                </c:pt>
                <c:pt idx="84">
                  <c:v>24.07.2018</c:v>
                </c:pt>
                <c:pt idx="85">
                  <c:v>25.07.2018</c:v>
                </c:pt>
                <c:pt idx="86">
                  <c:v>26.07.2018</c:v>
                </c:pt>
                <c:pt idx="87">
                  <c:v>27.07.2018</c:v>
                </c:pt>
                <c:pt idx="88">
                  <c:v>28.07.2018</c:v>
                </c:pt>
                <c:pt idx="89">
                  <c:v>29.07.2018</c:v>
                </c:pt>
                <c:pt idx="90">
                  <c:v>30.07.2018</c:v>
                </c:pt>
                <c:pt idx="91">
                  <c:v>31.07.2018</c:v>
                </c:pt>
                <c:pt idx="92">
                  <c:v>01.08.2018</c:v>
                </c:pt>
                <c:pt idx="93">
                  <c:v>02.08.2018</c:v>
                </c:pt>
                <c:pt idx="94">
                  <c:v>03.08.2018</c:v>
                </c:pt>
                <c:pt idx="95">
                  <c:v>04.08.2018</c:v>
                </c:pt>
                <c:pt idx="96">
                  <c:v>05.08.2018</c:v>
                </c:pt>
                <c:pt idx="97">
                  <c:v>06.08.2018</c:v>
                </c:pt>
                <c:pt idx="98">
                  <c:v>07.08.2018</c:v>
                </c:pt>
                <c:pt idx="99">
                  <c:v>08.08.2018</c:v>
                </c:pt>
                <c:pt idx="100">
                  <c:v>09.08.2018</c:v>
                </c:pt>
                <c:pt idx="101">
                  <c:v>10.08.2018</c:v>
                </c:pt>
                <c:pt idx="102">
                  <c:v>11.08.2018</c:v>
                </c:pt>
                <c:pt idx="103">
                  <c:v>12.08.2018</c:v>
                </c:pt>
                <c:pt idx="104">
                  <c:v>13.08.2018</c:v>
                </c:pt>
                <c:pt idx="105">
                  <c:v>14.08.2018</c:v>
                </c:pt>
                <c:pt idx="106">
                  <c:v>15.08.2018</c:v>
                </c:pt>
                <c:pt idx="107">
                  <c:v>16.08.2018</c:v>
                </c:pt>
                <c:pt idx="108">
                  <c:v>17.08.2018</c:v>
                </c:pt>
                <c:pt idx="109">
                  <c:v>18.08.2018</c:v>
                </c:pt>
                <c:pt idx="110">
                  <c:v>19.08.2018</c:v>
                </c:pt>
                <c:pt idx="111">
                  <c:v>20.08.2018</c:v>
                </c:pt>
                <c:pt idx="112">
                  <c:v>21.08.2018</c:v>
                </c:pt>
                <c:pt idx="113">
                  <c:v>22.08.2018</c:v>
                </c:pt>
                <c:pt idx="114">
                  <c:v>23.08.2018</c:v>
                </c:pt>
                <c:pt idx="115">
                  <c:v>24.08.2018</c:v>
                </c:pt>
                <c:pt idx="116">
                  <c:v>25.08.2018</c:v>
                </c:pt>
                <c:pt idx="117">
                  <c:v>26.08.2018</c:v>
                </c:pt>
                <c:pt idx="118">
                  <c:v>27.08.2018</c:v>
                </c:pt>
                <c:pt idx="119">
                  <c:v>28.08.2018</c:v>
                </c:pt>
                <c:pt idx="120">
                  <c:v>29.08.2018</c:v>
                </c:pt>
                <c:pt idx="121">
                  <c:v>30.08.2018</c:v>
                </c:pt>
                <c:pt idx="122">
                  <c:v>31.08.2018</c:v>
                </c:pt>
                <c:pt idx="123">
                  <c:v>01.09.2018</c:v>
                </c:pt>
                <c:pt idx="124">
                  <c:v>02.09.2018</c:v>
                </c:pt>
                <c:pt idx="125">
                  <c:v>03.09.2018</c:v>
                </c:pt>
                <c:pt idx="126">
                  <c:v>04.09.2018</c:v>
                </c:pt>
                <c:pt idx="127">
                  <c:v>05.09.2018</c:v>
                </c:pt>
                <c:pt idx="128">
                  <c:v>06.09.2018</c:v>
                </c:pt>
                <c:pt idx="129">
                  <c:v>07.09.2018</c:v>
                </c:pt>
                <c:pt idx="130">
                  <c:v>08.09.2018</c:v>
                </c:pt>
                <c:pt idx="131">
                  <c:v>09.09.2018</c:v>
                </c:pt>
                <c:pt idx="132">
                  <c:v>10.09.2018</c:v>
                </c:pt>
                <c:pt idx="133">
                  <c:v>11.09.2018</c:v>
                </c:pt>
                <c:pt idx="134">
                  <c:v>12.09.2018</c:v>
                </c:pt>
                <c:pt idx="135">
                  <c:v>13.09.2018</c:v>
                </c:pt>
                <c:pt idx="136">
                  <c:v>14.09.2018</c:v>
                </c:pt>
                <c:pt idx="137">
                  <c:v>15.09.2018</c:v>
                </c:pt>
                <c:pt idx="138">
                  <c:v>16.09.2018</c:v>
                </c:pt>
                <c:pt idx="139">
                  <c:v>17.09.2018</c:v>
                </c:pt>
                <c:pt idx="140">
                  <c:v>18.09.2018</c:v>
                </c:pt>
                <c:pt idx="141">
                  <c:v>19.09.2018</c:v>
                </c:pt>
                <c:pt idx="142">
                  <c:v>20.09.2018</c:v>
                </c:pt>
                <c:pt idx="143">
                  <c:v>21.09.2018</c:v>
                </c:pt>
                <c:pt idx="144">
                  <c:v>22.09.2018</c:v>
                </c:pt>
                <c:pt idx="145">
                  <c:v>23.09.2018</c:v>
                </c:pt>
                <c:pt idx="146">
                  <c:v>24.09.2018</c:v>
                </c:pt>
                <c:pt idx="147">
                  <c:v>25.09.2018</c:v>
                </c:pt>
                <c:pt idx="148">
                  <c:v>26.09.2018</c:v>
                </c:pt>
                <c:pt idx="149">
                  <c:v>27.09.2018</c:v>
                </c:pt>
                <c:pt idx="150">
                  <c:v>28.09.2018</c:v>
                </c:pt>
                <c:pt idx="151">
                  <c:v>29.09.2018</c:v>
                </c:pt>
                <c:pt idx="152">
                  <c:v>30.09.2018</c:v>
                </c:pt>
                <c:pt idx="153">
                  <c:v>01.10.2018</c:v>
                </c:pt>
                <c:pt idx="154">
                  <c:v>02.10.2018</c:v>
                </c:pt>
                <c:pt idx="155">
                  <c:v>03.10.2018</c:v>
                </c:pt>
                <c:pt idx="156">
                  <c:v>04.10.2018</c:v>
                </c:pt>
                <c:pt idx="157">
                  <c:v>05.10.2018</c:v>
                </c:pt>
                <c:pt idx="158">
                  <c:v>06.10.2018</c:v>
                </c:pt>
                <c:pt idx="159">
                  <c:v>07.10.2018</c:v>
                </c:pt>
                <c:pt idx="160">
                  <c:v>08.10.2018</c:v>
                </c:pt>
                <c:pt idx="161">
                  <c:v>09.10.2018</c:v>
                </c:pt>
                <c:pt idx="162">
                  <c:v>10.10.2018</c:v>
                </c:pt>
                <c:pt idx="163">
                  <c:v>11.10.2018</c:v>
                </c:pt>
                <c:pt idx="164">
                  <c:v>12.10.2018</c:v>
                </c:pt>
                <c:pt idx="165">
                  <c:v>13.10.2018</c:v>
                </c:pt>
                <c:pt idx="166">
                  <c:v>14.10.2018</c:v>
                </c:pt>
                <c:pt idx="167">
                  <c:v>15.10.2018</c:v>
                </c:pt>
                <c:pt idx="168">
                  <c:v>16.10.2018</c:v>
                </c:pt>
                <c:pt idx="169">
                  <c:v>17.10.2018</c:v>
                </c:pt>
                <c:pt idx="170">
                  <c:v>18.10.2018</c:v>
                </c:pt>
                <c:pt idx="171">
                  <c:v>19.10.2018</c:v>
                </c:pt>
                <c:pt idx="172">
                  <c:v>20.10.2018</c:v>
                </c:pt>
                <c:pt idx="173">
                  <c:v>21.10.2018</c:v>
                </c:pt>
                <c:pt idx="174">
                  <c:v>22.10.2018</c:v>
                </c:pt>
                <c:pt idx="175">
                  <c:v>23.10.2018</c:v>
                </c:pt>
                <c:pt idx="176">
                  <c:v>24.10.2018</c:v>
                </c:pt>
                <c:pt idx="177">
                  <c:v>25.10.2018</c:v>
                </c:pt>
                <c:pt idx="178">
                  <c:v>26.10.2018</c:v>
                </c:pt>
                <c:pt idx="179">
                  <c:v>27.10.2018</c:v>
                </c:pt>
                <c:pt idx="180">
                  <c:v>28.10.2018</c:v>
                </c:pt>
                <c:pt idx="181">
                  <c:v>29.10.2018</c:v>
                </c:pt>
                <c:pt idx="182">
                  <c:v>30.10.2018</c:v>
                </c:pt>
                <c:pt idx="183">
                  <c:v>31.10.2018</c:v>
                </c:pt>
                <c:pt idx="184">
                  <c:v>01.11.2018</c:v>
                </c:pt>
                <c:pt idx="185">
                  <c:v>02.11.2018</c:v>
                </c:pt>
                <c:pt idx="186">
                  <c:v>03.11.2018</c:v>
                </c:pt>
                <c:pt idx="187">
                  <c:v>04.11.2018</c:v>
                </c:pt>
                <c:pt idx="188">
                  <c:v>05.11.2018</c:v>
                </c:pt>
                <c:pt idx="189">
                  <c:v>06.11.2018</c:v>
                </c:pt>
                <c:pt idx="190">
                  <c:v>07.11.2018</c:v>
                </c:pt>
                <c:pt idx="191">
                  <c:v>08.11.2018</c:v>
                </c:pt>
                <c:pt idx="192">
                  <c:v>09.11.2018</c:v>
                </c:pt>
                <c:pt idx="193">
                  <c:v>10.11.2018</c:v>
                </c:pt>
                <c:pt idx="194">
                  <c:v>11.11.2018</c:v>
                </c:pt>
                <c:pt idx="195">
                  <c:v>12.11.2018</c:v>
                </c:pt>
                <c:pt idx="196">
                  <c:v>13.11.2018</c:v>
                </c:pt>
                <c:pt idx="197">
                  <c:v>14.11.2018</c:v>
                </c:pt>
                <c:pt idx="198">
                  <c:v>15.11.2018</c:v>
                </c:pt>
                <c:pt idx="199">
                  <c:v>16.11.2018</c:v>
                </c:pt>
                <c:pt idx="200">
                  <c:v>17.11.2018</c:v>
                </c:pt>
                <c:pt idx="201">
                  <c:v>18.11.2018</c:v>
                </c:pt>
                <c:pt idx="202">
                  <c:v>19.11.2018</c:v>
                </c:pt>
                <c:pt idx="203">
                  <c:v>20.11.2018</c:v>
                </c:pt>
                <c:pt idx="204">
                  <c:v>21.11.2018</c:v>
                </c:pt>
                <c:pt idx="205">
                  <c:v>22.11.2018</c:v>
                </c:pt>
                <c:pt idx="206">
                  <c:v>23.11.2018</c:v>
                </c:pt>
                <c:pt idx="207">
                  <c:v>24.11.2018</c:v>
                </c:pt>
                <c:pt idx="208">
                  <c:v>25.11.2018</c:v>
                </c:pt>
                <c:pt idx="209">
                  <c:v>26.11.2018</c:v>
                </c:pt>
                <c:pt idx="210">
                  <c:v>27.11.2018</c:v>
                </c:pt>
                <c:pt idx="211">
                  <c:v>28.11.2018</c:v>
                </c:pt>
                <c:pt idx="212">
                  <c:v>29.11.2018</c:v>
                </c:pt>
                <c:pt idx="213">
                  <c:v>30.11.2018</c:v>
                </c:pt>
                <c:pt idx="214">
                  <c:v>01.12.2018</c:v>
                </c:pt>
                <c:pt idx="215">
                  <c:v>02.12.2018</c:v>
                </c:pt>
                <c:pt idx="216">
                  <c:v>03.12.2018</c:v>
                </c:pt>
                <c:pt idx="217">
                  <c:v>04.12.2018</c:v>
                </c:pt>
                <c:pt idx="218">
                  <c:v>05.12.2018</c:v>
                </c:pt>
                <c:pt idx="219">
                  <c:v>06.12.2018</c:v>
                </c:pt>
                <c:pt idx="220">
                  <c:v>07.12.2018</c:v>
                </c:pt>
                <c:pt idx="221">
                  <c:v>08.12.2018</c:v>
                </c:pt>
                <c:pt idx="222">
                  <c:v>09.12.2018</c:v>
                </c:pt>
                <c:pt idx="223">
                  <c:v>10.12.2018</c:v>
                </c:pt>
                <c:pt idx="224">
                  <c:v>11.12.2018</c:v>
                </c:pt>
                <c:pt idx="225">
                  <c:v>12.12.2018</c:v>
                </c:pt>
                <c:pt idx="226">
                  <c:v>13.12.2018</c:v>
                </c:pt>
                <c:pt idx="227">
                  <c:v>14.12.2018</c:v>
                </c:pt>
                <c:pt idx="228">
                  <c:v>15.12.2018</c:v>
                </c:pt>
                <c:pt idx="229">
                  <c:v>16.12.2018</c:v>
                </c:pt>
                <c:pt idx="230">
                  <c:v>17.12.2018</c:v>
                </c:pt>
                <c:pt idx="231">
                  <c:v>18.12.2018</c:v>
                </c:pt>
                <c:pt idx="232">
                  <c:v>19.12.2018</c:v>
                </c:pt>
                <c:pt idx="233">
                  <c:v>20.12.2018</c:v>
                </c:pt>
                <c:pt idx="234">
                  <c:v>21.12.2018</c:v>
                </c:pt>
                <c:pt idx="235">
                  <c:v>22.12.2018</c:v>
                </c:pt>
                <c:pt idx="236">
                  <c:v>23.12.2018</c:v>
                </c:pt>
                <c:pt idx="237">
                  <c:v>24.12.2018</c:v>
                </c:pt>
                <c:pt idx="238">
                  <c:v>25.12.2018</c:v>
                </c:pt>
                <c:pt idx="239">
                  <c:v>26.12.2018</c:v>
                </c:pt>
                <c:pt idx="240">
                  <c:v>27.12.2018</c:v>
                </c:pt>
                <c:pt idx="241">
                  <c:v>28.12.2018</c:v>
                </c:pt>
                <c:pt idx="242">
                  <c:v>29.12.2018</c:v>
                </c:pt>
                <c:pt idx="243">
                  <c:v>30.12.2018</c:v>
                </c:pt>
                <c:pt idx="244">
                  <c:v>31.12.2018</c:v>
                </c:pt>
                <c:pt idx="245">
                  <c:v>01.01.2019</c:v>
                </c:pt>
                <c:pt idx="246">
                  <c:v>02.01.2019</c:v>
                </c:pt>
                <c:pt idx="247">
                  <c:v>03.01.2019</c:v>
                </c:pt>
                <c:pt idx="248">
                  <c:v>04.01.2019</c:v>
                </c:pt>
                <c:pt idx="249">
                  <c:v>05.01.2019</c:v>
                </c:pt>
                <c:pt idx="250">
                  <c:v>06.01.2019</c:v>
                </c:pt>
                <c:pt idx="251">
                  <c:v>07.01.2019</c:v>
                </c:pt>
                <c:pt idx="252">
                  <c:v>08.01.2019</c:v>
                </c:pt>
                <c:pt idx="253">
                  <c:v>09.01.2019</c:v>
                </c:pt>
                <c:pt idx="254">
                  <c:v>10.01.2019</c:v>
                </c:pt>
                <c:pt idx="255">
                  <c:v>11.01.2019</c:v>
                </c:pt>
                <c:pt idx="256">
                  <c:v>12.01.2019</c:v>
                </c:pt>
                <c:pt idx="257">
                  <c:v>13.01.2019</c:v>
                </c:pt>
                <c:pt idx="258">
                  <c:v>14.01.2019</c:v>
                </c:pt>
                <c:pt idx="259">
                  <c:v>15.01.2019</c:v>
                </c:pt>
                <c:pt idx="260">
                  <c:v>16.01.2019</c:v>
                </c:pt>
                <c:pt idx="261">
                  <c:v>17.01.2019</c:v>
                </c:pt>
                <c:pt idx="262">
                  <c:v>18.01.2019</c:v>
                </c:pt>
                <c:pt idx="263">
                  <c:v>19.01.2019</c:v>
                </c:pt>
                <c:pt idx="264">
                  <c:v>20.01.2019</c:v>
                </c:pt>
                <c:pt idx="265">
                  <c:v>21.01.2019</c:v>
                </c:pt>
                <c:pt idx="266">
                  <c:v>22.01.2019</c:v>
                </c:pt>
                <c:pt idx="267">
                  <c:v>23.01.2019</c:v>
                </c:pt>
                <c:pt idx="268">
                  <c:v>24.01.2019</c:v>
                </c:pt>
                <c:pt idx="269">
                  <c:v>25.01.2019</c:v>
                </c:pt>
                <c:pt idx="270">
                  <c:v>26.01.2019</c:v>
                </c:pt>
                <c:pt idx="271">
                  <c:v>27.01.2019</c:v>
                </c:pt>
                <c:pt idx="272">
                  <c:v>28.01.2019</c:v>
                </c:pt>
                <c:pt idx="273">
                  <c:v>29.01.2019</c:v>
                </c:pt>
                <c:pt idx="274">
                  <c:v>30.01.2019</c:v>
                </c:pt>
                <c:pt idx="275">
                  <c:v>31.01.2019</c:v>
                </c:pt>
                <c:pt idx="276">
                  <c:v>01.02.2019</c:v>
                </c:pt>
                <c:pt idx="277">
                  <c:v>02.02.2019</c:v>
                </c:pt>
                <c:pt idx="278">
                  <c:v>03.02.2019</c:v>
                </c:pt>
                <c:pt idx="279">
                  <c:v>04.02.2019</c:v>
                </c:pt>
                <c:pt idx="280">
                  <c:v>05.02.2019</c:v>
                </c:pt>
                <c:pt idx="281">
                  <c:v>06.02.2019</c:v>
                </c:pt>
                <c:pt idx="282">
                  <c:v>07.02.2019</c:v>
                </c:pt>
                <c:pt idx="283">
                  <c:v>08.02.2019</c:v>
                </c:pt>
                <c:pt idx="284">
                  <c:v>09.02.2019</c:v>
                </c:pt>
                <c:pt idx="285">
                  <c:v>10.02.2019</c:v>
                </c:pt>
                <c:pt idx="286">
                  <c:v>11.02.2019</c:v>
                </c:pt>
                <c:pt idx="287">
                  <c:v>12.02.2019</c:v>
                </c:pt>
                <c:pt idx="288">
                  <c:v>13.02.2019</c:v>
                </c:pt>
                <c:pt idx="289">
                  <c:v>14.02.2019</c:v>
                </c:pt>
                <c:pt idx="290">
                  <c:v>15.02.2019</c:v>
                </c:pt>
                <c:pt idx="291">
                  <c:v>16.02.2019</c:v>
                </c:pt>
                <c:pt idx="292">
                  <c:v>17.02.2019</c:v>
                </c:pt>
                <c:pt idx="293">
                  <c:v>18.02.2019</c:v>
                </c:pt>
                <c:pt idx="294">
                  <c:v>19.02.2019</c:v>
                </c:pt>
                <c:pt idx="295">
                  <c:v>20.02.2019</c:v>
                </c:pt>
                <c:pt idx="296">
                  <c:v>21.02.2019</c:v>
                </c:pt>
                <c:pt idx="297">
                  <c:v>22.02.2019</c:v>
                </c:pt>
                <c:pt idx="298">
                  <c:v>23.02.2019</c:v>
                </c:pt>
                <c:pt idx="299">
                  <c:v>24.02.2019</c:v>
                </c:pt>
                <c:pt idx="300">
                  <c:v>25.02.2019</c:v>
                </c:pt>
                <c:pt idx="301">
                  <c:v>26.02.2019</c:v>
                </c:pt>
                <c:pt idx="302">
                  <c:v>27.02.2019</c:v>
                </c:pt>
                <c:pt idx="303">
                  <c:v>28.02.2019</c:v>
                </c:pt>
                <c:pt idx="304">
                  <c:v>01.03.2019</c:v>
                </c:pt>
                <c:pt idx="305">
                  <c:v>02.03.2019</c:v>
                </c:pt>
                <c:pt idx="306">
                  <c:v>03.03.2019</c:v>
                </c:pt>
                <c:pt idx="307">
                  <c:v>04.03.2019</c:v>
                </c:pt>
                <c:pt idx="308">
                  <c:v>05.03.2019</c:v>
                </c:pt>
                <c:pt idx="309">
                  <c:v>06.03.2019</c:v>
                </c:pt>
                <c:pt idx="310">
                  <c:v>07.03.2019</c:v>
                </c:pt>
                <c:pt idx="311">
                  <c:v>08.03.2019</c:v>
                </c:pt>
                <c:pt idx="312">
                  <c:v>09.03.2019</c:v>
                </c:pt>
                <c:pt idx="313">
                  <c:v>10.03.2019</c:v>
                </c:pt>
                <c:pt idx="314">
                  <c:v>11.03.2019</c:v>
                </c:pt>
                <c:pt idx="315">
                  <c:v>12.03.2019</c:v>
                </c:pt>
                <c:pt idx="316">
                  <c:v>13.03.2019</c:v>
                </c:pt>
                <c:pt idx="317">
                  <c:v>14.03.2019</c:v>
                </c:pt>
                <c:pt idx="318">
                  <c:v>15.03.2019</c:v>
                </c:pt>
                <c:pt idx="319">
                  <c:v>16.03.2019</c:v>
                </c:pt>
                <c:pt idx="320">
                  <c:v>17.03.2019</c:v>
                </c:pt>
                <c:pt idx="321">
                  <c:v>18.03.2019</c:v>
                </c:pt>
                <c:pt idx="322">
                  <c:v>19.03.2019</c:v>
                </c:pt>
                <c:pt idx="323">
                  <c:v>20.03.2019</c:v>
                </c:pt>
                <c:pt idx="324">
                  <c:v>21.03.2019</c:v>
                </c:pt>
                <c:pt idx="325">
                  <c:v>22.03.2019</c:v>
                </c:pt>
                <c:pt idx="326">
                  <c:v>23.03.2019</c:v>
                </c:pt>
                <c:pt idx="327">
                  <c:v>24.03.2019</c:v>
                </c:pt>
                <c:pt idx="328">
                  <c:v>25.03.2019</c:v>
                </c:pt>
                <c:pt idx="329">
                  <c:v>26.03.2019</c:v>
                </c:pt>
                <c:pt idx="330">
                  <c:v>27.03.2019</c:v>
                </c:pt>
                <c:pt idx="331">
                  <c:v>28.03.2019</c:v>
                </c:pt>
                <c:pt idx="332">
                  <c:v>29.03.2019</c:v>
                </c:pt>
                <c:pt idx="333">
                  <c:v>30.03.2019</c:v>
                </c:pt>
                <c:pt idx="334">
                  <c:v>31.03.2019</c:v>
                </c:pt>
                <c:pt idx="335">
                  <c:v>01.04.2019</c:v>
                </c:pt>
                <c:pt idx="336">
                  <c:v>02.04.2019</c:v>
                </c:pt>
                <c:pt idx="337">
                  <c:v>03.04.2019</c:v>
                </c:pt>
                <c:pt idx="338">
                  <c:v>04.04.2019</c:v>
                </c:pt>
                <c:pt idx="339">
                  <c:v>05.04.2019</c:v>
                </c:pt>
                <c:pt idx="340">
                  <c:v>06.04.2019</c:v>
                </c:pt>
                <c:pt idx="341">
                  <c:v>07.04.2019</c:v>
                </c:pt>
                <c:pt idx="342">
                  <c:v>08.04.2019</c:v>
                </c:pt>
                <c:pt idx="343">
                  <c:v>09.04.2019</c:v>
                </c:pt>
                <c:pt idx="344">
                  <c:v>10.04.2019</c:v>
                </c:pt>
                <c:pt idx="345">
                  <c:v>11.04.2019</c:v>
                </c:pt>
                <c:pt idx="346">
                  <c:v>12.04.2019</c:v>
                </c:pt>
                <c:pt idx="347">
                  <c:v>13.04.2019</c:v>
                </c:pt>
                <c:pt idx="348">
                  <c:v>14.04.2019</c:v>
                </c:pt>
                <c:pt idx="349">
                  <c:v>15.04.2019</c:v>
                </c:pt>
                <c:pt idx="350">
                  <c:v>16.04.2019</c:v>
                </c:pt>
                <c:pt idx="351">
                  <c:v>17.04.2019</c:v>
                </c:pt>
                <c:pt idx="352">
                  <c:v>18.04.2019</c:v>
                </c:pt>
                <c:pt idx="353">
                  <c:v>19.04.2019</c:v>
                </c:pt>
                <c:pt idx="354">
                  <c:v>20.04.2019</c:v>
                </c:pt>
                <c:pt idx="355">
                  <c:v>21.04.2019</c:v>
                </c:pt>
                <c:pt idx="356">
                  <c:v>22.04.2019</c:v>
                </c:pt>
                <c:pt idx="357">
                  <c:v>23.04.2019</c:v>
                </c:pt>
                <c:pt idx="358">
                  <c:v>24.04.2019</c:v>
                </c:pt>
                <c:pt idx="359">
                  <c:v>25.04.2019</c:v>
                </c:pt>
                <c:pt idx="360">
                  <c:v>26.04.2019</c:v>
                </c:pt>
                <c:pt idx="361">
                  <c:v>27.04.2019</c:v>
                </c:pt>
                <c:pt idx="362">
                  <c:v>28.04.2019</c:v>
                </c:pt>
                <c:pt idx="363">
                  <c:v>29.04.2019</c:v>
                </c:pt>
                <c:pt idx="364">
                  <c:v>30.04.2019</c:v>
                </c:pt>
                <c:pt idx="365">
                  <c:v>01.05.2019</c:v>
                </c:pt>
                <c:pt idx="366">
                  <c:v>02.05.2019</c:v>
                </c:pt>
                <c:pt idx="367">
                  <c:v>03.05.2019</c:v>
                </c:pt>
                <c:pt idx="368">
                  <c:v>04.05.2019</c:v>
                </c:pt>
                <c:pt idx="369">
                  <c:v>05.05.2019</c:v>
                </c:pt>
                <c:pt idx="370">
                  <c:v>06.05.2019</c:v>
                </c:pt>
                <c:pt idx="371">
                  <c:v>07.05.2019</c:v>
                </c:pt>
                <c:pt idx="372">
                  <c:v>08.05.2019</c:v>
                </c:pt>
                <c:pt idx="373">
                  <c:v>09.05.2019</c:v>
                </c:pt>
                <c:pt idx="374">
                  <c:v>10.05.2019</c:v>
                </c:pt>
                <c:pt idx="375">
                  <c:v>11.05.2019</c:v>
                </c:pt>
                <c:pt idx="376">
                  <c:v>12.05.2019</c:v>
                </c:pt>
                <c:pt idx="377">
                  <c:v>13.05.2019</c:v>
                </c:pt>
                <c:pt idx="378">
                  <c:v>14.05.2019</c:v>
                </c:pt>
                <c:pt idx="379">
                  <c:v>15.05.2019</c:v>
                </c:pt>
              </c:strCache>
            </c:strRef>
          </c:cat>
          <c:val>
            <c:numRef>
              <c:f>Sheet1!$B$2:$B$381</c:f>
              <c:numCache>
                <c:formatCode>General</c:formatCode>
                <c:ptCount val="380"/>
                <c:pt idx="0">
                  <c:v>41483</c:v>
                </c:pt>
                <c:pt idx="1">
                  <c:v>40797</c:v>
                </c:pt>
                <c:pt idx="2">
                  <c:v>22643</c:v>
                </c:pt>
                <c:pt idx="3">
                  <c:v>20153</c:v>
                </c:pt>
                <c:pt idx="4">
                  <c:v>31165</c:v>
                </c:pt>
                <c:pt idx="5">
                  <c:v>41548</c:v>
                </c:pt>
                <c:pt idx="6">
                  <c:v>52160</c:v>
                </c:pt>
                <c:pt idx="7">
                  <c:v>42663</c:v>
                </c:pt>
                <c:pt idx="8">
                  <c:v>34692</c:v>
                </c:pt>
                <c:pt idx="9">
                  <c:v>39543</c:v>
                </c:pt>
                <c:pt idx="10">
                  <c:v>44693</c:v>
                </c:pt>
                <c:pt idx="11">
                  <c:v>39824</c:v>
                </c:pt>
                <c:pt idx="12">
                  <c:v>40985</c:v>
                </c:pt>
                <c:pt idx="13">
                  <c:v>33364</c:v>
                </c:pt>
                <c:pt idx="14">
                  <c:v>39271</c:v>
                </c:pt>
                <c:pt idx="15">
                  <c:v>46859</c:v>
                </c:pt>
                <c:pt idx="16">
                  <c:v>59602</c:v>
                </c:pt>
                <c:pt idx="17">
                  <c:v>57247</c:v>
                </c:pt>
                <c:pt idx="18">
                  <c:v>40679</c:v>
                </c:pt>
                <c:pt idx="19">
                  <c:v>34545</c:v>
                </c:pt>
                <c:pt idx="20">
                  <c:v>34189</c:v>
                </c:pt>
                <c:pt idx="21">
                  <c:v>40147</c:v>
                </c:pt>
                <c:pt idx="22">
                  <c:v>32912</c:v>
                </c:pt>
                <c:pt idx="23">
                  <c:v>33946</c:v>
                </c:pt>
                <c:pt idx="24">
                  <c:v>33915</c:v>
                </c:pt>
                <c:pt idx="25">
                  <c:v>29116</c:v>
                </c:pt>
                <c:pt idx="26">
                  <c:v>41288</c:v>
                </c:pt>
                <c:pt idx="27">
                  <c:v>65754</c:v>
                </c:pt>
                <c:pt idx="28">
                  <c:v>56151</c:v>
                </c:pt>
                <c:pt idx="29">
                  <c:v>44492</c:v>
                </c:pt>
                <c:pt idx="30">
                  <c:v>53040</c:v>
                </c:pt>
                <c:pt idx="31">
                  <c:v>36213</c:v>
                </c:pt>
                <c:pt idx="32">
                  <c:v>81702</c:v>
                </c:pt>
                <c:pt idx="33">
                  <c:v>121013</c:v>
                </c:pt>
                <c:pt idx="34">
                  <c:v>63165</c:v>
                </c:pt>
                <c:pt idx="35">
                  <c:v>93528</c:v>
                </c:pt>
                <c:pt idx="36">
                  <c:v>65002</c:v>
                </c:pt>
                <c:pt idx="37">
                  <c:v>74289</c:v>
                </c:pt>
                <c:pt idx="38">
                  <c:v>82864</c:v>
                </c:pt>
                <c:pt idx="39">
                  <c:v>69988</c:v>
                </c:pt>
                <c:pt idx="40">
                  <c:v>77050</c:v>
                </c:pt>
                <c:pt idx="41">
                  <c:v>58775</c:v>
                </c:pt>
                <c:pt idx="42">
                  <c:v>50566</c:v>
                </c:pt>
                <c:pt idx="43">
                  <c:v>39361</c:v>
                </c:pt>
                <c:pt idx="44">
                  <c:v>47136</c:v>
                </c:pt>
                <c:pt idx="45">
                  <c:v>43387</c:v>
                </c:pt>
                <c:pt idx="46">
                  <c:v>44744</c:v>
                </c:pt>
                <c:pt idx="47">
                  <c:v>64119</c:v>
                </c:pt>
                <c:pt idx="48">
                  <c:v>45147</c:v>
                </c:pt>
                <c:pt idx="49">
                  <c:v>54133</c:v>
                </c:pt>
                <c:pt idx="50">
                  <c:v>35881</c:v>
                </c:pt>
                <c:pt idx="51">
                  <c:v>70311</c:v>
                </c:pt>
                <c:pt idx="52">
                  <c:v>79949</c:v>
                </c:pt>
                <c:pt idx="53">
                  <c:v>52680</c:v>
                </c:pt>
                <c:pt idx="54">
                  <c:v>82129</c:v>
                </c:pt>
                <c:pt idx="55">
                  <c:v>57443</c:v>
                </c:pt>
                <c:pt idx="56">
                  <c:v>44106</c:v>
                </c:pt>
                <c:pt idx="57">
                  <c:v>102608</c:v>
                </c:pt>
                <c:pt idx="58">
                  <c:v>78651</c:v>
                </c:pt>
                <c:pt idx="59">
                  <c:v>68735</c:v>
                </c:pt>
                <c:pt idx="60">
                  <c:v>57841</c:v>
                </c:pt>
                <c:pt idx="61">
                  <c:v>70716</c:v>
                </c:pt>
                <c:pt idx="62">
                  <c:v>98146</c:v>
                </c:pt>
                <c:pt idx="63">
                  <c:v>60132</c:v>
                </c:pt>
                <c:pt idx="64">
                  <c:v>99720</c:v>
                </c:pt>
                <c:pt idx="65">
                  <c:v>96320</c:v>
                </c:pt>
                <c:pt idx="66">
                  <c:v>122536</c:v>
                </c:pt>
                <c:pt idx="67">
                  <c:v>79771</c:v>
                </c:pt>
                <c:pt idx="68">
                  <c:v>96116</c:v>
                </c:pt>
                <c:pt idx="69">
                  <c:v>90850</c:v>
                </c:pt>
                <c:pt idx="70">
                  <c:v>78223</c:v>
                </c:pt>
                <c:pt idx="71">
                  <c:v>49984</c:v>
                </c:pt>
                <c:pt idx="72">
                  <c:v>85701</c:v>
                </c:pt>
                <c:pt idx="73">
                  <c:v>228242</c:v>
                </c:pt>
                <c:pt idx="74">
                  <c:v>104287</c:v>
                </c:pt>
                <c:pt idx="75">
                  <c:v>83275</c:v>
                </c:pt>
                <c:pt idx="76">
                  <c:v>52531</c:v>
                </c:pt>
                <c:pt idx="77">
                  <c:v>68155</c:v>
                </c:pt>
                <c:pt idx="78">
                  <c:v>82073</c:v>
                </c:pt>
                <c:pt idx="79">
                  <c:v>72885</c:v>
                </c:pt>
                <c:pt idx="80">
                  <c:v>59047</c:v>
                </c:pt>
                <c:pt idx="81">
                  <c:v>80599</c:v>
                </c:pt>
                <c:pt idx="82">
                  <c:v>160633</c:v>
                </c:pt>
                <c:pt idx="83">
                  <c:v>110052</c:v>
                </c:pt>
                <c:pt idx="84">
                  <c:v>75806</c:v>
                </c:pt>
                <c:pt idx="85">
                  <c:v>90414</c:v>
                </c:pt>
                <c:pt idx="86">
                  <c:v>88438</c:v>
                </c:pt>
                <c:pt idx="87">
                  <c:v>94135</c:v>
                </c:pt>
                <c:pt idx="88">
                  <c:v>55116</c:v>
                </c:pt>
                <c:pt idx="89">
                  <c:v>33975</c:v>
                </c:pt>
                <c:pt idx="90">
                  <c:v>25365</c:v>
                </c:pt>
                <c:pt idx="91">
                  <c:v>69810</c:v>
                </c:pt>
                <c:pt idx="92">
                  <c:v>54716</c:v>
                </c:pt>
                <c:pt idx="93">
                  <c:v>39799</c:v>
                </c:pt>
                <c:pt idx="94">
                  <c:v>50654</c:v>
                </c:pt>
                <c:pt idx="95">
                  <c:v>42319</c:v>
                </c:pt>
                <c:pt idx="96">
                  <c:v>42660</c:v>
                </c:pt>
                <c:pt idx="97">
                  <c:v>52431</c:v>
                </c:pt>
                <c:pt idx="98">
                  <c:v>37305</c:v>
                </c:pt>
                <c:pt idx="99">
                  <c:v>25515</c:v>
                </c:pt>
                <c:pt idx="100">
                  <c:v>33367</c:v>
                </c:pt>
                <c:pt idx="101">
                  <c:v>19613</c:v>
                </c:pt>
                <c:pt idx="102">
                  <c:v>26635</c:v>
                </c:pt>
                <c:pt idx="103">
                  <c:v>31348</c:v>
                </c:pt>
                <c:pt idx="104">
                  <c:v>33382</c:v>
                </c:pt>
                <c:pt idx="105">
                  <c:v>24575</c:v>
                </c:pt>
                <c:pt idx="106">
                  <c:v>27460</c:v>
                </c:pt>
                <c:pt idx="107">
                  <c:v>45606</c:v>
                </c:pt>
                <c:pt idx="108">
                  <c:v>59852</c:v>
                </c:pt>
                <c:pt idx="109">
                  <c:v>56124</c:v>
                </c:pt>
                <c:pt idx="110">
                  <c:v>56629</c:v>
                </c:pt>
                <c:pt idx="111">
                  <c:v>32343</c:v>
                </c:pt>
                <c:pt idx="112">
                  <c:v>133581</c:v>
                </c:pt>
                <c:pt idx="113">
                  <c:v>84975</c:v>
                </c:pt>
                <c:pt idx="114">
                  <c:v>58219</c:v>
                </c:pt>
                <c:pt idx="115">
                  <c:v>34283</c:v>
                </c:pt>
                <c:pt idx="116">
                  <c:v>41299</c:v>
                </c:pt>
                <c:pt idx="117">
                  <c:v>46955</c:v>
                </c:pt>
                <c:pt idx="118">
                  <c:v>48651</c:v>
                </c:pt>
                <c:pt idx="119">
                  <c:v>28981</c:v>
                </c:pt>
                <c:pt idx="120">
                  <c:v>28914</c:v>
                </c:pt>
                <c:pt idx="121">
                  <c:v>46319</c:v>
                </c:pt>
                <c:pt idx="122">
                  <c:v>55097</c:v>
                </c:pt>
                <c:pt idx="123">
                  <c:v>64660</c:v>
                </c:pt>
                <c:pt idx="124">
                  <c:v>75073</c:v>
                </c:pt>
                <c:pt idx="125">
                  <c:v>65655</c:v>
                </c:pt>
                <c:pt idx="126">
                  <c:v>56876</c:v>
                </c:pt>
                <c:pt idx="127">
                  <c:v>46503</c:v>
                </c:pt>
                <c:pt idx="128">
                  <c:v>39811</c:v>
                </c:pt>
                <c:pt idx="129">
                  <c:v>43831</c:v>
                </c:pt>
                <c:pt idx="130">
                  <c:v>39715</c:v>
                </c:pt>
                <c:pt idx="131">
                  <c:v>47871</c:v>
                </c:pt>
                <c:pt idx="132">
                  <c:v>57564</c:v>
                </c:pt>
                <c:pt idx="133">
                  <c:v>50173</c:v>
                </c:pt>
                <c:pt idx="134">
                  <c:v>45254</c:v>
                </c:pt>
                <c:pt idx="135">
                  <c:v>36965</c:v>
                </c:pt>
                <c:pt idx="136">
                  <c:v>46099</c:v>
                </c:pt>
                <c:pt idx="137">
                  <c:v>32061</c:v>
                </c:pt>
                <c:pt idx="138">
                  <c:v>29198</c:v>
                </c:pt>
                <c:pt idx="139">
                  <c:v>58645</c:v>
                </c:pt>
                <c:pt idx="140">
                  <c:v>64838</c:v>
                </c:pt>
                <c:pt idx="141">
                  <c:v>101668</c:v>
                </c:pt>
                <c:pt idx="142">
                  <c:v>98786</c:v>
                </c:pt>
                <c:pt idx="143">
                  <c:v>54703</c:v>
                </c:pt>
                <c:pt idx="144">
                  <c:v>35418</c:v>
                </c:pt>
                <c:pt idx="145">
                  <c:v>47886</c:v>
                </c:pt>
                <c:pt idx="146">
                  <c:v>50916</c:v>
                </c:pt>
                <c:pt idx="147">
                  <c:v>24491</c:v>
                </c:pt>
                <c:pt idx="148">
                  <c:v>24395</c:v>
                </c:pt>
                <c:pt idx="149">
                  <c:v>25694</c:v>
                </c:pt>
                <c:pt idx="150">
                  <c:v>34841</c:v>
                </c:pt>
                <c:pt idx="151">
                  <c:v>31674</c:v>
                </c:pt>
                <c:pt idx="152">
                  <c:v>38822</c:v>
                </c:pt>
                <c:pt idx="153">
                  <c:v>29342</c:v>
                </c:pt>
                <c:pt idx="154">
                  <c:v>29658</c:v>
                </c:pt>
                <c:pt idx="155">
                  <c:v>35935</c:v>
                </c:pt>
                <c:pt idx="156">
                  <c:v>41835</c:v>
                </c:pt>
                <c:pt idx="157">
                  <c:v>36300</c:v>
                </c:pt>
                <c:pt idx="158">
                  <c:v>57191</c:v>
                </c:pt>
                <c:pt idx="159">
                  <c:v>165405</c:v>
                </c:pt>
                <c:pt idx="160">
                  <c:v>178622</c:v>
                </c:pt>
                <c:pt idx="161">
                  <c:v>121471</c:v>
                </c:pt>
                <c:pt idx="162">
                  <c:v>170088</c:v>
                </c:pt>
                <c:pt idx="163">
                  <c:v>392164</c:v>
                </c:pt>
                <c:pt idx="164">
                  <c:v>264202</c:v>
                </c:pt>
                <c:pt idx="165">
                  <c:v>180950</c:v>
                </c:pt>
                <c:pt idx="166">
                  <c:v>165505</c:v>
                </c:pt>
                <c:pt idx="167">
                  <c:v>183321</c:v>
                </c:pt>
                <c:pt idx="168">
                  <c:v>157761</c:v>
                </c:pt>
                <c:pt idx="169">
                  <c:v>120722</c:v>
                </c:pt>
                <c:pt idx="170">
                  <c:v>98199</c:v>
                </c:pt>
                <c:pt idx="171">
                  <c:v>74565</c:v>
                </c:pt>
                <c:pt idx="172">
                  <c:v>71542</c:v>
                </c:pt>
                <c:pt idx="173">
                  <c:v>149778</c:v>
                </c:pt>
                <c:pt idx="174">
                  <c:v>127242</c:v>
                </c:pt>
                <c:pt idx="175">
                  <c:v>75279</c:v>
                </c:pt>
                <c:pt idx="176">
                  <c:v>61222</c:v>
                </c:pt>
                <c:pt idx="177">
                  <c:v>48872</c:v>
                </c:pt>
                <c:pt idx="178">
                  <c:v>35908</c:v>
                </c:pt>
                <c:pt idx="179">
                  <c:v>40200</c:v>
                </c:pt>
                <c:pt idx="180">
                  <c:v>51036</c:v>
                </c:pt>
                <c:pt idx="181">
                  <c:v>50753</c:v>
                </c:pt>
                <c:pt idx="182">
                  <c:v>36162</c:v>
                </c:pt>
                <c:pt idx="183">
                  <c:v>38212</c:v>
                </c:pt>
                <c:pt idx="184">
                  <c:v>31260</c:v>
                </c:pt>
                <c:pt idx="185">
                  <c:v>32442</c:v>
                </c:pt>
                <c:pt idx="186">
                  <c:v>32765</c:v>
                </c:pt>
                <c:pt idx="187">
                  <c:v>44909</c:v>
                </c:pt>
                <c:pt idx="188">
                  <c:v>56736</c:v>
                </c:pt>
                <c:pt idx="189">
                  <c:v>71609</c:v>
                </c:pt>
                <c:pt idx="190">
                  <c:v>32663</c:v>
                </c:pt>
                <c:pt idx="191">
                  <c:v>32397</c:v>
                </c:pt>
                <c:pt idx="192">
                  <c:v>34453</c:v>
                </c:pt>
                <c:pt idx="193">
                  <c:v>48132</c:v>
                </c:pt>
                <c:pt idx="194">
                  <c:v>60287</c:v>
                </c:pt>
                <c:pt idx="195">
                  <c:v>60518</c:v>
                </c:pt>
                <c:pt idx="196">
                  <c:v>52628</c:v>
                </c:pt>
                <c:pt idx="197">
                  <c:v>69310</c:v>
                </c:pt>
                <c:pt idx="198">
                  <c:v>57954</c:v>
                </c:pt>
                <c:pt idx="199">
                  <c:v>50246</c:v>
                </c:pt>
                <c:pt idx="200">
                  <c:v>54078</c:v>
                </c:pt>
                <c:pt idx="201">
                  <c:v>60965</c:v>
                </c:pt>
                <c:pt idx="202">
                  <c:v>69425</c:v>
                </c:pt>
                <c:pt idx="203">
                  <c:v>37280</c:v>
                </c:pt>
                <c:pt idx="204">
                  <c:v>35990</c:v>
                </c:pt>
                <c:pt idx="205">
                  <c:v>47188</c:v>
                </c:pt>
                <c:pt idx="206">
                  <c:v>77923</c:v>
                </c:pt>
                <c:pt idx="207">
                  <c:v>70232</c:v>
                </c:pt>
                <c:pt idx="208">
                  <c:v>80717</c:v>
                </c:pt>
                <c:pt idx="209">
                  <c:v>86154</c:v>
                </c:pt>
                <c:pt idx="210">
                  <c:v>93665</c:v>
                </c:pt>
                <c:pt idx="211">
                  <c:v>59578</c:v>
                </c:pt>
                <c:pt idx="212">
                  <c:v>51895</c:v>
                </c:pt>
                <c:pt idx="213">
                  <c:v>33768</c:v>
                </c:pt>
                <c:pt idx="214">
                  <c:v>42324</c:v>
                </c:pt>
                <c:pt idx="215">
                  <c:v>48402</c:v>
                </c:pt>
                <c:pt idx="216">
                  <c:v>36696</c:v>
                </c:pt>
                <c:pt idx="217">
                  <c:v>24416</c:v>
                </c:pt>
                <c:pt idx="218">
                  <c:v>25549</c:v>
                </c:pt>
                <c:pt idx="219">
                  <c:v>25316</c:v>
                </c:pt>
                <c:pt idx="220">
                  <c:v>26918</c:v>
                </c:pt>
                <c:pt idx="221">
                  <c:v>51616</c:v>
                </c:pt>
                <c:pt idx="222">
                  <c:v>60470</c:v>
                </c:pt>
                <c:pt idx="223">
                  <c:v>45306</c:v>
                </c:pt>
                <c:pt idx="224">
                  <c:v>37451</c:v>
                </c:pt>
                <c:pt idx="225">
                  <c:v>49407</c:v>
                </c:pt>
                <c:pt idx="226">
                  <c:v>36982</c:v>
                </c:pt>
                <c:pt idx="227">
                  <c:v>40628</c:v>
                </c:pt>
                <c:pt idx="228">
                  <c:v>48933</c:v>
                </c:pt>
                <c:pt idx="229">
                  <c:v>71211</c:v>
                </c:pt>
                <c:pt idx="230">
                  <c:v>55925</c:v>
                </c:pt>
                <c:pt idx="231">
                  <c:v>67058</c:v>
                </c:pt>
                <c:pt idx="232">
                  <c:v>62418</c:v>
                </c:pt>
                <c:pt idx="233">
                  <c:v>68280</c:v>
                </c:pt>
                <c:pt idx="234">
                  <c:v>39960</c:v>
                </c:pt>
                <c:pt idx="235">
                  <c:v>31142</c:v>
                </c:pt>
                <c:pt idx="236">
                  <c:v>21628</c:v>
                </c:pt>
                <c:pt idx="237">
                  <c:v>18693</c:v>
                </c:pt>
                <c:pt idx="238">
                  <c:v>20589</c:v>
                </c:pt>
                <c:pt idx="239">
                  <c:v>23386</c:v>
                </c:pt>
                <c:pt idx="240">
                  <c:v>10799</c:v>
                </c:pt>
                <c:pt idx="241">
                  <c:v>52391</c:v>
                </c:pt>
                <c:pt idx="242">
                  <c:v>40394</c:v>
                </c:pt>
                <c:pt idx="243">
                  <c:v>37572</c:v>
                </c:pt>
                <c:pt idx="244">
                  <c:v>16157</c:v>
                </c:pt>
                <c:pt idx="245">
                  <c:v>51063</c:v>
                </c:pt>
                <c:pt idx="246">
                  <c:v>40687</c:v>
                </c:pt>
                <c:pt idx="247">
                  <c:v>68296</c:v>
                </c:pt>
                <c:pt idx="248">
                  <c:v>43123</c:v>
                </c:pt>
                <c:pt idx="249">
                  <c:v>42496</c:v>
                </c:pt>
                <c:pt idx="250">
                  <c:v>42468</c:v>
                </c:pt>
                <c:pt idx="251">
                  <c:v>36391</c:v>
                </c:pt>
                <c:pt idx="252">
                  <c:v>40706</c:v>
                </c:pt>
                <c:pt idx="253">
                  <c:v>56962</c:v>
                </c:pt>
                <c:pt idx="254">
                  <c:v>60357</c:v>
                </c:pt>
                <c:pt idx="255">
                  <c:v>39653</c:v>
                </c:pt>
                <c:pt idx="256">
                  <c:v>50061</c:v>
                </c:pt>
                <c:pt idx="257">
                  <c:v>176874</c:v>
                </c:pt>
                <c:pt idx="258">
                  <c:v>151324</c:v>
                </c:pt>
                <c:pt idx="259">
                  <c:v>64110</c:v>
                </c:pt>
                <c:pt idx="260">
                  <c:v>56854</c:v>
                </c:pt>
                <c:pt idx="261">
                  <c:v>104855</c:v>
                </c:pt>
                <c:pt idx="262">
                  <c:v>86387</c:v>
                </c:pt>
                <c:pt idx="263">
                  <c:v>71297</c:v>
                </c:pt>
                <c:pt idx="264">
                  <c:v>58995</c:v>
                </c:pt>
                <c:pt idx="265">
                  <c:v>97448</c:v>
                </c:pt>
                <c:pt idx="266">
                  <c:v>48323</c:v>
                </c:pt>
                <c:pt idx="267">
                  <c:v>35750</c:v>
                </c:pt>
                <c:pt idx="268">
                  <c:v>36564</c:v>
                </c:pt>
                <c:pt idx="269">
                  <c:v>39876</c:v>
                </c:pt>
                <c:pt idx="270">
                  <c:v>48529</c:v>
                </c:pt>
                <c:pt idx="271">
                  <c:v>54158</c:v>
                </c:pt>
                <c:pt idx="272">
                  <c:v>43564</c:v>
                </c:pt>
                <c:pt idx="273">
                  <c:v>41558</c:v>
                </c:pt>
                <c:pt idx="274">
                  <c:v>59688</c:v>
                </c:pt>
                <c:pt idx="275">
                  <c:v>57083</c:v>
                </c:pt>
                <c:pt idx="276">
                  <c:v>42100</c:v>
                </c:pt>
                <c:pt idx="277">
                  <c:v>45999</c:v>
                </c:pt>
                <c:pt idx="278">
                  <c:v>75196</c:v>
                </c:pt>
                <c:pt idx="279">
                  <c:v>49745</c:v>
                </c:pt>
                <c:pt idx="280">
                  <c:v>50210</c:v>
                </c:pt>
                <c:pt idx="281">
                  <c:v>60716</c:v>
                </c:pt>
                <c:pt idx="282">
                  <c:v>69187</c:v>
                </c:pt>
                <c:pt idx="283">
                  <c:v>75193</c:v>
                </c:pt>
                <c:pt idx="284">
                  <c:v>62804</c:v>
                </c:pt>
                <c:pt idx="285">
                  <c:v>84358</c:v>
                </c:pt>
                <c:pt idx="286">
                  <c:v>47937</c:v>
                </c:pt>
                <c:pt idx="287">
                  <c:v>43851</c:v>
                </c:pt>
                <c:pt idx="288">
                  <c:v>42245</c:v>
                </c:pt>
                <c:pt idx="289">
                  <c:v>48543</c:v>
                </c:pt>
                <c:pt idx="290">
                  <c:v>47057</c:v>
                </c:pt>
                <c:pt idx="291">
                  <c:v>39631</c:v>
                </c:pt>
                <c:pt idx="292">
                  <c:v>91653</c:v>
                </c:pt>
                <c:pt idx="293">
                  <c:v>116502</c:v>
                </c:pt>
                <c:pt idx="294">
                  <c:v>105121</c:v>
                </c:pt>
                <c:pt idx="295">
                  <c:v>85379</c:v>
                </c:pt>
                <c:pt idx="296">
                  <c:v>105181</c:v>
                </c:pt>
                <c:pt idx="297">
                  <c:v>175144</c:v>
                </c:pt>
                <c:pt idx="298">
                  <c:v>154253</c:v>
                </c:pt>
                <c:pt idx="299">
                  <c:v>171711</c:v>
                </c:pt>
                <c:pt idx="300">
                  <c:v>143479</c:v>
                </c:pt>
                <c:pt idx="301">
                  <c:v>87396</c:v>
                </c:pt>
                <c:pt idx="302">
                  <c:v>127817</c:v>
                </c:pt>
                <c:pt idx="303">
                  <c:v>129739</c:v>
                </c:pt>
                <c:pt idx="304">
                  <c:v>149284</c:v>
                </c:pt>
                <c:pt idx="305">
                  <c:v>163088</c:v>
                </c:pt>
                <c:pt idx="306">
                  <c:v>196524</c:v>
                </c:pt>
                <c:pt idx="307">
                  <c:v>133627</c:v>
                </c:pt>
                <c:pt idx="308">
                  <c:v>112855</c:v>
                </c:pt>
                <c:pt idx="309">
                  <c:v>105079</c:v>
                </c:pt>
                <c:pt idx="310">
                  <c:v>126456</c:v>
                </c:pt>
                <c:pt idx="311">
                  <c:v>104489</c:v>
                </c:pt>
                <c:pt idx="312">
                  <c:v>116281</c:v>
                </c:pt>
                <c:pt idx="313">
                  <c:v>154228</c:v>
                </c:pt>
                <c:pt idx="314">
                  <c:v>103829</c:v>
                </c:pt>
                <c:pt idx="315">
                  <c:v>79674</c:v>
                </c:pt>
                <c:pt idx="316">
                  <c:v>68526</c:v>
                </c:pt>
                <c:pt idx="317">
                  <c:v>55061</c:v>
                </c:pt>
                <c:pt idx="318">
                  <c:v>49230</c:v>
                </c:pt>
                <c:pt idx="319">
                  <c:v>25433</c:v>
                </c:pt>
                <c:pt idx="320">
                  <c:v>33173</c:v>
                </c:pt>
                <c:pt idx="321">
                  <c:v>34108</c:v>
                </c:pt>
                <c:pt idx="322">
                  <c:v>44438</c:v>
                </c:pt>
                <c:pt idx="323">
                  <c:v>110633</c:v>
                </c:pt>
                <c:pt idx="324">
                  <c:v>50669</c:v>
                </c:pt>
                <c:pt idx="325">
                  <c:v>27103</c:v>
                </c:pt>
                <c:pt idx="326">
                  <c:v>37178</c:v>
                </c:pt>
                <c:pt idx="327">
                  <c:v>32037</c:v>
                </c:pt>
                <c:pt idx="328">
                  <c:v>46825</c:v>
                </c:pt>
                <c:pt idx="329">
                  <c:v>19820</c:v>
                </c:pt>
                <c:pt idx="330">
                  <c:v>31960</c:v>
                </c:pt>
                <c:pt idx="331">
                  <c:v>43283</c:v>
                </c:pt>
                <c:pt idx="332">
                  <c:v>50939</c:v>
                </c:pt>
                <c:pt idx="333">
                  <c:v>63875</c:v>
                </c:pt>
                <c:pt idx="334">
                  <c:v>75237</c:v>
                </c:pt>
                <c:pt idx="335">
                  <c:v>57890</c:v>
                </c:pt>
                <c:pt idx="336">
                  <c:v>77203</c:v>
                </c:pt>
                <c:pt idx="337">
                  <c:v>112833</c:v>
                </c:pt>
                <c:pt idx="338">
                  <c:v>43486</c:v>
                </c:pt>
                <c:pt idx="339">
                  <c:v>46557</c:v>
                </c:pt>
                <c:pt idx="340">
                  <c:v>44474</c:v>
                </c:pt>
                <c:pt idx="341">
                  <c:v>104387</c:v>
                </c:pt>
                <c:pt idx="342">
                  <c:v>64708</c:v>
                </c:pt>
                <c:pt idx="343">
                  <c:v>68214</c:v>
                </c:pt>
                <c:pt idx="344">
                  <c:v>48362</c:v>
                </c:pt>
                <c:pt idx="345">
                  <c:v>58025</c:v>
                </c:pt>
                <c:pt idx="346">
                  <c:v>111646</c:v>
                </c:pt>
                <c:pt idx="347">
                  <c:v>76476</c:v>
                </c:pt>
                <c:pt idx="348">
                  <c:v>54797</c:v>
                </c:pt>
                <c:pt idx="349">
                  <c:v>54626</c:v>
                </c:pt>
                <c:pt idx="350">
                  <c:v>37951</c:v>
                </c:pt>
                <c:pt idx="351">
                  <c:v>43671</c:v>
                </c:pt>
                <c:pt idx="352">
                  <c:v>39462</c:v>
                </c:pt>
                <c:pt idx="353">
                  <c:v>25031</c:v>
                </c:pt>
                <c:pt idx="354">
                  <c:v>19871</c:v>
                </c:pt>
                <c:pt idx="355">
                  <c:v>17896</c:v>
                </c:pt>
                <c:pt idx="356">
                  <c:v>22166</c:v>
                </c:pt>
                <c:pt idx="357">
                  <c:v>60126</c:v>
                </c:pt>
                <c:pt idx="358">
                  <c:v>89482</c:v>
                </c:pt>
                <c:pt idx="359">
                  <c:v>38321</c:v>
                </c:pt>
                <c:pt idx="360">
                  <c:v>31634</c:v>
                </c:pt>
                <c:pt idx="361">
                  <c:v>41998</c:v>
                </c:pt>
                <c:pt idx="362">
                  <c:v>51864</c:v>
                </c:pt>
                <c:pt idx="363">
                  <c:v>42211</c:v>
                </c:pt>
                <c:pt idx="364">
                  <c:v>42000</c:v>
                </c:pt>
                <c:pt idx="365">
                  <c:v>48451</c:v>
                </c:pt>
                <c:pt idx="366">
                  <c:v>63262</c:v>
                </c:pt>
                <c:pt idx="367">
                  <c:v>28141</c:v>
                </c:pt>
                <c:pt idx="368">
                  <c:v>55568</c:v>
                </c:pt>
                <c:pt idx="369">
                  <c:v>56395</c:v>
                </c:pt>
                <c:pt idx="370">
                  <c:v>38085</c:v>
                </c:pt>
                <c:pt idx="371">
                  <c:v>60289</c:v>
                </c:pt>
                <c:pt idx="372">
                  <c:v>38598</c:v>
                </c:pt>
                <c:pt idx="373">
                  <c:v>33015</c:v>
                </c:pt>
                <c:pt idx="374">
                  <c:v>32507</c:v>
                </c:pt>
                <c:pt idx="375">
                  <c:v>32524</c:v>
                </c:pt>
                <c:pt idx="376">
                  <c:v>37471</c:v>
                </c:pt>
                <c:pt idx="377">
                  <c:v>45927</c:v>
                </c:pt>
                <c:pt idx="378">
                  <c:v>62490</c:v>
                </c:pt>
                <c:pt idx="379">
                  <c:v>9503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8F2-4162-BE7D-B40D8EEA46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8494560"/>
        <c:axId val="308492592"/>
      </c:lineChart>
      <c:catAx>
        <c:axId val="308494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492592"/>
        <c:crosses val="autoZero"/>
        <c:auto val="1"/>
        <c:lblAlgn val="ctr"/>
        <c:lblOffset val="100"/>
        <c:noMultiLvlLbl val="0"/>
      </c:catAx>
      <c:valAx>
        <c:axId val="308492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494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Niedersachsen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BBB-4AE5-A130-BA59D17A15E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Niedersachsen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1379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BBB-4AE5-A130-BA59D17A15E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Niedersachsen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BBB-4AE5-A130-BA59D17A15E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Niedersachsen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2122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BBB-4AE5-A130-BA59D17A15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13110000"/>
        <c:axId val="313102784"/>
      </c:barChart>
      <c:catAx>
        <c:axId val="313110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102784"/>
        <c:crosses val="autoZero"/>
        <c:auto val="1"/>
        <c:lblAlgn val="ctr"/>
        <c:lblOffset val="100"/>
        <c:noMultiLvlLbl val="0"/>
      </c:catAx>
      <c:valAx>
        <c:axId val="313102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110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5/15/2019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5/15/2019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5/15/2019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888CD8-58FA-4086-B14D-84DB20AFFD8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MeFo - Facebook - Social Media - Evaluation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EDF1FE-94D7-46EA-9650-2D2F624BD9F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NDR</a:t>
            </a:r>
          </a:p>
        </p:txBody>
      </p:sp>
    </p:spTree>
    <p:extLst>
      <p:ext uri="{BB962C8B-B14F-4D97-AF65-F5344CB8AC3E}">
        <p14:creationId xmlns:p14="http://schemas.microsoft.com/office/powerpoint/2010/main" val="40027664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4D0B1E-7B82-495D-AB85-C300DAF3FB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Profil - Potenz.Reichw.,Aktive Nutzer,I-Rate,Fans | NDR - Niedersachsen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062A680-2F1A-4CE6-8925-8A7C1E71289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243762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63612614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62821492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79954665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8426066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904897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249082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Bez.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I-Rate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3025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Niedersachsen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286801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25995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109872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56789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AE0E68-9DB6-422A-8C46-D58C1865A6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01.05.2018 - 15.05.2019</a:t>
            </a:r>
          </a:p>
        </p:txBody>
      </p:sp>
    </p:spTree>
    <p:extLst>
      <p:ext uri="{BB962C8B-B14F-4D97-AF65-F5344CB8AC3E}">
        <p14:creationId xmlns:p14="http://schemas.microsoft.com/office/powerpoint/2010/main" val="22849388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40AB35-9161-4B92-A727-793C798EBC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Anzahl Post, Reaktionen (Kommentare, Shares, Likes) - FB Insights | NDR - Niedersachsen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B4E80A4-DEED-427A-9228-5F2B13CA63D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678378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371706441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35111490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32152347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5767498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13759095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1090834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713669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 insgesamt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 (eigene Posts)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(eigene Posts)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insgesamt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97379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Niedersachsen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109885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1412551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241929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376414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1098232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06512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859C9C-5765-472C-8745-6AB2A272D9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01.05.2018 - 15.05.2019</a:t>
            </a:r>
          </a:p>
        </p:txBody>
      </p:sp>
    </p:spTree>
    <p:extLst>
      <p:ext uri="{BB962C8B-B14F-4D97-AF65-F5344CB8AC3E}">
        <p14:creationId xmlns:p14="http://schemas.microsoft.com/office/powerpoint/2010/main" val="9681408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545B70-967B-4DFD-99D3-BD6B253241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Profil - Fans | NDR - Niedersachsen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2564F25-23D9-4F99-8CFF-DD792A35A7C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757184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718C29-4231-4EC9-A8D5-A05890F91E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01.05.2018 - 15.05.2019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B7A06C-7189-4BC7-A7BB-DE8DC3902E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8970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31A3B6-8F15-429B-AFE3-51107164B5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Profil - Potenzielle Reichweite | NDR - Niedersachsen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254C047-17AA-44A1-AE50-2BF00573E50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30462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EF026C-A704-454B-A115-500494296D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01.05.2018 - 15.05.2019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859378-DB4F-4331-B165-8263825104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24803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D53C24-F02C-49F7-B9F2-2D99DD2950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Profil - Aktive Nutzer | NDR - Niedersachsen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C4A7BA7-C8B4-4DBA-88D2-0DC1159FA17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935418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8CB891-68CA-439A-9771-EAC7B0F08F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01.05.2018 - 15.05.2019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56E3B6-263F-442C-8C42-DCAB25C536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83112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254FCC-8214-4104-AEC7-7EC03860BA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Profil - Video-Starts ab 10 Sek. | NDR - Niedersachsen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FF34E17-28EB-459E-B9F5-BE520E0EF9F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232042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7ADD6E-F781-4AF3-9609-358A6466FD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01.05.2018 - 15.05.2019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CB03B1-81BE-4C75-9D80-1B47EEDDEC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98171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6B6419-7C6E-485B-881F-746EC29727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Profil - Durchschnitt Potenzi. Reichweite pro Tag | NDR - Niedersachsen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E0F2490-3582-41FB-B89F-F28B5FEA66A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416375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56044806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12016891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4185603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9300564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2925440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6865341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gesamt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unbezahlt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42503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Niedersachsen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286801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235780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58747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286801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48282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C6AEF4-05D7-4D7A-9088-FA46763E6F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01.05.2018 - 15.05.2019</a:t>
            </a:r>
          </a:p>
        </p:txBody>
      </p:sp>
    </p:spTree>
    <p:extLst>
      <p:ext uri="{BB962C8B-B14F-4D97-AF65-F5344CB8AC3E}">
        <p14:creationId xmlns:p14="http://schemas.microsoft.com/office/powerpoint/2010/main" val="38916322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BDF6D8-F2D1-4A10-90BC-CD5AF1DB0D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Distributionstyp - FB Insights | NDR - Niedersachsen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AF9CB20-770B-422F-8133-4AACD71B09A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267628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11DC98-EFA9-4D10-BCC8-EB5F5890A5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01.05.2018 - 15.05.2019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256C00-BF53-47D4-9278-FCBD9D7A0F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36751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AF1C56-54C0-4885-AB74-53E0CB18DE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Distributionstyp - Tabelle - FB Insights | NDR - Niedersachsen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0B700C1-3ECB-4736-9683-A5B78C5842B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033642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42229459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350905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899393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391414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647480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880883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51195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229139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Misc.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93388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Niedersachsen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21791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13F9B6-AD61-4E68-B0F1-FEBF8E9446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01.05.2018 - 15.05.2019</a:t>
            </a:r>
          </a:p>
        </p:txBody>
      </p:sp>
    </p:spTree>
    <p:extLst>
      <p:ext uri="{BB962C8B-B14F-4D97-AF65-F5344CB8AC3E}">
        <p14:creationId xmlns:p14="http://schemas.microsoft.com/office/powerpoint/2010/main" val="20993496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61BB54-07E4-4FE9-9550-6C55C5660D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Shares - Export | NDR - Niedersachsen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FA4425E-3BE6-469C-AD00-1AC10C815BF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139957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1806973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303044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789628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91552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275154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802402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431029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336144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09003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Niedersachsen - 2018-10-10 18:12:57 </a:t>
                      </a:r>
                      <a:r>
                        <a:rPr lang="de-DE" sz="1000"/>
                        <a:t> 
 Immer wieder werden Patienten bei der Kinderintensivstation der MHH abgewiesen. Genug Betten und Ärzte gibt es. Was fehlt, sind genügend Krankenschwestern und Krankenpfleger. 🚑 "Die Lebensretter von der 67": www.ndr.de/doku1286.html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37877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07.04.2019 23:59:46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57056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Niedersachsen - 2018-05-16 13:56:23 </a:t>
                      </a:r>
                      <a:r>
                        <a:rPr lang="de-DE" sz="1000"/>
                        <a:t> 
 "Mesut Özil und Ilkay Gündogan taugen nicht mehr als Vorbilder", kommentiert Martin Reckweg.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12.11.2018 00:59:00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00284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Niedersachsen - 2018-06-16 12:00:01 </a:t>
                      </a:r>
                      <a:r>
                        <a:rPr lang="de-DE" sz="1000"/>
                        <a:t> 
 Alle Diesel und Benziner raus, nur noch E-Autos – Problem gelöst? Nicht ganz ...🚗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13.12.2018 00:59:00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16436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Niedersachsen - 2019-02-17 16:35:13 </a:t>
                      </a:r>
                      <a:r>
                        <a:rPr lang="de-DE" sz="1000"/>
                        <a:t> 
 70.000 Bienen sind dabei verendet. 😔 Zeugen werden gebeten, sich an die örtliche Polizei zu wenden.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38836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Niedersachsen - 2018-05-15 15:46:06 </a:t>
                      </a:r>
                      <a:r>
                        <a:rPr lang="de-DE" sz="1000"/>
                        <a:t> 
 So sieht es im Supermarkt aus, wenn es keine Bienen mehr gibt! Erschreckend, oder? 🐝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78095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7D539C-2108-442E-8A28-2FADC0FAED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01.05.2018 - 15.05.2019</a:t>
            </a:r>
          </a:p>
        </p:txBody>
      </p:sp>
    </p:spTree>
    <p:extLst>
      <p:ext uri="{BB962C8B-B14F-4D97-AF65-F5344CB8AC3E}">
        <p14:creationId xmlns:p14="http://schemas.microsoft.com/office/powerpoint/2010/main" val="17740473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CCA419-A2B7-481C-BF88-54B3C2E0F7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Kommentare - Export | NDR - Niedersachsen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8C8DD95-76BD-4001-97BB-F5BBE570018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546732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6421112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224386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093868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918525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139851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613844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121975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741572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25766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Niedersachsen - 2018-08-21 19:10:18 </a:t>
                      </a:r>
                      <a:r>
                        <a:rPr lang="de-DE" sz="1000"/>
                        <a:t> 
 Die "AIDAnova", das neueste Kreuzfahrtschiff aus Papenburg, verlässt das Baudock.  🚢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18.02.2019 23:59:00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52971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Niedersachsen - 2018-06-14 20:00:01 </a:t>
                      </a:r>
                      <a:r>
                        <a:rPr lang="de-DE" sz="1000"/>
                        <a:t> 
 Innovative Zubereitung: In Osnabrück sorgt eine Eisdiele für süße Gaumenfreuden. 🍧 🍨 "Lust auf Norden": www.ndr.de/lustaufnorden2232.html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11.12.2018 00:59:00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69994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Niedersachsen - 2018-07-25 16:41:34 </a:t>
                      </a:r>
                      <a:r>
                        <a:rPr lang="de-DE" sz="1000"/>
                        <a:t> 
 Fragwürdige Ehre: Drei niedersächsische Landkreise haben es in die Top 10 mit den streitlustigsten Autofahrern geschafft. 🚗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69746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Niedersachsen - 2019-01-14 09:26:43 </a:t>
                      </a:r>
                      <a:r>
                        <a:rPr lang="de-DE" sz="1000"/>
                        <a:t> 
 28 Prozent der Deutschen essen täglich Fleisch und Wurst - so steht es im Ernährungsreport 2019. 🍴 Guten Appetit!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58259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Niedersachsen - 2018-08-15 15:45:01 </a:t>
                      </a:r>
                      <a:r>
                        <a:rPr lang="de-DE" sz="1000"/>
                        <a:t> 
 Erster! 🍰🦉🍰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11.02.2019 00:59:00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57945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068C59-FD00-43A1-8D4B-C77F40B747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01.05.2018 - 15.05.2019</a:t>
            </a:r>
          </a:p>
        </p:txBody>
      </p:sp>
    </p:spTree>
    <p:extLst>
      <p:ext uri="{BB962C8B-B14F-4D97-AF65-F5344CB8AC3E}">
        <p14:creationId xmlns:p14="http://schemas.microsoft.com/office/powerpoint/2010/main" val="4604593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7A4A97-7C19-406F-813D-1D1BFAFC29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Links - Export | NDR - Niedersachsen - 1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2990F49-D5CF-4987-A2DF-E5D72F5133C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783659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57375377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326581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7391914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1714488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8423989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437535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790610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429951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Linkklickrate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Linkklicks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Aktive Nutzer (Linkklicks)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33057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Niedersachsen - 2018-05-13 00:41:01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340 Punkte!!! 🎉 Michael Schulte wird Vierter beim Eurovision Song Contest!!! 🎤🙌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51413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Niedersachsen - 2018-09-04 09:08:13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Jetzt ist bekannt, was in der Nachricht steht, die Dachdecker 1930 für die Nachwelt versteckt hatten. ✉️ Das Schreiben stimmt nachdenklich. 🤔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994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Niedersachsen - 2018-05-29 20:56:57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Heftige Gewitter mit Starkregen erreichen Niedersachsen.⛈ Es gelten weiterhin Unwetterwarnungen. ⚠️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57025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74D51A-91C4-46DE-B5A9-AE60F414D5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01.05.2018 - 15.05.2019</a:t>
            </a:r>
          </a:p>
        </p:txBody>
      </p:sp>
    </p:spTree>
    <p:extLst>
      <p:ext uri="{BB962C8B-B14F-4D97-AF65-F5344CB8AC3E}">
        <p14:creationId xmlns:p14="http://schemas.microsoft.com/office/powerpoint/2010/main" val="6403333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70B1CC-CD28-4E15-958B-53AA312B68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Links - Export | NDR - Niedersachsen - 2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57B5C68-4CA4-48E3-8669-A8CE89EB1BA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86430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65886748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0357853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9021466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2167170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2803086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190917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037018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193363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Linkklickrate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Linkklicks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Aktive Nutzer (Linkklicks)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0785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Niedersachsen - 2018-05-17 11:31:08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Überraschende Wendung im Fall des zunächst lebensgefährlich verletzten Kindes aus Osnabrück.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98794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Niedersachsen - 2018-07-23 11:44:26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Beim VfL Wolfsburg geht das große Stühlerücken weiter. Manager Jörg Schmadtke will Platz für weitere Neuzugänge zu schaffen.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98746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6253C6-20A5-4F38-91A6-FE27EE9B95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01.05.2018 - 15.05.2019</a:t>
            </a:r>
          </a:p>
        </p:txBody>
      </p:sp>
    </p:spTree>
    <p:extLst>
      <p:ext uri="{BB962C8B-B14F-4D97-AF65-F5344CB8AC3E}">
        <p14:creationId xmlns:p14="http://schemas.microsoft.com/office/powerpoint/2010/main" val="41241916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51BC4C-834F-4ED6-8ACC-46E19751FB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Videostartrate - Export | NDR - Niedersachsen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EA0D456-E090-4F73-9649-F7FEE179186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75523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6657359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168488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821206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663261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675635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715373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989295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62423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Niedersachsen - 2018-05-08 16:56:28 </a:t>
                      </a:r>
                      <a:r>
                        <a:rPr lang="de-DE" sz="1000"/>
                        <a:t> 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3221.15 %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6700.96 %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21.02.2019 14:54:47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99868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Niedersachsen - 2018-11-29 17:34:48 </a:t>
                      </a:r>
                      <a:r>
                        <a:rPr lang="de-DE" sz="1000"/>
                        <a:t> 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456.72 %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1005.97 %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22.02.2019 14:54:15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8040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Niedersachsen - 2018-05-18 16:02:09 </a:t>
                      </a:r>
                      <a:r>
                        <a:rPr lang="de-DE" sz="1000"/>
                        <a:t> 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396.00 %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504.00 %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21.02.2019 14:55:23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0401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Niedersachsen - 2018-08-28 17:17:00 </a:t>
                      </a:r>
                      <a:r>
                        <a:rPr lang="de-DE" sz="1000"/>
                        <a:t> 
 Die Glaserei Sterz hat gezeigt wie man kreativ nach neuen Azubis sucht. Aber wie ging es nach dem Video weiter?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143.52 %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159.67 %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423132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266373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23.02.2019 23:59:00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4380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Niedersachsen - 2018-06-14 20:00:01 </a:t>
                      </a:r>
                      <a:r>
                        <a:rPr lang="de-DE" sz="1000"/>
                        <a:t> 
 Innovative Zubereitung: In Osnabrück sorgt eine Eisdiele für süße Gaumenfreuden. 🍧 🍨 "Lust auf Norden": www.ndr.de/lustaufnorden2232.html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55.09 %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91.14 %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207979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11.12.2018 00:59:00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81653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B176A0-11DE-43A4-BE4E-58DAE2AD6D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01.05.2018 - 15.05.2019</a:t>
            </a:r>
          </a:p>
        </p:txBody>
      </p:sp>
    </p:spTree>
    <p:extLst>
      <p:ext uri="{BB962C8B-B14F-4D97-AF65-F5344CB8AC3E}">
        <p14:creationId xmlns:p14="http://schemas.microsoft.com/office/powerpoint/2010/main" val="15018395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626384-4AAC-4551-A4ED-B516B0FE53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Videostartrate - Flop - Export | NDR - Niedersachsen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2A53D61-B86C-42DE-BFDE-83A7CAD4759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049626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4001985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843214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494192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103831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43147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717381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177417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27232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Niedersachsen - 2018-12-14 18:50:06 </a:t>
                      </a:r>
                      <a:r>
                        <a:rPr lang="de-DE" sz="1000"/>
                        <a:t> 
 Ostfriesland mag es bunt! 👩🎨 👨 In der Kunsthalle Emden können Menschen mit Demenz eigene Bilder gestalten.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14.06.2019 19:48:02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8174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Niedersachsen - 2019-02-01 09:28:43 </a:t>
                      </a:r>
                      <a:r>
                        <a:rPr lang="de-DE" sz="1000"/>
                        <a:t> 
 Lingen: Bei der Sprengung der Fliegerbombe gingen durch die Explosion des Fünf-Zentner-Blindgängers die Scheiben eines Geschäftshauses zu Bruch.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01.08.2019 10:45:24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19774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Niedersachsen - 2019-02-01 11:43:49 </a:t>
                      </a:r>
                      <a:r>
                        <a:rPr lang="de-DE" sz="1000"/>
                        <a:t> 
 Hallo Februar! 🥰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20089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3515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Niedersachsen - 2018-06-24 10:02:41 </a:t>
                      </a:r>
                      <a:r>
                        <a:rPr lang="de-DE" sz="1000"/>
                        <a:t> 
 Weil es so schön war: Der Siegtreffer von Toni Kroos nochmal in Bewegung. ⚽️🇩🇪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67674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Niedersachsen - 2018-06-27 16:56:02 </a:t>
                      </a:r>
                      <a:r>
                        <a:rPr lang="de-DE" sz="1000"/>
                        <a:t> 
 Jérôme Boateng fasst die erste Halbzeit KOR-GER so zusammen. 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449.7 %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86298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011ECF-9D23-441B-AEB4-E140FC3F8D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01.05.2018 - 15.05.2019</a:t>
            </a:r>
          </a:p>
        </p:txBody>
      </p:sp>
    </p:spTree>
    <p:extLst>
      <p:ext uri="{BB962C8B-B14F-4D97-AF65-F5344CB8AC3E}">
        <p14:creationId xmlns:p14="http://schemas.microsoft.com/office/powerpoint/2010/main" val="2252528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B30B94-EBB9-4726-9EFC-96DBE91FA2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Potenzielle Reichweite - Export | NDR - Niedersachsen - 1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1251F15-710B-4E45-91A7-EE7F980A604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850125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8499098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970023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93097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366233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700785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688248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066946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792116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324130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044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Niedersachsen - 2018-10-10 18:12:57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Immer wieder werden Patienten bei der Kinderintensivstation der MHH abgewiesen. Genug Betten und Ärzte gibt es. Was fehlt, sind genügend Krankenschwestern und Krankenpfleger. 🚑 "Die Lebensretter von der 67": www.ndr.de/doku1286.html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3536427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3526421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07.04.2019 23:59:46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8187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Niedersachsen - 2019-01-14 09:26:43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28 Prozent der Deutschen essen täglich Fleisch und Wurst - so steht es im Ernährungsreport 2019. 🍴 Guten Appetit!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3217835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3193360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3217835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82457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Niedersachsen - 2018-06-16 12:00:01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Alle Diesel und Benziner raus, nur noch E-Autos – Problem gelöst? Nicht ganz ...🚗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886962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823068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13.12.2018 00:59:00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78824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10E07F-5FC8-4F72-B3C3-2D5E0DE1D1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01.05.2018 - 15.05.2019</a:t>
            </a:r>
          </a:p>
        </p:txBody>
      </p:sp>
    </p:spTree>
    <p:extLst>
      <p:ext uri="{BB962C8B-B14F-4D97-AF65-F5344CB8AC3E}">
        <p14:creationId xmlns:p14="http://schemas.microsoft.com/office/powerpoint/2010/main" val="21070375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AD4360-BCD0-45D2-8CE7-A7060AAF60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Potenzielle Reichweite - Export | NDR - Niedersachsen - 2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3671076-EC43-4B91-8DDF-0F6B45D66D9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277936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8313318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047757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692586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675541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595515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847536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994526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871629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064147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3578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Niedersachsen - 2018-05-16 13:56:23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"Mesut Özil und Ilkay Gündogan taugen nicht mehr als Vorbilder", kommentiert Martin Reckweg.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714588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686194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12.11.2018 00:59:00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58893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Niedersachsen - 2018-07-12 18:34:29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Macht ordentlich Alarm: Die neue "Blaulicht"-Jacke für Polizei-Beamte. 🚨🚔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700367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675514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32096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32096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08.01.2019 00:59:00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33123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D99919-BE2E-44CF-BD2E-4B844A5822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01.05.2018 - 15.05.2019</a:t>
            </a:r>
          </a:p>
        </p:txBody>
      </p:sp>
    </p:spTree>
    <p:extLst>
      <p:ext uri="{BB962C8B-B14F-4D97-AF65-F5344CB8AC3E}">
        <p14:creationId xmlns:p14="http://schemas.microsoft.com/office/powerpoint/2010/main" val="28872154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BCAB99-2E8C-4C8D-B000-A81DA82962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Aktive Nutzer - Export | NDR - Niedersachsen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2C2EB6F-26ED-4603-AF3A-6C63D929A27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163150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2">
                  <a:extLst>
                    <a:ext uri="{9D8B030D-6E8A-4147-A177-3AD203B41FA5}">
                      <a16:colId xmlns:a16="http://schemas.microsoft.com/office/drawing/2014/main" val="2171146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724262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043161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792498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662429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664462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345646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717607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44359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Niedersachsen - 2018-10-10 18:12:57 </a:t>
                      </a:r>
                      <a:r>
                        <a:rPr lang="de-DE" sz="1000"/>
                        <a:t> 
 Immer wieder werden Patienten bei der Kinderintensivstation der MHH abgewiesen. Genug Betten und Ärzte gibt es. Was fehlt, sind genügend Krankenschwestern und Krankenpfleger. 🚑 "Die Lebensretter von der 67": www.ndr.de/doku1286.html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263096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3536427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43926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07.04.2019 23:59:46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07049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Niedersachsen - 2019-01-14 09:26:43 </a:t>
                      </a:r>
                      <a:r>
                        <a:rPr lang="de-DE" sz="1000"/>
                        <a:t> 
 28 Prozent der Deutschen essen täglich Fleisch und Wurst - so steht es im Ernährungsreport 2019. 🍴 Guten Appetit!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3217835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42783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Niedersachsen - 2018-06-16 12:00:01 </a:t>
                      </a:r>
                      <a:r>
                        <a:rPr lang="de-DE" sz="1000"/>
                        <a:t> 
 Alle Diesel und Benziner raus, nur noch E-Autos – Problem gelöst? Nicht ganz ...🚗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886962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13.12.2018 00:59:00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920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Niedersachsen - 2018-07-12 18:34:29 </a:t>
                      </a:r>
                      <a:r>
                        <a:rPr lang="de-DE" sz="1000"/>
                        <a:t> 
 Macht ordentlich Alarm: Die neue "Blaulicht"-Jacke für Polizei-Beamte. 🚨🚔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85084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700367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08.01.2019 00:59:00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5634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Niedersachsen - 2018-08-28 17:17:00 </a:t>
                      </a:r>
                      <a:r>
                        <a:rPr lang="de-DE" sz="1000"/>
                        <a:t> 
 Die Glaserei Sterz hat gezeigt wie man kreativ nach neuen Azubis sucht. Aber wie ging es nach dem Video weiter?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266373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23.02.2019 23:59:00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18227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063DC1-FD47-40F0-BCCC-9E5745E341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01.05.2018 - 15.05.2019</a:t>
            </a:r>
          </a:p>
        </p:txBody>
      </p:sp>
    </p:spTree>
    <p:extLst>
      <p:ext uri="{BB962C8B-B14F-4D97-AF65-F5344CB8AC3E}">
        <p14:creationId xmlns:p14="http://schemas.microsoft.com/office/powerpoint/2010/main" val="6296867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BF8E59-0470-4D32-AEA1-637E7AF61C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I-Rate Aktive Nutzer - Export | NDR - Niedersachsen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B20192D-2608-4DF6-B439-669C24F79BF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719116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0697227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494445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296658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522783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685691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326734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232038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451540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78826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Niedersachsen - 2018-05-08 16:56:28 </a:t>
                      </a:r>
                      <a:r>
                        <a:rPr lang="de-DE" sz="1000"/>
                        <a:t> 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10622.1 %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21.02.2019 14:54:47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90885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Niedersachsen - 2018-11-29 17:34:48 </a:t>
                      </a:r>
                      <a:r>
                        <a:rPr lang="de-DE" sz="1000"/>
                        <a:t> 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1546.3 %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22.02.2019 14:54:15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5049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Niedersachsen - 2018-05-18 16:02:09 </a:t>
                      </a:r>
                      <a:r>
                        <a:rPr lang="de-DE" sz="1000"/>
                        <a:t> 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568.0 %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21.02.2019 14:55:23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20452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Niedersachsen - 2018-06-27 16:56:02 </a:t>
                      </a:r>
                      <a:r>
                        <a:rPr lang="de-DE" sz="1000"/>
                        <a:t> 
 Jérôme Boateng fasst die erste Halbzeit KOR-GER so zusammen. 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8042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Niedersachsen - 2019-02-17 20:04:07 </a:t>
                      </a:r>
                      <a:r>
                        <a:rPr lang="de-DE" sz="1000"/>
                        <a:t> 
 Bei einem schweren Verkehrsunfall auf der A1 ist am Sonntag ein Falschfahrer ums Leben gekommen. Drei Menschen wurden dabei lebensgefährlich verletzt.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18.08.2019 21:15:32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99269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829571-886C-4CB6-8F76-9181B3C6E6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01.05.2018 - 15.05.2019</a:t>
            </a:r>
          </a:p>
        </p:txBody>
      </p:sp>
    </p:spTree>
    <p:extLst>
      <p:ext uri="{BB962C8B-B14F-4D97-AF65-F5344CB8AC3E}">
        <p14:creationId xmlns:p14="http://schemas.microsoft.com/office/powerpoint/2010/main" val="8424160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099577-B141-4F48-94B8-9158632563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I-Rate Aktive Nutzer-Flop - Export | NDR - Niedersachsen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EADE3D0-EB8D-4D01-A8BD-244E3ADE468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534010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4532326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398409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184689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896047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204677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885023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156376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052169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4471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Niedersachsen - 2018-12-14 18:50:06 </a:t>
                      </a:r>
                      <a:r>
                        <a:rPr lang="de-DE" sz="1000"/>
                        <a:t> 
 Ostfriesland mag es bunt! 👩🎨 👨 In der Kunsthalle Emden können Menschen mit Demenz eigene Bilder gestalten.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14.06.2019 19:48:02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3837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Niedersachsen - 2019-05-06 10:44:07 </a:t>
                      </a:r>
                      <a:r>
                        <a:rPr lang="de-DE" sz="1000"/>
                        <a:t> 
 Diesen Traum in Gelb verdanken wir unserem Zuschauer Philipp Hölz. 💛 Vielen Dank dafür!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4505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Niedersachsen - 2019-01-10 09:28:52 </a:t>
                      </a:r>
                      <a:r>
                        <a:rPr lang="de-DE" sz="1000"/>
                        <a:t> 
 So schön geht Grau im Norden! 💙 Danke an Walter Rau für das Bild vom Bückeberg!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58495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Niedersachsen - 2018-06-26 11:41:40 </a:t>
                      </a:r>
                      <a:r>
                        <a:rPr lang="de-DE" sz="1000"/>
                        <a:t> 
 Ein traumhafter Sonnenaufgang über der Nordsee in Schillig! 🌅 Danke nochmals an Frank Schwarting!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3970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Niedersachsen - 2018-09-01 19:14:54 </a:t>
                      </a:r>
                      <a:r>
                        <a:rPr lang="de-DE" sz="1000"/>
                        <a:t> 
 Sonnenaufgang in der Gifhorner Heide - fotografiert von Andreas Runge.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09358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9B6784-A4DF-43F3-BE43-430F9C0021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01.05.2018 - 15.05.2019</a:t>
            </a:r>
          </a:p>
        </p:txBody>
      </p:sp>
    </p:spTree>
    <p:extLst>
      <p:ext uri="{BB962C8B-B14F-4D97-AF65-F5344CB8AC3E}">
        <p14:creationId xmlns:p14="http://schemas.microsoft.com/office/powerpoint/2010/main" val="18174434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ECF621-01A5-464B-A491-9B46279DB0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 - Summe Interaktionen - Export | NDR - Niedersachsen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40FAA48-DA6E-4622-954B-C3152DF7ACA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648373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5944233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521272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782498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403707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968329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9329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939779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390808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5729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Niedersachsen - 2018-10-10 18:12:57 </a:t>
                      </a:r>
                      <a:r>
                        <a:rPr lang="de-DE" sz="1000"/>
                        <a:t> 
 Immer wieder werden Patienten bei der Kinderintensivstation der MHH abgewiesen. Genug Betten und Ärzte gibt es. Was fehlt, sind genügend Krankenschwestern und Krankenpfleger. 🚑 "Die Lebensretter von der 67": www.ndr.de/doku1286.html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82743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43926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37877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07.04.2019 23:59:46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53071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NDR Niedersachsen - 2019-03-04 10:00:00 </a:t>
                      </a:r>
                      <a:r>
                        <a:rPr lang="en-US" sz="1000"/>
                        <a:t> 
 Rosenmontag, d´r Zoch kütt. 🎊 Der Norden: Och nö. 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22950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63698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Niedersachsen - 2018-05-16 13:56:23 </a:t>
                      </a:r>
                      <a:r>
                        <a:rPr lang="de-DE" sz="1000"/>
                        <a:t> 
 "Mesut Özil und Ilkay Gündogan taugen nicht mehr als Vorbilder", kommentiert Martin Reckweg.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12.11.2018 00:59:00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23362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Niedersachsen - 2019-02-17 16:35:13 </a:t>
                      </a:r>
                      <a:r>
                        <a:rPr lang="de-DE" sz="1000"/>
                        <a:t> 
 70.000 Bienen sind dabei verendet. 😔 Zeugen werden gebeten, sich an die örtliche Polizei zu wenden.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22736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33178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Niedersachsen - 2018-08-21 19:10:18 </a:t>
                      </a:r>
                      <a:r>
                        <a:rPr lang="de-DE" sz="1000"/>
                        <a:t> 
 Die "AIDAnova", das neueste Kreuzfahrtschiff aus Papenburg, verlässt das Baudock.  🚢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18.02.2019 23:59:00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75671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7D38EF-4923-4A88-AFEE-ED263DE516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01.05.2018 - 15.05.2019</a:t>
            </a:r>
          </a:p>
        </p:txBody>
      </p:sp>
    </p:spTree>
    <p:extLst>
      <p:ext uri="{BB962C8B-B14F-4D97-AF65-F5344CB8AC3E}">
        <p14:creationId xmlns:p14="http://schemas.microsoft.com/office/powerpoint/2010/main" val="30022085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9FE50A-CDBE-4C75-81AA-F024925B81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Reaktionen - Export | NDR - Niedersachsen - 1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F7A6961-18E6-4F2A-BB07-B2799D75D3D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110197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5">
                  <a:extLst>
                    <a:ext uri="{9D8B030D-6E8A-4147-A177-3AD203B41FA5}">
                      <a16:colId xmlns:a16="http://schemas.microsoft.com/office/drawing/2014/main" val="31951448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717304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98767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334914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362422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937315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039111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506871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728956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409996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088620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42758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Niedersachsen - 2018-10-10 18:12:57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Immer wieder werden Patienten bei der Kinderintensivstation der MHH abgewiesen. Genug Betten und Ärzte gibt es. Was fehlt, sind genügend Krankenschwestern und Krankenpfleger. 🚑 "Die Lebensretter von der 67": www.ndr.de/doku1286.html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MHH: Pflegenotstand auf Kinderintensivstation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43926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07.04.2019 23:59:46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4120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Niedersachsen - 2019-03-04 10:00:00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Rosenmontag, d´r Zoch kütt. 🎊 Der Norden: Och nö. 🙄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57106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BC1C84-EACF-409B-BF66-85324E90F1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01.05.2018 - 15.05.2019</a:t>
            </a:r>
          </a:p>
        </p:txBody>
      </p:sp>
    </p:spTree>
    <p:extLst>
      <p:ext uri="{BB962C8B-B14F-4D97-AF65-F5344CB8AC3E}">
        <p14:creationId xmlns:p14="http://schemas.microsoft.com/office/powerpoint/2010/main" val="30708553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1D8DED-A449-4AB1-B6DE-CF3BCDE173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Reaktionen - Export | NDR - Niedersachsen - 2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B26958C-867C-4C7F-9412-5545E337016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345938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5">
                  <a:extLst>
                    <a:ext uri="{9D8B030D-6E8A-4147-A177-3AD203B41FA5}">
                      <a16:colId xmlns:a16="http://schemas.microsoft.com/office/drawing/2014/main" val="15834381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42540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477580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120768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150661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030694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757744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549519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191161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076543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94614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9151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Niedersachsen - 2019-02-17 16:35:13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70.000 Bienen sind dabei verendet. 😔 Zeugen werden gebeten, sich an die örtliche Polizei zu wenden.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00201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Niedersachsen - 2018-05-16 13:56:23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"Mesut Özil und Ilkay Gündogan taugen nicht mehr als Vorbilder", kommentiert Martin Reckweg.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Kommentar: Fototermin mit Erdogan - nur ein dummer Fehler?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12.11.2018 00:59:00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03581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699C81-216D-4785-AAC1-7AC841D05B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01.05.2018 - 15.05.2019</a:t>
            </a:r>
          </a:p>
        </p:txBody>
      </p:sp>
    </p:spTree>
    <p:extLst>
      <p:ext uri="{BB962C8B-B14F-4D97-AF65-F5344CB8AC3E}">
        <p14:creationId xmlns:p14="http://schemas.microsoft.com/office/powerpoint/2010/main" val="70585964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EE8183-B2EC-4068-95EC-54F67AE7D3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Reaktionen - Export | NDR - Niedersachsen - 3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A143044-E286-4FAC-8FAD-6C88ED9D677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171484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5">
                  <a:extLst>
                    <a:ext uri="{9D8B030D-6E8A-4147-A177-3AD203B41FA5}">
                      <a16:colId xmlns:a16="http://schemas.microsoft.com/office/drawing/2014/main" val="17901658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384131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011758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220032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076341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121694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761733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795432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894305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773735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192212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8725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Niedersachsen - 2018-08-21 19:10:18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Die "AIDAnova", das neueste Kreuzfahrtschiff aus Papenburg, verlässt das Baudock.  🚢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Ausdocken live: "AIDAnova" verlässt das Baudock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18.02.2019 23:59:00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97974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709104-3F85-4A17-A383-81189C5C98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01.05.2018 - 15.05.2019</a:t>
            </a:r>
          </a:p>
        </p:txBody>
      </p:sp>
    </p:spTree>
    <p:extLst>
      <p:ext uri="{BB962C8B-B14F-4D97-AF65-F5344CB8AC3E}">
        <p14:creationId xmlns:p14="http://schemas.microsoft.com/office/powerpoint/2010/main" val="20779012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44868E-8D1F-4F96-88FD-A1C1267508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Videostarts - Profil-bezogene Nutzung | NDR - Niedersachsen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B47B6D1-72F9-42E1-A6D6-1964F3D25DE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847502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2905906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908537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729768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402346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945438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696099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321116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abgelaufen?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Crossposted Video?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13944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Niedersachsen - 2018-10-10 18:12:57 </a:t>
                      </a:r>
                      <a:r>
                        <a:rPr lang="de-DE" sz="1000"/>
                        <a:t> 
 Immer wieder werden Patienten bei der Kinderintensivstation der MHH abgewiesen. Genug Betten und Ärzte gibt es. Was fehlt, sind genügend Krankenschwestern und Krankenpfleger. 🚑 "Die Lebensretter von der 67": www.ndr.de/doku1286.html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818473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1583210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12097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Niedersachsen - 2019-01-14 09:26:43 </a:t>
                      </a:r>
                      <a:r>
                        <a:rPr lang="de-DE" sz="1000"/>
                        <a:t> 
 28 Prozent der Deutschen essen täglich Fleisch und Wurst - so steht es im Ernährungsreport 2019. 🍴 Guten Appetit!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732495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1495912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813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Niedersachsen - 2018-08-28 17:17:00 </a:t>
                      </a:r>
                      <a:r>
                        <a:rPr lang="de-DE" sz="1000"/>
                        <a:t> 
 Die Glaserei Sterz hat gezeigt wie man kreativ nach neuen Azubis sucht. Aber wie ging es nach dem Video weiter?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423132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481020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27398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Niedersachsen - 2018-07-12 18:34:29 </a:t>
                      </a:r>
                      <a:r>
                        <a:rPr lang="de-DE" sz="1000"/>
                        <a:t> 
 Macht ordentlich Alarm: Die neue "Blaulicht"-Jacke für Polizei-Beamte. 🚨🚔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366125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366125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4697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Niedersachsen - 2018-06-16 12:00:01 </a:t>
                      </a:r>
                      <a:r>
                        <a:rPr lang="de-DE" sz="1000"/>
                        <a:t> 
 Alle Diesel und Benziner raus, nur noch E-Autos – Problem gelöst? Nicht ganz ...🚗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346355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497387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90760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85936C-3228-4035-A19F-EF1057DD7F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01.05.2018 - 15.05.2019</a:t>
            </a:r>
          </a:p>
        </p:txBody>
      </p:sp>
    </p:spTree>
    <p:extLst>
      <p:ext uri="{BB962C8B-B14F-4D97-AF65-F5344CB8AC3E}">
        <p14:creationId xmlns:p14="http://schemas.microsoft.com/office/powerpoint/2010/main" val="7684939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342D27-F747-486F-8DFE-C4DAD098F0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Videos - Crossposts (ohne Ersteller) - Export | NDR - Niedersachsen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8AD3C3F-5396-4771-B994-F5303F23626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298534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10690152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47588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008593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583688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0883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1836239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7277634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371737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933624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882973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049068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708056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004936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Eigener Post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9147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Niedersachsen - 2019-01-14 09:26:39 </a:t>
                      </a:r>
                      <a:r>
                        <a:rPr lang="de-DE" sz="1000"/>
                        <a:t> 
 28 Prozent der Deutschen essen täglich Fleisch und Wurst - so steht es im Ernährungsreport 2019. 🍴 Guten Appetit!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732521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1495970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1483526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3217835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63058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Niedersachsen - 2018-08-28 17:17:00 </a:t>
                      </a:r>
                      <a:r>
                        <a:rPr lang="de-DE" sz="1000"/>
                        <a:t> 
 Die Glaserei Sterz hat gezeigt wie man kreativ nach neuen Azubis sucht. Aber wie ging es nach dem Video weiter?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474295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539850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535851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294221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987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Niedersachsen - 2018-06-02 16:45:41 </a:t>
                      </a:r>
                      <a:r>
                        <a:rPr lang="de-DE" sz="1000"/>
                        <a:t> 
 Alle Diesel und Benziner raus, nur noch E-Autos – Problem gelöst? Nicht ganz! Elektroautos sind immer nur so gut wie der Strom, den sie tanken.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423637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615498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106820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508679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1106820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84668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Niedersachsen - 2018-06-16 12:00:01 </a:t>
                      </a:r>
                      <a:r>
                        <a:rPr lang="de-DE" sz="1000"/>
                        <a:t> 
 Alle Diesel und Benziner raus, nur noch E-Autos – Problem gelöst? Nicht ganz ...🚗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423637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615498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106820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508679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1106820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44707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Niedersachsen - 2018-10-06 10:37:11 </a:t>
                      </a:r>
                      <a:r>
                        <a:rPr lang="de-DE" sz="1000"/>
                        <a:t> 
 Manchmal kann es so einfach sein, etwas gegen Plastikmüll zu tun!🛒 👍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321301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554320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511790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1259693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32802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89593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C00F1A-C59C-4F94-AF62-C4D071FC50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01.05.2018 - 15.05.2019</a:t>
            </a:r>
          </a:p>
        </p:txBody>
      </p:sp>
    </p:spTree>
    <p:extLst>
      <p:ext uri="{BB962C8B-B14F-4D97-AF65-F5344CB8AC3E}">
        <p14:creationId xmlns:p14="http://schemas.microsoft.com/office/powerpoint/2010/main" val="113373375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1A4572-3F59-493C-9680-0313202EE6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Videos - Crossposts (nur Ersteller) - Export  | NDR - Niedersachsen - 1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0DF1533-44C0-477E-98F0-AC73CEC8BF5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326323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13983874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560127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576600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575566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853197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3859436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6205883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528608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69562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23660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302883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426388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136545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Eigener Post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36431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Niedersachsen - 2018-10-10 18:12:57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Immer wieder werden Patienten bei der Kinderintensivstation der MHH abgewiesen. Genug Betten und Ärzte gibt es. Was fehlt, sind genügend Krankenschwestern und Krankenpfleger. 🚑 "Die Lebensretter von der 67": www.ndr.de/doku1286.html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3127217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6176728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338967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5737299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9401947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141106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350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Niedersachsen - 2018-10-11 20:00:01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Was braucht man als Fahrerin auf dem Autodeck? Gute Nerven und noch bessere Augen! 🚙 🚗 🚕 "Die Nordstory" am Freitag ab 20:15 Uhr im NDR Fernsehen.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814017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1230586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1165988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52088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854469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6294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Niedersachsen - 2018-07-12 18:34:29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Macht ordentlich Alarm: Die neue "Blaulicht"-Jacke für Polizei-Beamte. 🚨🚔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466550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466550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335213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811151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40835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9DE1C0-504C-4ABA-A933-D72E4BF7D8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01.05.2018 - 15.05.2019</a:t>
            </a:r>
          </a:p>
        </p:txBody>
      </p:sp>
    </p:spTree>
    <p:extLst>
      <p:ext uri="{BB962C8B-B14F-4D97-AF65-F5344CB8AC3E}">
        <p14:creationId xmlns:p14="http://schemas.microsoft.com/office/powerpoint/2010/main" val="340845547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451DF7-639E-4342-AA57-0F30BA1676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Videos - Crossposts (nur Ersteller) - Export  | NDR - Niedersachsen - 2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9FC9E21-B113-47B4-9F55-EF06D87B6F4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831043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7285663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24913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982893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320287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549778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012841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6680070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910593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318176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876481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84165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849641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274327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Eigener Post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91702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Niedersachsen - 2019-03-07 08:14:40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Schafe schubsen kann Leben retten. 🐑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354655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575351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354844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885279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3473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Niedersachsen - 2018-05-05 13:25:58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Heute schon Schafe geschubst? 🐑 Im Ernstfall kann das Leben retten.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354655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575351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354844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885279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10738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AE106F-4FAD-4CA1-8CC0-64FCDE5609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01.05.2018 - 15.05.2019</a:t>
            </a:r>
          </a:p>
        </p:txBody>
      </p:sp>
    </p:spTree>
    <p:extLst>
      <p:ext uri="{BB962C8B-B14F-4D97-AF65-F5344CB8AC3E}">
        <p14:creationId xmlns:p14="http://schemas.microsoft.com/office/powerpoint/2010/main" val="416336741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2040</Words>
  <Application>Microsoft Office PowerPoint</Application>
  <PresentationFormat>On-screen Show (4:3)</PresentationFormat>
  <Paragraphs>907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2" baseType="lpstr">
      <vt:lpstr>Arial</vt:lpstr>
      <vt:lpstr>Calibri</vt:lpstr>
      <vt:lpstr>quintly_template</vt:lpstr>
      <vt:lpstr>MeFo - Facebook - Social Media - Evaluation</vt:lpstr>
      <vt:lpstr>Facebook Profil - Potenz.Reichw.,Aktive Nutzer,I-Rate,Fans | NDR - Niedersachsen</vt:lpstr>
      <vt:lpstr>Facebook Anzahl Post, Reaktionen (Kommentare, Shares, Likes) - FB Insights | NDR - Niedersachsen</vt:lpstr>
      <vt:lpstr>Facebook Profil - Fans | NDR - Niedersachsen</vt:lpstr>
      <vt:lpstr>Facebook Profil - Potenzielle Reichweite | NDR - Niedersachsen</vt:lpstr>
      <vt:lpstr>Facebook Profil - Aktive Nutzer | NDR - Niedersachsen</vt:lpstr>
      <vt:lpstr>Facebook Profil - Video-Starts ab 10 Sek. | NDR - Niedersachsen</vt:lpstr>
      <vt:lpstr>Facebook Profil - Durchschnitt Potenzi. Reichweite pro Tag | NDR - Niedersachsen</vt:lpstr>
      <vt:lpstr>Facebook Distributionstyp - FB Insights | NDR - Niedersachsen</vt:lpstr>
      <vt:lpstr>Facebook Distributionstyp - Tabelle - FB Insights | NDR - Niedersachsen</vt:lpstr>
      <vt:lpstr>Facebook Eigene Posts - Shares - Export | NDR - Niedersachsen</vt:lpstr>
      <vt:lpstr>Facebook Eigene Posts - Kommentare - Export | NDR - Niedersachsen</vt:lpstr>
      <vt:lpstr>Facebook Eigene Posts - Links - Export | NDR - Niedersachsen - 1 of 2</vt:lpstr>
      <vt:lpstr>Facebook Eigene Posts - Links - Export | NDR - Niedersachsen - 2 of 2</vt:lpstr>
      <vt:lpstr>Facebook Eigene Posts - Videostartrate - Export | NDR - Niedersachsen</vt:lpstr>
      <vt:lpstr>Facebook Eigene Posts - Videostartrate - Flop - Export | NDR - Niedersachsen</vt:lpstr>
      <vt:lpstr>Facebook Eigene Posts - Potenzielle Reichweite - Export | NDR - Niedersachsen - 1 of 2</vt:lpstr>
      <vt:lpstr>Facebook Eigene Posts - Potenzielle Reichweite - Export | NDR - Niedersachsen - 2 of 2</vt:lpstr>
      <vt:lpstr>Facebook Eigene Posts - Aktive Nutzer - Export | NDR - Niedersachsen</vt:lpstr>
      <vt:lpstr>Facebook Eigene Posts - I-Rate Aktive Nutzer - Export | NDR - Niedersachsen</vt:lpstr>
      <vt:lpstr>Facebook Eigene Posts - I-Rate Aktive Nutzer-Flop - Export | NDR - Niedersachsen</vt:lpstr>
      <vt:lpstr>Facebook Eigene Post - Summe Interaktionen - Export | NDR - Niedersachsen</vt:lpstr>
      <vt:lpstr>Facebook Eigene Posts - Reaktionen - Export | NDR - Niedersachsen - 1 of 3</vt:lpstr>
      <vt:lpstr>Facebook Eigene Posts - Reaktionen - Export | NDR - Niedersachsen - 2 of 3</vt:lpstr>
      <vt:lpstr>Facebook Eigene Posts - Reaktionen - Export | NDR - Niedersachsen - 3 of 3</vt:lpstr>
      <vt:lpstr>Eigene Posts - Videostarts - Profil-bezogene Nutzung | NDR - Niedersachsen</vt:lpstr>
      <vt:lpstr>Facebook Eigene Videos - Crossposts (ohne Ersteller) - Export | NDR - Niedersachsen</vt:lpstr>
      <vt:lpstr>Facebook Eigene Videos - Crossposts (nur Ersteller) - Export  | NDR - Niedersachsen - 1 of 2</vt:lpstr>
      <vt:lpstr>Facebook Eigene Videos - Crossposts (nur Ersteller) - Export  | NDR - Niedersachsen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MeFo - Facebook - Social Media - Evaluation</dc:title>
  <dc:creator>Frederik Peiniger</dc:creator>
  <cp:lastModifiedBy>Frederik Peiniger</cp:lastModifiedBy>
  <cp:revision>1</cp:revision>
  <dcterms:created xsi:type="dcterms:W3CDTF">2019-05-15T14:43:36Z</dcterms:created>
  <dcterms:modified xsi:type="dcterms:W3CDTF">2019-05-15T14:45:14Z</dcterms:modified>
</cp:coreProperties>
</file>