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5D116-EC29-4F2A-92D3-3F2E3DBE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7AD6F-2832-46B0-A546-3953EAE17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6400399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08314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59210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00684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2370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469301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5665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932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267770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22073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F320D-6293-41DE-A6DF-2C6B7E26C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01.05.2017 - 01.05.2018</a:t>
            </a:r>
          </a:p>
        </p:txBody>
      </p:sp>
    </p:spTree>
    <p:extLst>
      <p:ext uri="{BB962C8B-B14F-4D97-AF65-F5344CB8AC3E}">
        <p14:creationId xmlns:p14="http://schemas.microsoft.com/office/powerpoint/2010/main" val="2981606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Profil - Potenz.Reichw.,Aktive Nutzer,I-Rate,Fans | NDR - Niedersachsen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Profil - Potenz.Reichw.,Aktive Nutzer,I-Rate,Fans | NDR - Niedersachsen</dc:title>
  <dc:creator>Frederik Peiniger</dc:creator>
  <cp:lastModifiedBy>Frederik Peiniger</cp:lastModifiedBy>
  <cp:revision>1</cp:revision>
  <dcterms:created xsi:type="dcterms:W3CDTF">2019-05-15T10:39:04Z</dcterms:created>
  <dcterms:modified xsi:type="dcterms:W3CDTF">2019-05-15T10:39:09Z</dcterms:modified>
</cp:coreProperties>
</file>