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96E85-0F65-439F-AAB3-A4AA9A2A0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Potenz.Reichw.,Aktive Nutzer,I-Rate,Fans | NDR - Niedersachsen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2ECED8-C466-4685-A108-A192ED8FA8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5324710"/>
              </p:ext>
            </p:extLst>
          </p:nvPr>
        </p:nvGraphicFramePr>
        <p:xfrm>
          <a:off x="457200" y="1731963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0686369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3385830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515919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763130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832947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8192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452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109843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4988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FAFDDA-4AAF-485F-BA5B-223E9F2E61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01.05.2018 - 14.05.2019</a:t>
            </a:r>
          </a:p>
        </p:txBody>
      </p:sp>
    </p:spTree>
    <p:extLst>
      <p:ext uri="{BB962C8B-B14F-4D97-AF65-F5344CB8AC3E}">
        <p14:creationId xmlns:p14="http://schemas.microsoft.com/office/powerpoint/2010/main" val="41562094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53</Words>
  <Application>Microsoft Office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Profil - Potenz.Reichw.,Aktive Nutzer,I-Rate,Fans | NDR - Niedersachsen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Profil - Potenz.Reichw.,Aktive Nutzer,I-Rate,Fans | NDR - Niedersachsen</dc:title>
  <dc:creator>Frederik Peiniger</dc:creator>
  <cp:lastModifiedBy>Frederik Peiniger</cp:lastModifiedBy>
  <cp:revision>1</cp:revision>
  <dcterms:created xsi:type="dcterms:W3CDTF">2019-05-15T10:36:51Z</dcterms:created>
  <dcterms:modified xsi:type="dcterms:W3CDTF">2019-05-15T10:36:56Z</dcterms:modified>
</cp:coreProperties>
</file>