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68F049-7867-449C-B1A7-992BD87342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Profil - Potenz.Reichw.,Aktive Nutzer,I-Rate,Fans | NDR - Niedersachsen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1C59158-25AA-430D-B0E9-028992B435C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76822501"/>
              </p:ext>
            </p:extLst>
          </p:nvPr>
        </p:nvGraphicFramePr>
        <p:xfrm>
          <a:off x="457200" y="1731963"/>
          <a:ext cx="8229600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95121706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41795596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69917655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4522719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183001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217272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Bez.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I-Rate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048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Niedersachsen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234529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109843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96281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0E9087-432B-4C6D-9BE3-EE3718334C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15.04.2019 - 14.05.2019</a:t>
            </a:r>
          </a:p>
        </p:txBody>
      </p:sp>
    </p:spTree>
    <p:extLst>
      <p:ext uri="{BB962C8B-B14F-4D97-AF65-F5344CB8AC3E}">
        <p14:creationId xmlns:p14="http://schemas.microsoft.com/office/powerpoint/2010/main" val="384392807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53</Words>
  <Application>Microsoft Office PowerPoint</Application>
  <PresentationFormat>On-screen Show (4:3)</PresentationFormat>
  <Paragraphs>14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Profil - Potenz.Reichw.,Aktive Nutzer,I-Rate,Fans | NDR - Niedersachsen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Profil - Potenz.Reichw.,Aktive Nutzer,I-Rate,Fans | NDR - Niedersachsen</dc:title>
  <dc:creator>Frederik Peiniger</dc:creator>
  <cp:lastModifiedBy>Frederik Peiniger</cp:lastModifiedBy>
  <cp:revision>1</cp:revision>
  <dcterms:created xsi:type="dcterms:W3CDTF">2019-05-15T10:33:24Z</dcterms:created>
  <dcterms:modified xsi:type="dcterms:W3CDTF">2019-05-15T10:33:29Z</dcterms:modified>
</cp:coreProperties>
</file>