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  <c:pt idx="380">
                  <c:v>16.05.2018</c:v>
                </c:pt>
                <c:pt idx="381">
                  <c:v>17.05.2018</c:v>
                </c:pt>
                <c:pt idx="382">
                  <c:v>18.05.2018</c:v>
                </c:pt>
                <c:pt idx="383">
                  <c:v>19.05.2018</c:v>
                </c:pt>
                <c:pt idx="384">
                  <c:v>20.05.2018</c:v>
                </c:pt>
                <c:pt idx="385">
                  <c:v>21.05.2018</c:v>
                </c:pt>
                <c:pt idx="386">
                  <c:v>22.05.2018</c:v>
                </c:pt>
                <c:pt idx="387">
                  <c:v>23.05.2018</c:v>
                </c:pt>
                <c:pt idx="388">
                  <c:v>24.05.2018</c:v>
                </c:pt>
                <c:pt idx="389">
                  <c:v>25.05.2018</c:v>
                </c:pt>
                <c:pt idx="390">
                  <c:v>26.05.2018</c:v>
                </c:pt>
                <c:pt idx="391">
                  <c:v>27.05.2018</c:v>
                </c:pt>
                <c:pt idx="392">
                  <c:v>28.05.2018</c:v>
                </c:pt>
                <c:pt idx="393">
                  <c:v>29.05.2018</c:v>
                </c:pt>
                <c:pt idx="394">
                  <c:v>30.05.2018</c:v>
                </c:pt>
                <c:pt idx="395">
                  <c:v>31.05.2018</c:v>
                </c:pt>
                <c:pt idx="396">
                  <c:v>01.06.2018</c:v>
                </c:pt>
                <c:pt idx="397">
                  <c:v>02.06.2018</c:v>
                </c:pt>
                <c:pt idx="398">
                  <c:v>03.06.2018</c:v>
                </c:pt>
                <c:pt idx="399">
                  <c:v>04.06.2018</c:v>
                </c:pt>
                <c:pt idx="400">
                  <c:v>05.06.2018</c:v>
                </c:pt>
                <c:pt idx="401">
                  <c:v>06.06.2018</c:v>
                </c:pt>
                <c:pt idx="402">
                  <c:v>07.06.2018</c:v>
                </c:pt>
                <c:pt idx="403">
                  <c:v>08.06.2018</c:v>
                </c:pt>
                <c:pt idx="404">
                  <c:v>09.06.2018</c:v>
                </c:pt>
                <c:pt idx="405">
                  <c:v>10.06.2018</c:v>
                </c:pt>
                <c:pt idx="406">
                  <c:v>11.06.2018</c:v>
                </c:pt>
                <c:pt idx="407">
                  <c:v>12.06.2018</c:v>
                </c:pt>
                <c:pt idx="408">
                  <c:v>13.06.2018</c:v>
                </c:pt>
                <c:pt idx="409">
                  <c:v>14.06.2018</c:v>
                </c:pt>
                <c:pt idx="410">
                  <c:v>15.06.2018</c:v>
                </c:pt>
                <c:pt idx="411">
                  <c:v>16.06.2018</c:v>
                </c:pt>
                <c:pt idx="412">
                  <c:v>17.06.2018</c:v>
                </c:pt>
                <c:pt idx="413">
                  <c:v>18.06.2018</c:v>
                </c:pt>
                <c:pt idx="414">
                  <c:v>19.06.2018</c:v>
                </c:pt>
                <c:pt idx="415">
                  <c:v>20.06.2018</c:v>
                </c:pt>
                <c:pt idx="416">
                  <c:v>21.06.2018</c:v>
                </c:pt>
                <c:pt idx="417">
                  <c:v>22.06.2018</c:v>
                </c:pt>
                <c:pt idx="418">
                  <c:v>23.06.2018</c:v>
                </c:pt>
                <c:pt idx="419">
                  <c:v>24.06.2018</c:v>
                </c:pt>
                <c:pt idx="420">
                  <c:v>25.06.2018</c:v>
                </c:pt>
                <c:pt idx="421">
                  <c:v>26.06.2018</c:v>
                </c:pt>
                <c:pt idx="422">
                  <c:v>27.06.2018</c:v>
                </c:pt>
                <c:pt idx="423">
                  <c:v>28.06.2018</c:v>
                </c:pt>
                <c:pt idx="424">
                  <c:v>29.06.2018</c:v>
                </c:pt>
                <c:pt idx="425">
                  <c:v>30.06.2018</c:v>
                </c:pt>
                <c:pt idx="426">
                  <c:v>01.07.2018</c:v>
                </c:pt>
                <c:pt idx="427">
                  <c:v>02.07.2018</c:v>
                </c:pt>
                <c:pt idx="428">
                  <c:v>03.07.2018</c:v>
                </c:pt>
                <c:pt idx="429">
                  <c:v>04.07.2018</c:v>
                </c:pt>
                <c:pt idx="430">
                  <c:v>05.07.2018</c:v>
                </c:pt>
                <c:pt idx="431">
                  <c:v>06.07.2018</c:v>
                </c:pt>
                <c:pt idx="432">
                  <c:v>07.07.2018</c:v>
                </c:pt>
                <c:pt idx="433">
                  <c:v>08.07.2018</c:v>
                </c:pt>
                <c:pt idx="434">
                  <c:v>09.07.2018</c:v>
                </c:pt>
                <c:pt idx="435">
                  <c:v>10.07.2018</c:v>
                </c:pt>
                <c:pt idx="436">
                  <c:v>11.07.2018</c:v>
                </c:pt>
                <c:pt idx="437">
                  <c:v>12.07.2018</c:v>
                </c:pt>
                <c:pt idx="438">
                  <c:v>13.07.2018</c:v>
                </c:pt>
                <c:pt idx="439">
                  <c:v>14.07.2018</c:v>
                </c:pt>
                <c:pt idx="440">
                  <c:v>15.07.2018</c:v>
                </c:pt>
                <c:pt idx="441">
                  <c:v>16.07.2018</c:v>
                </c:pt>
                <c:pt idx="442">
                  <c:v>17.07.2018</c:v>
                </c:pt>
                <c:pt idx="443">
                  <c:v>18.07.2018</c:v>
                </c:pt>
                <c:pt idx="444">
                  <c:v>19.07.2018</c:v>
                </c:pt>
                <c:pt idx="445">
                  <c:v>20.07.2018</c:v>
                </c:pt>
                <c:pt idx="446">
                  <c:v>21.07.2018</c:v>
                </c:pt>
                <c:pt idx="447">
                  <c:v>22.07.2018</c:v>
                </c:pt>
                <c:pt idx="448">
                  <c:v>23.07.2018</c:v>
                </c:pt>
                <c:pt idx="449">
                  <c:v>24.07.2018</c:v>
                </c:pt>
                <c:pt idx="450">
                  <c:v>25.07.2018</c:v>
                </c:pt>
                <c:pt idx="451">
                  <c:v>26.07.2018</c:v>
                </c:pt>
                <c:pt idx="452">
                  <c:v>27.07.2018</c:v>
                </c:pt>
                <c:pt idx="453">
                  <c:v>28.07.2018</c:v>
                </c:pt>
                <c:pt idx="454">
                  <c:v>29.07.2018</c:v>
                </c:pt>
                <c:pt idx="455">
                  <c:v>30.07.2018</c:v>
                </c:pt>
                <c:pt idx="456">
                  <c:v>31.07.2018</c:v>
                </c:pt>
                <c:pt idx="457">
                  <c:v>01.08.2018</c:v>
                </c:pt>
                <c:pt idx="458">
                  <c:v>02.08.2018</c:v>
                </c:pt>
                <c:pt idx="459">
                  <c:v>03.08.2018</c:v>
                </c:pt>
                <c:pt idx="460">
                  <c:v>04.08.2018</c:v>
                </c:pt>
                <c:pt idx="461">
                  <c:v>05.08.2018</c:v>
                </c:pt>
                <c:pt idx="462">
                  <c:v>06.08.2018</c:v>
                </c:pt>
                <c:pt idx="463">
                  <c:v>07.08.2018</c:v>
                </c:pt>
                <c:pt idx="464">
                  <c:v>08.08.2018</c:v>
                </c:pt>
                <c:pt idx="465">
                  <c:v>09.08.2018</c:v>
                </c:pt>
                <c:pt idx="466">
                  <c:v>10.08.2018</c:v>
                </c:pt>
                <c:pt idx="467">
                  <c:v>11.08.2018</c:v>
                </c:pt>
                <c:pt idx="468">
                  <c:v>12.08.2018</c:v>
                </c:pt>
                <c:pt idx="469">
                  <c:v>13.08.2018</c:v>
                </c:pt>
                <c:pt idx="470">
                  <c:v>14.08.2018</c:v>
                </c:pt>
                <c:pt idx="471">
                  <c:v>15.08.2018</c:v>
                </c:pt>
                <c:pt idx="472">
                  <c:v>16.08.2018</c:v>
                </c:pt>
                <c:pt idx="473">
                  <c:v>17.08.2018</c:v>
                </c:pt>
                <c:pt idx="474">
                  <c:v>18.08.2018</c:v>
                </c:pt>
                <c:pt idx="475">
                  <c:v>19.08.2018</c:v>
                </c:pt>
                <c:pt idx="476">
                  <c:v>20.08.2018</c:v>
                </c:pt>
                <c:pt idx="477">
                  <c:v>21.08.2018</c:v>
                </c:pt>
                <c:pt idx="478">
                  <c:v>22.08.2018</c:v>
                </c:pt>
                <c:pt idx="479">
                  <c:v>23.08.2018</c:v>
                </c:pt>
                <c:pt idx="480">
                  <c:v>24.08.2018</c:v>
                </c:pt>
                <c:pt idx="481">
                  <c:v>25.08.2018</c:v>
                </c:pt>
                <c:pt idx="482">
                  <c:v>26.08.2018</c:v>
                </c:pt>
                <c:pt idx="483">
                  <c:v>27.08.2018</c:v>
                </c:pt>
                <c:pt idx="484">
                  <c:v>28.08.2018</c:v>
                </c:pt>
                <c:pt idx="485">
                  <c:v>29.08.2018</c:v>
                </c:pt>
                <c:pt idx="486">
                  <c:v>30.08.2018</c:v>
                </c:pt>
                <c:pt idx="487">
                  <c:v>31.08.2018</c:v>
                </c:pt>
                <c:pt idx="488">
                  <c:v>01.09.2018</c:v>
                </c:pt>
                <c:pt idx="489">
                  <c:v>02.09.2018</c:v>
                </c:pt>
                <c:pt idx="490">
                  <c:v>03.09.2018</c:v>
                </c:pt>
                <c:pt idx="491">
                  <c:v>04.09.2018</c:v>
                </c:pt>
                <c:pt idx="492">
                  <c:v>05.09.2018</c:v>
                </c:pt>
                <c:pt idx="493">
                  <c:v>06.09.2018</c:v>
                </c:pt>
                <c:pt idx="494">
                  <c:v>07.09.2018</c:v>
                </c:pt>
                <c:pt idx="495">
                  <c:v>08.09.2018</c:v>
                </c:pt>
                <c:pt idx="496">
                  <c:v>09.09.2018</c:v>
                </c:pt>
                <c:pt idx="497">
                  <c:v>10.09.2018</c:v>
                </c:pt>
                <c:pt idx="498">
                  <c:v>11.09.2018</c:v>
                </c:pt>
                <c:pt idx="499">
                  <c:v>12.09.2018</c:v>
                </c:pt>
                <c:pt idx="500">
                  <c:v>13.09.2018</c:v>
                </c:pt>
                <c:pt idx="501">
                  <c:v>14.09.2018</c:v>
                </c:pt>
                <c:pt idx="502">
                  <c:v>15.09.2018</c:v>
                </c:pt>
                <c:pt idx="503">
                  <c:v>16.09.2018</c:v>
                </c:pt>
                <c:pt idx="504">
                  <c:v>17.09.2018</c:v>
                </c:pt>
                <c:pt idx="505">
                  <c:v>18.09.2018</c:v>
                </c:pt>
                <c:pt idx="506">
                  <c:v>19.09.2018</c:v>
                </c:pt>
                <c:pt idx="507">
                  <c:v>20.09.2018</c:v>
                </c:pt>
                <c:pt idx="508">
                  <c:v>21.09.2018</c:v>
                </c:pt>
                <c:pt idx="509">
                  <c:v>22.09.2018</c:v>
                </c:pt>
                <c:pt idx="510">
                  <c:v>23.09.2018</c:v>
                </c:pt>
                <c:pt idx="511">
                  <c:v>24.09.2018</c:v>
                </c:pt>
                <c:pt idx="512">
                  <c:v>25.09.2018</c:v>
                </c:pt>
                <c:pt idx="513">
                  <c:v>26.09.2018</c:v>
                </c:pt>
                <c:pt idx="514">
                  <c:v>27.09.2018</c:v>
                </c:pt>
                <c:pt idx="515">
                  <c:v>28.09.2018</c:v>
                </c:pt>
                <c:pt idx="516">
                  <c:v>29.09.2018</c:v>
                </c:pt>
                <c:pt idx="517">
                  <c:v>30.09.2018</c:v>
                </c:pt>
                <c:pt idx="518">
                  <c:v>01.10.2018</c:v>
                </c:pt>
                <c:pt idx="519">
                  <c:v>02.10.2018</c:v>
                </c:pt>
                <c:pt idx="520">
                  <c:v>03.10.2018</c:v>
                </c:pt>
                <c:pt idx="521">
                  <c:v>04.10.2018</c:v>
                </c:pt>
                <c:pt idx="522">
                  <c:v>05.10.2018</c:v>
                </c:pt>
                <c:pt idx="523">
                  <c:v>06.10.2018</c:v>
                </c:pt>
                <c:pt idx="524">
                  <c:v>07.10.2018</c:v>
                </c:pt>
                <c:pt idx="525">
                  <c:v>08.10.2018</c:v>
                </c:pt>
                <c:pt idx="526">
                  <c:v>09.10.2018</c:v>
                </c:pt>
                <c:pt idx="527">
                  <c:v>10.10.2018</c:v>
                </c:pt>
                <c:pt idx="528">
                  <c:v>11.10.2018</c:v>
                </c:pt>
                <c:pt idx="529">
                  <c:v>12.10.2018</c:v>
                </c:pt>
                <c:pt idx="530">
                  <c:v>13.10.2018</c:v>
                </c:pt>
                <c:pt idx="531">
                  <c:v>14.10.2018</c:v>
                </c:pt>
                <c:pt idx="532">
                  <c:v>15.10.2018</c:v>
                </c:pt>
                <c:pt idx="533">
                  <c:v>16.10.2018</c:v>
                </c:pt>
                <c:pt idx="534">
                  <c:v>17.10.2018</c:v>
                </c:pt>
                <c:pt idx="535">
                  <c:v>18.10.2018</c:v>
                </c:pt>
                <c:pt idx="536">
                  <c:v>19.10.2018</c:v>
                </c:pt>
                <c:pt idx="537">
                  <c:v>20.10.2018</c:v>
                </c:pt>
                <c:pt idx="538">
                  <c:v>21.10.2018</c:v>
                </c:pt>
                <c:pt idx="539">
                  <c:v>22.10.2018</c:v>
                </c:pt>
                <c:pt idx="540">
                  <c:v>23.10.2018</c:v>
                </c:pt>
                <c:pt idx="541">
                  <c:v>24.10.2018</c:v>
                </c:pt>
                <c:pt idx="542">
                  <c:v>25.10.2018</c:v>
                </c:pt>
                <c:pt idx="543">
                  <c:v>26.10.2018</c:v>
                </c:pt>
                <c:pt idx="544">
                  <c:v>27.10.2018</c:v>
                </c:pt>
                <c:pt idx="545">
                  <c:v>28.10.2018</c:v>
                </c:pt>
                <c:pt idx="546">
                  <c:v>29.10.2018</c:v>
                </c:pt>
                <c:pt idx="547">
                  <c:v>30.10.2018</c:v>
                </c:pt>
                <c:pt idx="548">
                  <c:v>31.10.2018</c:v>
                </c:pt>
                <c:pt idx="549">
                  <c:v>01.11.2018</c:v>
                </c:pt>
                <c:pt idx="550">
                  <c:v>02.11.2018</c:v>
                </c:pt>
                <c:pt idx="551">
                  <c:v>03.11.2018</c:v>
                </c:pt>
                <c:pt idx="552">
                  <c:v>04.11.2018</c:v>
                </c:pt>
                <c:pt idx="553">
                  <c:v>05.11.2018</c:v>
                </c:pt>
                <c:pt idx="554">
                  <c:v>06.11.2018</c:v>
                </c:pt>
                <c:pt idx="555">
                  <c:v>07.11.2018</c:v>
                </c:pt>
                <c:pt idx="556">
                  <c:v>08.11.2018</c:v>
                </c:pt>
                <c:pt idx="557">
                  <c:v>09.11.2018</c:v>
                </c:pt>
                <c:pt idx="558">
                  <c:v>10.11.2018</c:v>
                </c:pt>
                <c:pt idx="559">
                  <c:v>11.11.2018</c:v>
                </c:pt>
                <c:pt idx="560">
                  <c:v>12.11.2018</c:v>
                </c:pt>
                <c:pt idx="561">
                  <c:v>13.11.2018</c:v>
                </c:pt>
                <c:pt idx="562">
                  <c:v>14.11.2018</c:v>
                </c:pt>
                <c:pt idx="563">
                  <c:v>15.11.2018</c:v>
                </c:pt>
                <c:pt idx="564">
                  <c:v>16.11.2018</c:v>
                </c:pt>
                <c:pt idx="565">
                  <c:v>17.11.2018</c:v>
                </c:pt>
                <c:pt idx="566">
                  <c:v>18.11.2018</c:v>
                </c:pt>
                <c:pt idx="567">
                  <c:v>19.11.2018</c:v>
                </c:pt>
                <c:pt idx="568">
                  <c:v>20.11.2018</c:v>
                </c:pt>
                <c:pt idx="569">
                  <c:v>21.11.2018</c:v>
                </c:pt>
                <c:pt idx="570">
                  <c:v>22.11.2018</c:v>
                </c:pt>
                <c:pt idx="571">
                  <c:v>23.11.2018</c:v>
                </c:pt>
                <c:pt idx="572">
                  <c:v>24.11.2018</c:v>
                </c:pt>
                <c:pt idx="573">
                  <c:v>25.11.2018</c:v>
                </c:pt>
                <c:pt idx="574">
                  <c:v>26.11.2018</c:v>
                </c:pt>
                <c:pt idx="575">
                  <c:v>27.11.2018</c:v>
                </c:pt>
                <c:pt idx="576">
                  <c:v>28.11.2018</c:v>
                </c:pt>
                <c:pt idx="577">
                  <c:v>29.11.2018</c:v>
                </c:pt>
                <c:pt idx="578">
                  <c:v>30.11.2018</c:v>
                </c:pt>
                <c:pt idx="579">
                  <c:v>01.12.2018</c:v>
                </c:pt>
                <c:pt idx="580">
                  <c:v>02.12.2018</c:v>
                </c:pt>
                <c:pt idx="581">
                  <c:v>03.12.2018</c:v>
                </c:pt>
                <c:pt idx="582">
                  <c:v>04.12.2018</c:v>
                </c:pt>
                <c:pt idx="583">
                  <c:v>05.12.2018</c:v>
                </c:pt>
                <c:pt idx="584">
                  <c:v>06.12.2018</c:v>
                </c:pt>
                <c:pt idx="585">
                  <c:v>07.12.2018</c:v>
                </c:pt>
                <c:pt idx="586">
                  <c:v>08.12.2018</c:v>
                </c:pt>
                <c:pt idx="587">
                  <c:v>09.12.2018</c:v>
                </c:pt>
                <c:pt idx="588">
                  <c:v>10.12.2018</c:v>
                </c:pt>
                <c:pt idx="589">
                  <c:v>11.12.2018</c:v>
                </c:pt>
                <c:pt idx="590">
                  <c:v>12.12.2018</c:v>
                </c:pt>
                <c:pt idx="591">
                  <c:v>13.12.2018</c:v>
                </c:pt>
                <c:pt idx="592">
                  <c:v>14.12.2018</c:v>
                </c:pt>
                <c:pt idx="593">
                  <c:v>15.12.2018</c:v>
                </c:pt>
                <c:pt idx="594">
                  <c:v>16.12.2018</c:v>
                </c:pt>
                <c:pt idx="595">
                  <c:v>17.12.2018</c:v>
                </c:pt>
                <c:pt idx="596">
                  <c:v>18.12.2018</c:v>
                </c:pt>
                <c:pt idx="597">
                  <c:v>19.12.2018</c:v>
                </c:pt>
                <c:pt idx="598">
                  <c:v>20.12.2018</c:v>
                </c:pt>
                <c:pt idx="599">
                  <c:v>21.12.2018</c:v>
                </c:pt>
                <c:pt idx="600">
                  <c:v>22.12.2018</c:v>
                </c:pt>
                <c:pt idx="601">
                  <c:v>23.12.2018</c:v>
                </c:pt>
                <c:pt idx="602">
                  <c:v>24.12.2018</c:v>
                </c:pt>
                <c:pt idx="603">
                  <c:v>25.12.2018</c:v>
                </c:pt>
                <c:pt idx="604">
                  <c:v>26.12.2018</c:v>
                </c:pt>
                <c:pt idx="605">
                  <c:v>27.12.2018</c:v>
                </c:pt>
                <c:pt idx="606">
                  <c:v>28.12.2018</c:v>
                </c:pt>
                <c:pt idx="607">
                  <c:v>29.12.2018</c:v>
                </c:pt>
                <c:pt idx="608">
                  <c:v>30.12.2018</c:v>
                </c:pt>
                <c:pt idx="609">
                  <c:v>31.12.2018</c:v>
                </c:pt>
                <c:pt idx="610">
                  <c:v>01.01.2019</c:v>
                </c:pt>
                <c:pt idx="611">
                  <c:v>02.01.2019</c:v>
                </c:pt>
                <c:pt idx="612">
                  <c:v>03.01.2019</c:v>
                </c:pt>
                <c:pt idx="613">
                  <c:v>04.01.2019</c:v>
                </c:pt>
                <c:pt idx="614">
                  <c:v>05.01.2019</c:v>
                </c:pt>
                <c:pt idx="615">
                  <c:v>06.01.2019</c:v>
                </c:pt>
                <c:pt idx="616">
                  <c:v>07.01.2019</c:v>
                </c:pt>
                <c:pt idx="617">
                  <c:v>08.01.2019</c:v>
                </c:pt>
                <c:pt idx="618">
                  <c:v>09.01.2019</c:v>
                </c:pt>
                <c:pt idx="619">
                  <c:v>10.01.2019</c:v>
                </c:pt>
                <c:pt idx="620">
                  <c:v>11.01.2019</c:v>
                </c:pt>
                <c:pt idx="621">
                  <c:v>12.01.2019</c:v>
                </c:pt>
                <c:pt idx="622">
                  <c:v>13.01.2019</c:v>
                </c:pt>
                <c:pt idx="623">
                  <c:v>14.01.2019</c:v>
                </c:pt>
                <c:pt idx="624">
                  <c:v>15.01.2019</c:v>
                </c:pt>
                <c:pt idx="625">
                  <c:v>16.01.2019</c:v>
                </c:pt>
                <c:pt idx="626">
                  <c:v>17.01.2019</c:v>
                </c:pt>
                <c:pt idx="627">
                  <c:v>18.01.2019</c:v>
                </c:pt>
                <c:pt idx="628">
                  <c:v>19.01.2019</c:v>
                </c:pt>
                <c:pt idx="629">
                  <c:v>20.01.2019</c:v>
                </c:pt>
                <c:pt idx="630">
                  <c:v>21.01.2019</c:v>
                </c:pt>
                <c:pt idx="631">
                  <c:v>22.01.2019</c:v>
                </c:pt>
                <c:pt idx="632">
                  <c:v>23.01.2019</c:v>
                </c:pt>
                <c:pt idx="633">
                  <c:v>24.01.2019</c:v>
                </c:pt>
                <c:pt idx="634">
                  <c:v>25.01.2019</c:v>
                </c:pt>
                <c:pt idx="635">
                  <c:v>26.01.2019</c:v>
                </c:pt>
                <c:pt idx="636">
                  <c:v>27.01.2019</c:v>
                </c:pt>
                <c:pt idx="637">
                  <c:v>28.01.2019</c:v>
                </c:pt>
                <c:pt idx="638">
                  <c:v>29.01.2019</c:v>
                </c:pt>
                <c:pt idx="639">
                  <c:v>30.01.2019</c:v>
                </c:pt>
                <c:pt idx="640">
                  <c:v>31.01.2019</c:v>
                </c:pt>
                <c:pt idx="641">
                  <c:v>01.02.2019</c:v>
                </c:pt>
                <c:pt idx="642">
                  <c:v>02.02.2019</c:v>
                </c:pt>
                <c:pt idx="643">
                  <c:v>03.02.2019</c:v>
                </c:pt>
                <c:pt idx="644">
                  <c:v>04.02.2019</c:v>
                </c:pt>
                <c:pt idx="645">
                  <c:v>05.02.2019</c:v>
                </c:pt>
                <c:pt idx="646">
                  <c:v>06.02.2019</c:v>
                </c:pt>
                <c:pt idx="647">
                  <c:v>07.02.2019</c:v>
                </c:pt>
                <c:pt idx="648">
                  <c:v>08.02.2019</c:v>
                </c:pt>
                <c:pt idx="649">
                  <c:v>09.02.2019</c:v>
                </c:pt>
                <c:pt idx="650">
                  <c:v>10.02.2019</c:v>
                </c:pt>
                <c:pt idx="651">
                  <c:v>11.02.2019</c:v>
                </c:pt>
                <c:pt idx="652">
                  <c:v>12.02.2019</c:v>
                </c:pt>
                <c:pt idx="653">
                  <c:v>13.02.2019</c:v>
                </c:pt>
                <c:pt idx="654">
                  <c:v>14.02.2019</c:v>
                </c:pt>
                <c:pt idx="655">
                  <c:v>15.02.2019</c:v>
                </c:pt>
                <c:pt idx="656">
                  <c:v>16.02.2019</c:v>
                </c:pt>
                <c:pt idx="657">
                  <c:v>17.02.2019</c:v>
                </c:pt>
                <c:pt idx="658">
                  <c:v>18.02.2019</c:v>
                </c:pt>
                <c:pt idx="659">
                  <c:v>19.02.2019</c:v>
                </c:pt>
                <c:pt idx="660">
                  <c:v>20.02.2019</c:v>
                </c:pt>
                <c:pt idx="661">
                  <c:v>21.02.2019</c:v>
                </c:pt>
                <c:pt idx="662">
                  <c:v>22.02.2019</c:v>
                </c:pt>
                <c:pt idx="663">
                  <c:v>23.02.2019</c:v>
                </c:pt>
                <c:pt idx="664">
                  <c:v>24.02.2019</c:v>
                </c:pt>
                <c:pt idx="665">
                  <c:v>25.02.2019</c:v>
                </c:pt>
                <c:pt idx="666">
                  <c:v>26.02.2019</c:v>
                </c:pt>
                <c:pt idx="667">
                  <c:v>27.02.2019</c:v>
                </c:pt>
                <c:pt idx="668">
                  <c:v>28.02.2019</c:v>
                </c:pt>
                <c:pt idx="669">
                  <c:v>01.03.2019</c:v>
                </c:pt>
                <c:pt idx="670">
                  <c:v>02.03.2019</c:v>
                </c:pt>
                <c:pt idx="671">
                  <c:v>03.03.2019</c:v>
                </c:pt>
                <c:pt idx="672">
                  <c:v>04.03.2019</c:v>
                </c:pt>
                <c:pt idx="673">
                  <c:v>05.03.2019</c:v>
                </c:pt>
                <c:pt idx="674">
                  <c:v>06.03.2019</c:v>
                </c:pt>
                <c:pt idx="675">
                  <c:v>07.03.2019</c:v>
                </c:pt>
                <c:pt idx="676">
                  <c:v>08.03.2019</c:v>
                </c:pt>
                <c:pt idx="677">
                  <c:v>09.03.2019</c:v>
                </c:pt>
                <c:pt idx="678">
                  <c:v>10.03.2019</c:v>
                </c:pt>
                <c:pt idx="679">
                  <c:v>11.03.2019</c:v>
                </c:pt>
                <c:pt idx="680">
                  <c:v>12.03.2019</c:v>
                </c:pt>
                <c:pt idx="681">
                  <c:v>13.03.2019</c:v>
                </c:pt>
                <c:pt idx="682">
                  <c:v>14.03.2019</c:v>
                </c:pt>
                <c:pt idx="683">
                  <c:v>15.03.2019</c:v>
                </c:pt>
                <c:pt idx="684">
                  <c:v>16.03.2019</c:v>
                </c:pt>
                <c:pt idx="685">
                  <c:v>17.03.2019</c:v>
                </c:pt>
                <c:pt idx="686">
                  <c:v>18.03.2019</c:v>
                </c:pt>
                <c:pt idx="687">
                  <c:v>19.03.2019</c:v>
                </c:pt>
                <c:pt idx="688">
                  <c:v>20.03.2019</c:v>
                </c:pt>
                <c:pt idx="689">
                  <c:v>21.03.2019</c:v>
                </c:pt>
                <c:pt idx="690">
                  <c:v>22.03.2019</c:v>
                </c:pt>
                <c:pt idx="691">
                  <c:v>23.03.2019</c:v>
                </c:pt>
                <c:pt idx="692">
                  <c:v>24.03.2019</c:v>
                </c:pt>
                <c:pt idx="693">
                  <c:v>25.03.2019</c:v>
                </c:pt>
                <c:pt idx="694">
                  <c:v>26.03.2019</c:v>
                </c:pt>
                <c:pt idx="695">
                  <c:v>27.03.2019</c:v>
                </c:pt>
                <c:pt idx="696">
                  <c:v>28.03.2019</c:v>
                </c:pt>
                <c:pt idx="697">
                  <c:v>29.03.2019</c:v>
                </c:pt>
                <c:pt idx="698">
                  <c:v>30.03.2019</c:v>
                </c:pt>
                <c:pt idx="699">
                  <c:v>31.03.2019</c:v>
                </c:pt>
                <c:pt idx="700">
                  <c:v>01.04.2019</c:v>
                </c:pt>
                <c:pt idx="701">
                  <c:v>02.04.2019</c:v>
                </c:pt>
                <c:pt idx="702">
                  <c:v>03.04.2019</c:v>
                </c:pt>
                <c:pt idx="703">
                  <c:v>04.04.2019</c:v>
                </c:pt>
                <c:pt idx="704">
                  <c:v>05.04.2019</c:v>
                </c:pt>
                <c:pt idx="705">
                  <c:v>06.04.2019</c:v>
                </c:pt>
                <c:pt idx="706">
                  <c:v>07.04.2019</c:v>
                </c:pt>
                <c:pt idx="707">
                  <c:v>08.04.2019</c:v>
                </c:pt>
                <c:pt idx="708">
                  <c:v>09.04.2019</c:v>
                </c:pt>
                <c:pt idx="709">
                  <c:v>10.04.2019</c:v>
                </c:pt>
                <c:pt idx="710">
                  <c:v>11.04.2019</c:v>
                </c:pt>
                <c:pt idx="711">
                  <c:v>12.04.2019</c:v>
                </c:pt>
                <c:pt idx="712">
                  <c:v>13.04.2019</c:v>
                </c:pt>
                <c:pt idx="713">
                  <c:v>14.04.2019</c:v>
                </c:pt>
                <c:pt idx="714">
                  <c:v>15.04.2019</c:v>
                </c:pt>
                <c:pt idx="715">
                  <c:v>16.04.2019</c:v>
                </c:pt>
                <c:pt idx="716">
                  <c:v>17.04.2019</c:v>
                </c:pt>
                <c:pt idx="717">
                  <c:v>18.04.2019</c:v>
                </c:pt>
                <c:pt idx="718">
                  <c:v>19.04.2019</c:v>
                </c:pt>
                <c:pt idx="719">
                  <c:v>20.04.2019</c:v>
                </c:pt>
                <c:pt idx="720">
                  <c:v>21.04.2019</c:v>
                </c:pt>
                <c:pt idx="721">
                  <c:v>22.04.2019</c:v>
                </c:pt>
                <c:pt idx="722">
                  <c:v>23.04.2019</c:v>
                </c:pt>
                <c:pt idx="723">
                  <c:v>24.04.2019</c:v>
                </c:pt>
                <c:pt idx="724">
                  <c:v>25.04.2019</c:v>
                </c:pt>
                <c:pt idx="725">
                  <c:v>26.04.2019</c:v>
                </c:pt>
                <c:pt idx="726">
                  <c:v>27.04.2019</c:v>
                </c:pt>
                <c:pt idx="727">
                  <c:v>28.04.2019</c:v>
                </c:pt>
                <c:pt idx="728">
                  <c:v>29.04.2019</c:v>
                </c:pt>
                <c:pt idx="729">
                  <c:v>30.04.2019</c:v>
                </c:pt>
                <c:pt idx="730">
                  <c:v>01.05.2019</c:v>
                </c:pt>
              </c:strCache>
            </c:strRef>
          </c:cat>
          <c:val>
            <c:numRef>
              <c:f>Sheet1!$B$2:$B$732</c:f>
              <c:numCache>
                <c:formatCode>General</c:formatCode>
                <c:ptCount val="731"/>
                <c:pt idx="1">
                  <c:v>47839</c:v>
                </c:pt>
                <c:pt idx="2">
                  <c:v>47900</c:v>
                </c:pt>
                <c:pt idx="3">
                  <c:v>47954</c:v>
                </c:pt>
                <c:pt idx="4">
                  <c:v>48009</c:v>
                </c:pt>
                <c:pt idx="5">
                  <c:v>48066</c:v>
                </c:pt>
                <c:pt idx="6">
                  <c:v>48113</c:v>
                </c:pt>
                <c:pt idx="7">
                  <c:v>48194</c:v>
                </c:pt>
                <c:pt idx="8">
                  <c:v>48233</c:v>
                </c:pt>
                <c:pt idx="9">
                  <c:v>48286</c:v>
                </c:pt>
                <c:pt idx="10">
                  <c:v>48361</c:v>
                </c:pt>
                <c:pt idx="11">
                  <c:v>48559</c:v>
                </c:pt>
                <c:pt idx="12">
                  <c:v>48706</c:v>
                </c:pt>
                <c:pt idx="13">
                  <c:v>48757</c:v>
                </c:pt>
                <c:pt idx="14">
                  <c:v>48789</c:v>
                </c:pt>
                <c:pt idx="15">
                  <c:v>48886</c:v>
                </c:pt>
                <c:pt idx="16">
                  <c:v>48918</c:v>
                </c:pt>
                <c:pt idx="17">
                  <c:v>49060</c:v>
                </c:pt>
                <c:pt idx="18">
                  <c:v>49203</c:v>
                </c:pt>
                <c:pt idx="19">
                  <c:v>49310</c:v>
                </c:pt>
                <c:pt idx="20">
                  <c:v>49353</c:v>
                </c:pt>
                <c:pt idx="21">
                  <c:v>49417</c:v>
                </c:pt>
                <c:pt idx="22">
                  <c:v>49542</c:v>
                </c:pt>
                <c:pt idx="23">
                  <c:v>49580</c:v>
                </c:pt>
                <c:pt idx="24">
                  <c:v>49620</c:v>
                </c:pt>
                <c:pt idx="25">
                  <c:v>49635</c:v>
                </c:pt>
                <c:pt idx="26">
                  <c:v>49670</c:v>
                </c:pt>
                <c:pt idx="27">
                  <c:v>49705</c:v>
                </c:pt>
                <c:pt idx="28">
                  <c:v>49734</c:v>
                </c:pt>
                <c:pt idx="29">
                  <c:v>49778</c:v>
                </c:pt>
                <c:pt idx="30">
                  <c:v>49868</c:v>
                </c:pt>
                <c:pt idx="31">
                  <c:v>49982</c:v>
                </c:pt>
                <c:pt idx="32">
                  <c:v>50024</c:v>
                </c:pt>
                <c:pt idx="33">
                  <c:v>50064</c:v>
                </c:pt>
                <c:pt idx="34">
                  <c:v>50143</c:v>
                </c:pt>
                <c:pt idx="35">
                  <c:v>50219</c:v>
                </c:pt>
                <c:pt idx="36">
                  <c:v>50303</c:v>
                </c:pt>
                <c:pt idx="37">
                  <c:v>50345</c:v>
                </c:pt>
                <c:pt idx="38">
                  <c:v>50413</c:v>
                </c:pt>
                <c:pt idx="39">
                  <c:v>50482</c:v>
                </c:pt>
                <c:pt idx="40">
                  <c:v>50515</c:v>
                </c:pt>
                <c:pt idx="41">
                  <c:v>50536</c:v>
                </c:pt>
                <c:pt idx="42">
                  <c:v>50575</c:v>
                </c:pt>
                <c:pt idx="43">
                  <c:v>50636</c:v>
                </c:pt>
                <c:pt idx="44">
                  <c:v>50686</c:v>
                </c:pt>
                <c:pt idx="45">
                  <c:v>50718</c:v>
                </c:pt>
                <c:pt idx="46">
                  <c:v>50745</c:v>
                </c:pt>
                <c:pt idx="47">
                  <c:v>50758</c:v>
                </c:pt>
                <c:pt idx="48">
                  <c:v>50787</c:v>
                </c:pt>
                <c:pt idx="49">
                  <c:v>50807</c:v>
                </c:pt>
                <c:pt idx="50">
                  <c:v>50823</c:v>
                </c:pt>
                <c:pt idx="51">
                  <c:v>50852</c:v>
                </c:pt>
                <c:pt idx="52">
                  <c:v>50885</c:v>
                </c:pt>
                <c:pt idx="53">
                  <c:v>50941</c:v>
                </c:pt>
                <c:pt idx="54">
                  <c:v>50967</c:v>
                </c:pt>
                <c:pt idx="55">
                  <c:v>50982</c:v>
                </c:pt>
                <c:pt idx="56">
                  <c:v>51020</c:v>
                </c:pt>
                <c:pt idx="57">
                  <c:v>51060</c:v>
                </c:pt>
                <c:pt idx="58">
                  <c:v>51092</c:v>
                </c:pt>
                <c:pt idx="59">
                  <c:v>51172</c:v>
                </c:pt>
                <c:pt idx="60">
                  <c:v>51272</c:v>
                </c:pt>
                <c:pt idx="61">
                  <c:v>51323</c:v>
                </c:pt>
                <c:pt idx="62">
                  <c:v>51378</c:v>
                </c:pt>
                <c:pt idx="63">
                  <c:v>51461</c:v>
                </c:pt>
                <c:pt idx="64">
                  <c:v>51519</c:v>
                </c:pt>
                <c:pt idx="65">
                  <c:v>51607</c:v>
                </c:pt>
                <c:pt idx="66">
                  <c:v>51658</c:v>
                </c:pt>
                <c:pt idx="67">
                  <c:v>51690</c:v>
                </c:pt>
                <c:pt idx="68">
                  <c:v>51704</c:v>
                </c:pt>
                <c:pt idx="69">
                  <c:v>51726</c:v>
                </c:pt>
                <c:pt idx="70">
                  <c:v>51795</c:v>
                </c:pt>
                <c:pt idx="71">
                  <c:v>51829</c:v>
                </c:pt>
                <c:pt idx="72">
                  <c:v>51875</c:v>
                </c:pt>
                <c:pt idx="73">
                  <c:v>51896</c:v>
                </c:pt>
                <c:pt idx="74">
                  <c:v>51930</c:v>
                </c:pt>
                <c:pt idx="75">
                  <c:v>51952</c:v>
                </c:pt>
                <c:pt idx="76">
                  <c:v>51974</c:v>
                </c:pt>
                <c:pt idx="77">
                  <c:v>51993</c:v>
                </c:pt>
                <c:pt idx="78">
                  <c:v>52000</c:v>
                </c:pt>
                <c:pt idx="79">
                  <c:v>51999</c:v>
                </c:pt>
                <c:pt idx="80">
                  <c:v>52039</c:v>
                </c:pt>
                <c:pt idx="81">
                  <c:v>52088</c:v>
                </c:pt>
                <c:pt idx="82">
                  <c:v>52127</c:v>
                </c:pt>
                <c:pt idx="83">
                  <c:v>52196</c:v>
                </c:pt>
                <c:pt idx="84">
                  <c:v>52260</c:v>
                </c:pt>
                <c:pt idx="85">
                  <c:v>52437</c:v>
                </c:pt>
                <c:pt idx="86">
                  <c:v>52712</c:v>
                </c:pt>
                <c:pt idx="87">
                  <c:v>52874</c:v>
                </c:pt>
                <c:pt idx="88">
                  <c:v>53022</c:v>
                </c:pt>
                <c:pt idx="89">
                  <c:v>53134</c:v>
                </c:pt>
                <c:pt idx="90">
                  <c:v>53214</c:v>
                </c:pt>
                <c:pt idx="91">
                  <c:v>53288</c:v>
                </c:pt>
                <c:pt idx="92">
                  <c:v>53422</c:v>
                </c:pt>
                <c:pt idx="93">
                  <c:v>53460</c:v>
                </c:pt>
                <c:pt idx="94">
                  <c:v>53484</c:v>
                </c:pt>
                <c:pt idx="95">
                  <c:v>53602</c:v>
                </c:pt>
                <c:pt idx="96">
                  <c:v>53647</c:v>
                </c:pt>
                <c:pt idx="97">
                  <c:v>53672</c:v>
                </c:pt>
                <c:pt idx="98">
                  <c:v>53695</c:v>
                </c:pt>
                <c:pt idx="99">
                  <c:v>53751</c:v>
                </c:pt>
                <c:pt idx="100">
                  <c:v>53861</c:v>
                </c:pt>
                <c:pt idx="101">
                  <c:v>53986</c:v>
                </c:pt>
                <c:pt idx="102">
                  <c:v>54281</c:v>
                </c:pt>
                <c:pt idx="103">
                  <c:v>54470</c:v>
                </c:pt>
                <c:pt idx="104">
                  <c:v>54585</c:v>
                </c:pt>
                <c:pt idx="105">
                  <c:v>54637</c:v>
                </c:pt>
                <c:pt idx="106">
                  <c:v>54751</c:v>
                </c:pt>
                <c:pt idx="107">
                  <c:v>54831</c:v>
                </c:pt>
                <c:pt idx="108">
                  <c:v>54912</c:v>
                </c:pt>
                <c:pt idx="109">
                  <c:v>54988</c:v>
                </c:pt>
                <c:pt idx="110">
                  <c:v>55080</c:v>
                </c:pt>
                <c:pt idx="111">
                  <c:v>55150</c:v>
                </c:pt>
                <c:pt idx="112">
                  <c:v>55186</c:v>
                </c:pt>
                <c:pt idx="113">
                  <c:v>55229</c:v>
                </c:pt>
                <c:pt idx="114">
                  <c:v>55254</c:v>
                </c:pt>
                <c:pt idx="115">
                  <c:v>55287</c:v>
                </c:pt>
                <c:pt idx="116">
                  <c:v>55331</c:v>
                </c:pt>
                <c:pt idx="117">
                  <c:v>55609</c:v>
                </c:pt>
                <c:pt idx="118">
                  <c:v>55682</c:v>
                </c:pt>
                <c:pt idx="119">
                  <c:v>55705</c:v>
                </c:pt>
                <c:pt idx="120">
                  <c:v>55760</c:v>
                </c:pt>
                <c:pt idx="121">
                  <c:v>55814</c:v>
                </c:pt>
                <c:pt idx="122">
                  <c:v>55974</c:v>
                </c:pt>
                <c:pt idx="123">
                  <c:v>56088</c:v>
                </c:pt>
                <c:pt idx="124">
                  <c:v>56134</c:v>
                </c:pt>
                <c:pt idx="125">
                  <c:v>56228</c:v>
                </c:pt>
                <c:pt idx="126">
                  <c:v>56320</c:v>
                </c:pt>
                <c:pt idx="127">
                  <c:v>56505</c:v>
                </c:pt>
                <c:pt idx="128">
                  <c:v>56643</c:v>
                </c:pt>
                <c:pt idx="129">
                  <c:v>56730</c:v>
                </c:pt>
                <c:pt idx="130">
                  <c:v>56814</c:v>
                </c:pt>
                <c:pt idx="131">
                  <c:v>56884</c:v>
                </c:pt>
                <c:pt idx="132">
                  <c:v>57129</c:v>
                </c:pt>
                <c:pt idx="133">
                  <c:v>57222</c:v>
                </c:pt>
                <c:pt idx="134">
                  <c:v>57282</c:v>
                </c:pt>
                <c:pt idx="135">
                  <c:v>57481</c:v>
                </c:pt>
                <c:pt idx="136">
                  <c:v>57657</c:v>
                </c:pt>
                <c:pt idx="137">
                  <c:v>57763</c:v>
                </c:pt>
                <c:pt idx="138">
                  <c:v>57850</c:v>
                </c:pt>
                <c:pt idx="139">
                  <c:v>58008</c:v>
                </c:pt>
                <c:pt idx="140">
                  <c:v>58113</c:v>
                </c:pt>
                <c:pt idx="141">
                  <c:v>58165</c:v>
                </c:pt>
                <c:pt idx="142">
                  <c:v>58200</c:v>
                </c:pt>
                <c:pt idx="143">
                  <c:v>58226</c:v>
                </c:pt>
                <c:pt idx="144">
                  <c:v>58272</c:v>
                </c:pt>
                <c:pt idx="145">
                  <c:v>58319</c:v>
                </c:pt>
                <c:pt idx="146">
                  <c:v>58397</c:v>
                </c:pt>
                <c:pt idx="147">
                  <c:v>58408</c:v>
                </c:pt>
                <c:pt idx="148">
                  <c:v>58439</c:v>
                </c:pt>
                <c:pt idx="149">
                  <c:v>58473</c:v>
                </c:pt>
                <c:pt idx="150">
                  <c:v>58640</c:v>
                </c:pt>
                <c:pt idx="151">
                  <c:v>58686</c:v>
                </c:pt>
                <c:pt idx="152">
                  <c:v>58709</c:v>
                </c:pt>
                <c:pt idx="153">
                  <c:v>58741</c:v>
                </c:pt>
                <c:pt idx="154">
                  <c:v>58774</c:v>
                </c:pt>
                <c:pt idx="155">
                  <c:v>58863</c:v>
                </c:pt>
                <c:pt idx="156">
                  <c:v>58918</c:v>
                </c:pt>
                <c:pt idx="157">
                  <c:v>59072</c:v>
                </c:pt>
                <c:pt idx="158">
                  <c:v>59153</c:v>
                </c:pt>
                <c:pt idx="159">
                  <c:v>59213</c:v>
                </c:pt>
                <c:pt idx="160">
                  <c:v>59251</c:v>
                </c:pt>
                <c:pt idx="161">
                  <c:v>59277</c:v>
                </c:pt>
                <c:pt idx="162">
                  <c:v>59403</c:v>
                </c:pt>
                <c:pt idx="163">
                  <c:v>59446</c:v>
                </c:pt>
                <c:pt idx="164">
                  <c:v>59471</c:v>
                </c:pt>
                <c:pt idx="165">
                  <c:v>59491</c:v>
                </c:pt>
                <c:pt idx="166">
                  <c:v>59516</c:v>
                </c:pt>
                <c:pt idx="167">
                  <c:v>59806</c:v>
                </c:pt>
                <c:pt idx="168">
                  <c:v>59856</c:v>
                </c:pt>
                <c:pt idx="169">
                  <c:v>59948</c:v>
                </c:pt>
                <c:pt idx="170">
                  <c:v>60360</c:v>
                </c:pt>
                <c:pt idx="171">
                  <c:v>60629</c:v>
                </c:pt>
                <c:pt idx="172">
                  <c:v>60765</c:v>
                </c:pt>
                <c:pt idx="173">
                  <c:v>61128</c:v>
                </c:pt>
                <c:pt idx="174">
                  <c:v>61365</c:v>
                </c:pt>
                <c:pt idx="175">
                  <c:v>61464</c:v>
                </c:pt>
                <c:pt idx="176">
                  <c:v>61540</c:v>
                </c:pt>
                <c:pt idx="177">
                  <c:v>61634</c:v>
                </c:pt>
                <c:pt idx="178">
                  <c:v>61696</c:v>
                </c:pt>
                <c:pt idx="179">
                  <c:v>61828</c:v>
                </c:pt>
                <c:pt idx="180">
                  <c:v>61904</c:v>
                </c:pt>
                <c:pt idx="181">
                  <c:v>61976</c:v>
                </c:pt>
                <c:pt idx="182">
                  <c:v>62156</c:v>
                </c:pt>
                <c:pt idx="183">
                  <c:v>62282</c:v>
                </c:pt>
                <c:pt idx="184">
                  <c:v>62348</c:v>
                </c:pt>
                <c:pt idx="185">
                  <c:v>62395</c:v>
                </c:pt>
                <c:pt idx="186">
                  <c:v>62430</c:v>
                </c:pt>
                <c:pt idx="187">
                  <c:v>62474</c:v>
                </c:pt>
                <c:pt idx="188">
                  <c:v>62574</c:v>
                </c:pt>
                <c:pt idx="189">
                  <c:v>62732</c:v>
                </c:pt>
                <c:pt idx="190">
                  <c:v>62953</c:v>
                </c:pt>
                <c:pt idx="191">
                  <c:v>63051</c:v>
                </c:pt>
                <c:pt idx="192">
                  <c:v>63148</c:v>
                </c:pt>
                <c:pt idx="193">
                  <c:v>63266</c:v>
                </c:pt>
                <c:pt idx="194">
                  <c:v>63337</c:v>
                </c:pt>
                <c:pt idx="195">
                  <c:v>63439</c:v>
                </c:pt>
                <c:pt idx="196">
                  <c:v>63516</c:v>
                </c:pt>
                <c:pt idx="197">
                  <c:v>63661</c:v>
                </c:pt>
                <c:pt idx="198">
                  <c:v>63824</c:v>
                </c:pt>
                <c:pt idx="199">
                  <c:v>63895</c:v>
                </c:pt>
                <c:pt idx="200">
                  <c:v>64008</c:v>
                </c:pt>
                <c:pt idx="201">
                  <c:v>64153</c:v>
                </c:pt>
                <c:pt idx="202">
                  <c:v>64309</c:v>
                </c:pt>
                <c:pt idx="203">
                  <c:v>64473</c:v>
                </c:pt>
                <c:pt idx="204">
                  <c:v>64545</c:v>
                </c:pt>
                <c:pt idx="205">
                  <c:v>64624</c:v>
                </c:pt>
                <c:pt idx="206">
                  <c:v>64658</c:v>
                </c:pt>
                <c:pt idx="207">
                  <c:v>64778</c:v>
                </c:pt>
                <c:pt idx="208">
                  <c:v>64909</c:v>
                </c:pt>
                <c:pt idx="209">
                  <c:v>64988</c:v>
                </c:pt>
                <c:pt idx="210">
                  <c:v>65028</c:v>
                </c:pt>
                <c:pt idx="211">
                  <c:v>65178</c:v>
                </c:pt>
                <c:pt idx="212">
                  <c:v>65295</c:v>
                </c:pt>
                <c:pt idx="213">
                  <c:v>65344</c:v>
                </c:pt>
                <c:pt idx="214">
                  <c:v>65368</c:v>
                </c:pt>
                <c:pt idx="215">
                  <c:v>65396</c:v>
                </c:pt>
                <c:pt idx="216">
                  <c:v>65442</c:v>
                </c:pt>
                <c:pt idx="217">
                  <c:v>65491</c:v>
                </c:pt>
                <c:pt idx="218">
                  <c:v>65547</c:v>
                </c:pt>
                <c:pt idx="219">
                  <c:v>65588</c:v>
                </c:pt>
                <c:pt idx="220">
                  <c:v>65636</c:v>
                </c:pt>
                <c:pt idx="221">
                  <c:v>65687</c:v>
                </c:pt>
                <c:pt idx="222">
                  <c:v>65727</c:v>
                </c:pt>
                <c:pt idx="223">
                  <c:v>65784</c:v>
                </c:pt>
                <c:pt idx="224">
                  <c:v>65827</c:v>
                </c:pt>
                <c:pt idx="225">
                  <c:v>65883</c:v>
                </c:pt>
                <c:pt idx="226">
                  <c:v>65965</c:v>
                </c:pt>
                <c:pt idx="227">
                  <c:v>66113</c:v>
                </c:pt>
                <c:pt idx="228">
                  <c:v>66211</c:v>
                </c:pt>
                <c:pt idx="229">
                  <c:v>66263</c:v>
                </c:pt>
                <c:pt idx="230">
                  <c:v>66348</c:v>
                </c:pt>
                <c:pt idx="231">
                  <c:v>66394</c:v>
                </c:pt>
                <c:pt idx="232">
                  <c:v>66449</c:v>
                </c:pt>
                <c:pt idx="233">
                  <c:v>66484</c:v>
                </c:pt>
                <c:pt idx="234">
                  <c:v>66498</c:v>
                </c:pt>
                <c:pt idx="235">
                  <c:v>66524</c:v>
                </c:pt>
                <c:pt idx="236">
                  <c:v>66529</c:v>
                </c:pt>
                <c:pt idx="237">
                  <c:v>66570</c:v>
                </c:pt>
                <c:pt idx="238">
                  <c:v>66604</c:v>
                </c:pt>
                <c:pt idx="239">
                  <c:v>66661</c:v>
                </c:pt>
                <c:pt idx="240">
                  <c:v>66671</c:v>
                </c:pt>
                <c:pt idx="241">
                  <c:v>66694</c:v>
                </c:pt>
                <c:pt idx="242">
                  <c:v>66715</c:v>
                </c:pt>
                <c:pt idx="243">
                  <c:v>66749</c:v>
                </c:pt>
                <c:pt idx="244">
                  <c:v>66775</c:v>
                </c:pt>
                <c:pt idx="245">
                  <c:v>66793</c:v>
                </c:pt>
                <c:pt idx="246">
                  <c:v>66814</c:v>
                </c:pt>
                <c:pt idx="247">
                  <c:v>66868</c:v>
                </c:pt>
                <c:pt idx="248">
                  <c:v>66896</c:v>
                </c:pt>
                <c:pt idx="249">
                  <c:v>66914</c:v>
                </c:pt>
                <c:pt idx="250">
                  <c:v>66926</c:v>
                </c:pt>
                <c:pt idx="251">
                  <c:v>66942</c:v>
                </c:pt>
                <c:pt idx="252">
                  <c:v>66970</c:v>
                </c:pt>
                <c:pt idx="253">
                  <c:v>67026</c:v>
                </c:pt>
                <c:pt idx="254">
                  <c:v>67118</c:v>
                </c:pt>
                <c:pt idx="255">
                  <c:v>67175</c:v>
                </c:pt>
                <c:pt idx="256">
                  <c:v>67219</c:v>
                </c:pt>
                <c:pt idx="257">
                  <c:v>67297</c:v>
                </c:pt>
                <c:pt idx="258">
                  <c:v>67365</c:v>
                </c:pt>
                <c:pt idx="259">
                  <c:v>67464</c:v>
                </c:pt>
                <c:pt idx="260">
                  <c:v>67538</c:v>
                </c:pt>
                <c:pt idx="261">
                  <c:v>67620</c:v>
                </c:pt>
                <c:pt idx="262">
                  <c:v>67804</c:v>
                </c:pt>
                <c:pt idx="263">
                  <c:v>67882</c:v>
                </c:pt>
                <c:pt idx="264">
                  <c:v>67933</c:v>
                </c:pt>
                <c:pt idx="265">
                  <c:v>67965</c:v>
                </c:pt>
                <c:pt idx="266">
                  <c:v>68003</c:v>
                </c:pt>
                <c:pt idx="267">
                  <c:v>68028</c:v>
                </c:pt>
                <c:pt idx="268">
                  <c:v>68083</c:v>
                </c:pt>
                <c:pt idx="269">
                  <c:v>68143</c:v>
                </c:pt>
                <c:pt idx="270">
                  <c:v>68202</c:v>
                </c:pt>
                <c:pt idx="271">
                  <c:v>68313</c:v>
                </c:pt>
                <c:pt idx="272">
                  <c:v>68342</c:v>
                </c:pt>
                <c:pt idx="273">
                  <c:v>68398</c:v>
                </c:pt>
                <c:pt idx="274">
                  <c:v>68450</c:v>
                </c:pt>
                <c:pt idx="275">
                  <c:v>68525</c:v>
                </c:pt>
                <c:pt idx="276">
                  <c:v>68559</c:v>
                </c:pt>
                <c:pt idx="277">
                  <c:v>68611</c:v>
                </c:pt>
                <c:pt idx="278">
                  <c:v>68647</c:v>
                </c:pt>
                <c:pt idx="279">
                  <c:v>68664</c:v>
                </c:pt>
                <c:pt idx="280">
                  <c:v>68695</c:v>
                </c:pt>
                <c:pt idx="281">
                  <c:v>68730</c:v>
                </c:pt>
                <c:pt idx="282">
                  <c:v>68778</c:v>
                </c:pt>
                <c:pt idx="283">
                  <c:v>68805</c:v>
                </c:pt>
                <c:pt idx="284">
                  <c:v>68858</c:v>
                </c:pt>
                <c:pt idx="285">
                  <c:v>68906</c:v>
                </c:pt>
                <c:pt idx="286">
                  <c:v>69149</c:v>
                </c:pt>
                <c:pt idx="287">
                  <c:v>69264</c:v>
                </c:pt>
                <c:pt idx="288">
                  <c:v>69305</c:v>
                </c:pt>
                <c:pt idx="289">
                  <c:v>69403</c:v>
                </c:pt>
                <c:pt idx="290">
                  <c:v>69480</c:v>
                </c:pt>
                <c:pt idx="291">
                  <c:v>69620</c:v>
                </c:pt>
                <c:pt idx="292">
                  <c:v>69997</c:v>
                </c:pt>
                <c:pt idx="293">
                  <c:v>70351</c:v>
                </c:pt>
                <c:pt idx="294">
                  <c:v>70491</c:v>
                </c:pt>
                <c:pt idx="295">
                  <c:v>70528</c:v>
                </c:pt>
                <c:pt idx="296">
                  <c:v>70550</c:v>
                </c:pt>
                <c:pt idx="297">
                  <c:v>70582</c:v>
                </c:pt>
                <c:pt idx="298">
                  <c:v>70649</c:v>
                </c:pt>
                <c:pt idx="299">
                  <c:v>70690</c:v>
                </c:pt>
                <c:pt idx="300">
                  <c:v>71159</c:v>
                </c:pt>
                <c:pt idx="301">
                  <c:v>71295</c:v>
                </c:pt>
                <c:pt idx="302">
                  <c:v>71351</c:v>
                </c:pt>
                <c:pt idx="303">
                  <c:v>71590</c:v>
                </c:pt>
                <c:pt idx="304">
                  <c:v>71898</c:v>
                </c:pt>
                <c:pt idx="305">
                  <c:v>72127</c:v>
                </c:pt>
                <c:pt idx="306">
                  <c:v>72396</c:v>
                </c:pt>
                <c:pt idx="307">
                  <c:v>72536</c:v>
                </c:pt>
                <c:pt idx="308">
                  <c:v>72608</c:v>
                </c:pt>
                <c:pt idx="309">
                  <c:v>72689</c:v>
                </c:pt>
                <c:pt idx="310">
                  <c:v>72798</c:v>
                </c:pt>
                <c:pt idx="311">
                  <c:v>72950</c:v>
                </c:pt>
                <c:pt idx="312">
                  <c:v>73111</c:v>
                </c:pt>
                <c:pt idx="313">
                  <c:v>73469</c:v>
                </c:pt>
                <c:pt idx="314">
                  <c:v>73635</c:v>
                </c:pt>
                <c:pt idx="315">
                  <c:v>73859</c:v>
                </c:pt>
                <c:pt idx="316">
                  <c:v>74339</c:v>
                </c:pt>
                <c:pt idx="317">
                  <c:v>74590</c:v>
                </c:pt>
                <c:pt idx="318">
                  <c:v>74723</c:v>
                </c:pt>
                <c:pt idx="319">
                  <c:v>74868</c:v>
                </c:pt>
                <c:pt idx="320">
                  <c:v>74934</c:v>
                </c:pt>
                <c:pt idx="321">
                  <c:v>75058</c:v>
                </c:pt>
                <c:pt idx="322">
                  <c:v>75090</c:v>
                </c:pt>
                <c:pt idx="323">
                  <c:v>75098</c:v>
                </c:pt>
                <c:pt idx="324">
                  <c:v>75122</c:v>
                </c:pt>
                <c:pt idx="325">
                  <c:v>75156</c:v>
                </c:pt>
                <c:pt idx="326">
                  <c:v>75198</c:v>
                </c:pt>
                <c:pt idx="327">
                  <c:v>75246</c:v>
                </c:pt>
                <c:pt idx="328">
                  <c:v>75301</c:v>
                </c:pt>
                <c:pt idx="329">
                  <c:v>75376</c:v>
                </c:pt>
                <c:pt idx="330">
                  <c:v>75429</c:v>
                </c:pt>
                <c:pt idx="331">
                  <c:v>75477</c:v>
                </c:pt>
                <c:pt idx="332">
                  <c:v>75529</c:v>
                </c:pt>
                <c:pt idx="333">
                  <c:v>75561</c:v>
                </c:pt>
                <c:pt idx="334">
                  <c:v>75601</c:v>
                </c:pt>
                <c:pt idx="335">
                  <c:v>75659</c:v>
                </c:pt>
                <c:pt idx="336">
                  <c:v>75729</c:v>
                </c:pt>
                <c:pt idx="337">
                  <c:v>75763</c:v>
                </c:pt>
                <c:pt idx="338">
                  <c:v>75817</c:v>
                </c:pt>
                <c:pt idx="339">
                  <c:v>75867</c:v>
                </c:pt>
                <c:pt idx="340">
                  <c:v>75944</c:v>
                </c:pt>
                <c:pt idx="341">
                  <c:v>75990</c:v>
                </c:pt>
                <c:pt idx="342">
                  <c:v>76017</c:v>
                </c:pt>
                <c:pt idx="343">
                  <c:v>76116</c:v>
                </c:pt>
                <c:pt idx="344">
                  <c:v>76154</c:v>
                </c:pt>
                <c:pt idx="345">
                  <c:v>76195</c:v>
                </c:pt>
                <c:pt idx="346">
                  <c:v>76224</c:v>
                </c:pt>
                <c:pt idx="347">
                  <c:v>76323</c:v>
                </c:pt>
                <c:pt idx="348">
                  <c:v>76397</c:v>
                </c:pt>
                <c:pt idx="349">
                  <c:v>76424</c:v>
                </c:pt>
                <c:pt idx="350">
                  <c:v>76453</c:v>
                </c:pt>
                <c:pt idx="351">
                  <c:v>76472</c:v>
                </c:pt>
                <c:pt idx="352">
                  <c:v>76481</c:v>
                </c:pt>
                <c:pt idx="353">
                  <c:v>76492</c:v>
                </c:pt>
                <c:pt idx="354">
                  <c:v>76537</c:v>
                </c:pt>
                <c:pt idx="355">
                  <c:v>76569</c:v>
                </c:pt>
                <c:pt idx="356">
                  <c:v>76622</c:v>
                </c:pt>
                <c:pt idx="357">
                  <c:v>76637</c:v>
                </c:pt>
                <c:pt idx="358">
                  <c:v>76661</c:v>
                </c:pt>
                <c:pt idx="359">
                  <c:v>76716</c:v>
                </c:pt>
                <c:pt idx="360">
                  <c:v>76789</c:v>
                </c:pt>
                <c:pt idx="361">
                  <c:v>76878</c:v>
                </c:pt>
                <c:pt idx="362">
                  <c:v>76927</c:v>
                </c:pt>
                <c:pt idx="363">
                  <c:v>76983</c:v>
                </c:pt>
                <c:pt idx="364">
                  <c:v>77039</c:v>
                </c:pt>
                <c:pt idx="365">
                  <c:v>77092</c:v>
                </c:pt>
                <c:pt idx="366">
                  <c:v>77118</c:v>
                </c:pt>
                <c:pt idx="367">
                  <c:v>77168</c:v>
                </c:pt>
                <c:pt idx="368">
                  <c:v>77194</c:v>
                </c:pt>
                <c:pt idx="369">
                  <c:v>77241</c:v>
                </c:pt>
                <c:pt idx="370">
                  <c:v>77312</c:v>
                </c:pt>
                <c:pt idx="371">
                  <c:v>77348</c:v>
                </c:pt>
                <c:pt idx="372">
                  <c:v>77406</c:v>
                </c:pt>
                <c:pt idx="373">
                  <c:v>77458</c:v>
                </c:pt>
                <c:pt idx="374">
                  <c:v>77508</c:v>
                </c:pt>
                <c:pt idx="375">
                  <c:v>77570</c:v>
                </c:pt>
                <c:pt idx="376">
                  <c:v>77593</c:v>
                </c:pt>
                <c:pt idx="377">
                  <c:v>77625</c:v>
                </c:pt>
                <c:pt idx="378">
                  <c:v>77650</c:v>
                </c:pt>
                <c:pt idx="379">
                  <c:v>77754</c:v>
                </c:pt>
                <c:pt idx="380">
                  <c:v>77896</c:v>
                </c:pt>
                <c:pt idx="381">
                  <c:v>78066</c:v>
                </c:pt>
                <c:pt idx="382">
                  <c:v>78228</c:v>
                </c:pt>
                <c:pt idx="383">
                  <c:v>78311</c:v>
                </c:pt>
                <c:pt idx="384">
                  <c:v>78374</c:v>
                </c:pt>
                <c:pt idx="385">
                  <c:v>78424</c:v>
                </c:pt>
                <c:pt idx="386">
                  <c:v>78478</c:v>
                </c:pt>
                <c:pt idx="387">
                  <c:v>78517</c:v>
                </c:pt>
                <c:pt idx="388">
                  <c:v>78564</c:v>
                </c:pt>
                <c:pt idx="389">
                  <c:v>78653</c:v>
                </c:pt>
                <c:pt idx="390">
                  <c:v>78719</c:v>
                </c:pt>
                <c:pt idx="391">
                  <c:v>78769</c:v>
                </c:pt>
                <c:pt idx="392">
                  <c:v>78829</c:v>
                </c:pt>
                <c:pt idx="393">
                  <c:v>78933</c:v>
                </c:pt>
                <c:pt idx="394">
                  <c:v>79047</c:v>
                </c:pt>
                <c:pt idx="395">
                  <c:v>79144</c:v>
                </c:pt>
                <c:pt idx="396">
                  <c:v>79237</c:v>
                </c:pt>
                <c:pt idx="397">
                  <c:v>79416</c:v>
                </c:pt>
                <c:pt idx="398">
                  <c:v>79715</c:v>
                </c:pt>
                <c:pt idx="399">
                  <c:v>79815</c:v>
                </c:pt>
                <c:pt idx="400">
                  <c:v>79930</c:v>
                </c:pt>
                <c:pt idx="401">
                  <c:v>80013</c:v>
                </c:pt>
                <c:pt idx="402">
                  <c:v>80135</c:v>
                </c:pt>
                <c:pt idx="403">
                  <c:v>80232</c:v>
                </c:pt>
                <c:pt idx="404">
                  <c:v>80373</c:v>
                </c:pt>
                <c:pt idx="405">
                  <c:v>80484</c:v>
                </c:pt>
                <c:pt idx="406">
                  <c:v>80557</c:v>
                </c:pt>
                <c:pt idx="407">
                  <c:v>80622</c:v>
                </c:pt>
                <c:pt idx="408">
                  <c:v>80670</c:v>
                </c:pt>
                <c:pt idx="409">
                  <c:v>80753</c:v>
                </c:pt>
                <c:pt idx="410">
                  <c:v>80855</c:v>
                </c:pt>
                <c:pt idx="411">
                  <c:v>80913</c:v>
                </c:pt>
                <c:pt idx="412">
                  <c:v>81033</c:v>
                </c:pt>
                <c:pt idx="413">
                  <c:v>81100</c:v>
                </c:pt>
                <c:pt idx="414">
                  <c:v>81337</c:v>
                </c:pt>
                <c:pt idx="415">
                  <c:v>81435</c:v>
                </c:pt>
                <c:pt idx="416">
                  <c:v>81578</c:v>
                </c:pt>
                <c:pt idx="417">
                  <c:v>81731</c:v>
                </c:pt>
                <c:pt idx="418">
                  <c:v>81875</c:v>
                </c:pt>
                <c:pt idx="419">
                  <c:v>82034</c:v>
                </c:pt>
                <c:pt idx="420">
                  <c:v>82078</c:v>
                </c:pt>
                <c:pt idx="421">
                  <c:v>82127</c:v>
                </c:pt>
                <c:pt idx="422">
                  <c:v>82287</c:v>
                </c:pt>
                <c:pt idx="423">
                  <c:v>82371</c:v>
                </c:pt>
                <c:pt idx="424">
                  <c:v>82436</c:v>
                </c:pt>
                <c:pt idx="425">
                  <c:v>82503</c:v>
                </c:pt>
                <c:pt idx="426">
                  <c:v>82727</c:v>
                </c:pt>
                <c:pt idx="427">
                  <c:v>82915</c:v>
                </c:pt>
                <c:pt idx="428">
                  <c:v>83032</c:v>
                </c:pt>
                <c:pt idx="429">
                  <c:v>83139</c:v>
                </c:pt>
                <c:pt idx="430">
                  <c:v>83304</c:v>
                </c:pt>
                <c:pt idx="431">
                  <c:v>83466</c:v>
                </c:pt>
                <c:pt idx="432">
                  <c:v>83576</c:v>
                </c:pt>
                <c:pt idx="433">
                  <c:v>83664</c:v>
                </c:pt>
                <c:pt idx="434">
                  <c:v>83801</c:v>
                </c:pt>
                <c:pt idx="435">
                  <c:v>83875</c:v>
                </c:pt>
                <c:pt idx="436">
                  <c:v>83982</c:v>
                </c:pt>
                <c:pt idx="437">
                  <c:v>84093</c:v>
                </c:pt>
                <c:pt idx="438">
                  <c:v>84324</c:v>
                </c:pt>
                <c:pt idx="439">
                  <c:v>84396</c:v>
                </c:pt>
                <c:pt idx="440">
                  <c:v>84477</c:v>
                </c:pt>
                <c:pt idx="441">
                  <c:v>84581</c:v>
                </c:pt>
                <c:pt idx="442">
                  <c:v>84708</c:v>
                </c:pt>
                <c:pt idx="443">
                  <c:v>84835</c:v>
                </c:pt>
                <c:pt idx="444">
                  <c:v>84997</c:v>
                </c:pt>
                <c:pt idx="445">
                  <c:v>85107</c:v>
                </c:pt>
                <c:pt idx="446">
                  <c:v>85287</c:v>
                </c:pt>
                <c:pt idx="447">
                  <c:v>85590</c:v>
                </c:pt>
                <c:pt idx="448">
                  <c:v>85744</c:v>
                </c:pt>
                <c:pt idx="449">
                  <c:v>85847</c:v>
                </c:pt>
                <c:pt idx="450">
                  <c:v>85961</c:v>
                </c:pt>
                <c:pt idx="451">
                  <c:v>86067</c:v>
                </c:pt>
                <c:pt idx="452">
                  <c:v>86241</c:v>
                </c:pt>
                <c:pt idx="453">
                  <c:v>86314</c:v>
                </c:pt>
                <c:pt idx="454">
                  <c:v>86356</c:v>
                </c:pt>
                <c:pt idx="455">
                  <c:v>86396</c:v>
                </c:pt>
                <c:pt idx="456">
                  <c:v>86466</c:v>
                </c:pt>
                <c:pt idx="457">
                  <c:v>86547</c:v>
                </c:pt>
                <c:pt idx="458">
                  <c:v>86588</c:v>
                </c:pt>
                <c:pt idx="459">
                  <c:v>86659</c:v>
                </c:pt>
                <c:pt idx="460">
                  <c:v>86735</c:v>
                </c:pt>
                <c:pt idx="461">
                  <c:v>86798</c:v>
                </c:pt>
                <c:pt idx="462">
                  <c:v>86870</c:v>
                </c:pt>
                <c:pt idx="463">
                  <c:v>86935</c:v>
                </c:pt>
                <c:pt idx="464">
                  <c:v>86983</c:v>
                </c:pt>
                <c:pt idx="465">
                  <c:v>87028</c:v>
                </c:pt>
                <c:pt idx="466">
                  <c:v>87067</c:v>
                </c:pt>
                <c:pt idx="467">
                  <c:v>87129</c:v>
                </c:pt>
                <c:pt idx="468">
                  <c:v>87174</c:v>
                </c:pt>
                <c:pt idx="469">
                  <c:v>87215</c:v>
                </c:pt>
                <c:pt idx="470">
                  <c:v>87273</c:v>
                </c:pt>
                <c:pt idx="471">
                  <c:v>87336</c:v>
                </c:pt>
                <c:pt idx="472">
                  <c:v>87380</c:v>
                </c:pt>
                <c:pt idx="473">
                  <c:v>87599</c:v>
                </c:pt>
                <c:pt idx="474">
                  <c:v>87729</c:v>
                </c:pt>
                <c:pt idx="475">
                  <c:v>87828</c:v>
                </c:pt>
                <c:pt idx="476">
                  <c:v>87924</c:v>
                </c:pt>
                <c:pt idx="477">
                  <c:v>88520</c:v>
                </c:pt>
                <c:pt idx="478">
                  <c:v>88693</c:v>
                </c:pt>
                <c:pt idx="479">
                  <c:v>88849</c:v>
                </c:pt>
                <c:pt idx="480">
                  <c:v>88919</c:v>
                </c:pt>
                <c:pt idx="481">
                  <c:v>88983</c:v>
                </c:pt>
                <c:pt idx="482">
                  <c:v>89064</c:v>
                </c:pt>
                <c:pt idx="483">
                  <c:v>89113</c:v>
                </c:pt>
                <c:pt idx="484">
                  <c:v>89144</c:v>
                </c:pt>
                <c:pt idx="485">
                  <c:v>89183</c:v>
                </c:pt>
                <c:pt idx="486">
                  <c:v>89265</c:v>
                </c:pt>
                <c:pt idx="487">
                  <c:v>89351</c:v>
                </c:pt>
                <c:pt idx="488">
                  <c:v>89487</c:v>
                </c:pt>
                <c:pt idx="489">
                  <c:v>89577</c:v>
                </c:pt>
                <c:pt idx="490">
                  <c:v>89694</c:v>
                </c:pt>
                <c:pt idx="491">
                  <c:v>89791</c:v>
                </c:pt>
                <c:pt idx="492">
                  <c:v>89848</c:v>
                </c:pt>
                <c:pt idx="493">
                  <c:v>89927</c:v>
                </c:pt>
                <c:pt idx="494">
                  <c:v>90003</c:v>
                </c:pt>
                <c:pt idx="495">
                  <c:v>90092</c:v>
                </c:pt>
                <c:pt idx="496">
                  <c:v>90153</c:v>
                </c:pt>
                <c:pt idx="497">
                  <c:v>90238</c:v>
                </c:pt>
                <c:pt idx="498">
                  <c:v>90312</c:v>
                </c:pt>
                <c:pt idx="499">
                  <c:v>90406</c:v>
                </c:pt>
                <c:pt idx="500">
                  <c:v>90560</c:v>
                </c:pt>
                <c:pt idx="501">
                  <c:v>90651</c:v>
                </c:pt>
                <c:pt idx="502">
                  <c:v>90712</c:v>
                </c:pt>
                <c:pt idx="503">
                  <c:v>90760</c:v>
                </c:pt>
                <c:pt idx="504">
                  <c:v>90907</c:v>
                </c:pt>
                <c:pt idx="505">
                  <c:v>91137</c:v>
                </c:pt>
                <c:pt idx="506">
                  <c:v>91376</c:v>
                </c:pt>
                <c:pt idx="507">
                  <c:v>91605</c:v>
                </c:pt>
                <c:pt idx="508">
                  <c:v>91848</c:v>
                </c:pt>
                <c:pt idx="509">
                  <c:v>91972</c:v>
                </c:pt>
                <c:pt idx="510">
                  <c:v>92076</c:v>
                </c:pt>
                <c:pt idx="511">
                  <c:v>92183</c:v>
                </c:pt>
                <c:pt idx="512">
                  <c:v>92242</c:v>
                </c:pt>
                <c:pt idx="513">
                  <c:v>92292</c:v>
                </c:pt>
                <c:pt idx="514">
                  <c:v>92376</c:v>
                </c:pt>
                <c:pt idx="515">
                  <c:v>92505</c:v>
                </c:pt>
                <c:pt idx="516">
                  <c:v>92589</c:v>
                </c:pt>
                <c:pt idx="517">
                  <c:v>92677</c:v>
                </c:pt>
                <c:pt idx="518">
                  <c:v>92737</c:v>
                </c:pt>
                <c:pt idx="519">
                  <c:v>92789</c:v>
                </c:pt>
                <c:pt idx="520">
                  <c:v>92873</c:v>
                </c:pt>
                <c:pt idx="521">
                  <c:v>92905</c:v>
                </c:pt>
                <c:pt idx="522">
                  <c:v>93017</c:v>
                </c:pt>
                <c:pt idx="523">
                  <c:v>93119</c:v>
                </c:pt>
                <c:pt idx="524">
                  <c:v>93311</c:v>
                </c:pt>
                <c:pt idx="525">
                  <c:v>93589</c:v>
                </c:pt>
                <c:pt idx="526">
                  <c:v>93819</c:v>
                </c:pt>
                <c:pt idx="527">
                  <c:v>94106</c:v>
                </c:pt>
                <c:pt idx="528">
                  <c:v>94599</c:v>
                </c:pt>
                <c:pt idx="529">
                  <c:v>94924</c:v>
                </c:pt>
                <c:pt idx="530">
                  <c:v>95115</c:v>
                </c:pt>
                <c:pt idx="531">
                  <c:v>95289</c:v>
                </c:pt>
                <c:pt idx="532">
                  <c:v>95540</c:v>
                </c:pt>
                <c:pt idx="533">
                  <c:v>95646</c:v>
                </c:pt>
                <c:pt idx="534">
                  <c:v>95753</c:v>
                </c:pt>
                <c:pt idx="535">
                  <c:v>95839</c:v>
                </c:pt>
                <c:pt idx="536">
                  <c:v>95892</c:v>
                </c:pt>
                <c:pt idx="537">
                  <c:v>95938</c:v>
                </c:pt>
                <c:pt idx="538">
                  <c:v>96060</c:v>
                </c:pt>
                <c:pt idx="539">
                  <c:v>96175</c:v>
                </c:pt>
                <c:pt idx="540">
                  <c:v>96268</c:v>
                </c:pt>
                <c:pt idx="541">
                  <c:v>96334</c:v>
                </c:pt>
                <c:pt idx="542">
                  <c:v>96377</c:v>
                </c:pt>
                <c:pt idx="543">
                  <c:v>96408</c:v>
                </c:pt>
                <c:pt idx="544">
                  <c:v>96461</c:v>
                </c:pt>
                <c:pt idx="545">
                  <c:v>96552</c:v>
                </c:pt>
                <c:pt idx="546">
                  <c:v>96601</c:v>
                </c:pt>
                <c:pt idx="547">
                  <c:v>96650</c:v>
                </c:pt>
                <c:pt idx="548">
                  <c:v>96698</c:v>
                </c:pt>
                <c:pt idx="549">
                  <c:v>96762</c:v>
                </c:pt>
                <c:pt idx="550">
                  <c:v>96821</c:v>
                </c:pt>
                <c:pt idx="551">
                  <c:v>96852</c:v>
                </c:pt>
                <c:pt idx="552">
                  <c:v>96886</c:v>
                </c:pt>
                <c:pt idx="553">
                  <c:v>96928</c:v>
                </c:pt>
                <c:pt idx="554">
                  <c:v>96948</c:v>
                </c:pt>
                <c:pt idx="555">
                  <c:v>97011</c:v>
                </c:pt>
                <c:pt idx="556">
                  <c:v>97068</c:v>
                </c:pt>
                <c:pt idx="557">
                  <c:v>97086</c:v>
                </c:pt>
                <c:pt idx="558">
                  <c:v>97117</c:v>
                </c:pt>
                <c:pt idx="559">
                  <c:v>97159</c:v>
                </c:pt>
                <c:pt idx="560">
                  <c:v>97187</c:v>
                </c:pt>
                <c:pt idx="561">
                  <c:v>97227</c:v>
                </c:pt>
                <c:pt idx="562">
                  <c:v>97309</c:v>
                </c:pt>
                <c:pt idx="563">
                  <c:v>97373</c:v>
                </c:pt>
                <c:pt idx="564">
                  <c:v>97431</c:v>
                </c:pt>
                <c:pt idx="565">
                  <c:v>97469</c:v>
                </c:pt>
                <c:pt idx="566">
                  <c:v>97514</c:v>
                </c:pt>
                <c:pt idx="567">
                  <c:v>97578</c:v>
                </c:pt>
                <c:pt idx="568">
                  <c:v>97631</c:v>
                </c:pt>
                <c:pt idx="569">
                  <c:v>97667</c:v>
                </c:pt>
                <c:pt idx="570">
                  <c:v>97774</c:v>
                </c:pt>
                <c:pt idx="571">
                  <c:v>97867</c:v>
                </c:pt>
                <c:pt idx="572">
                  <c:v>97947</c:v>
                </c:pt>
                <c:pt idx="573">
                  <c:v>98078</c:v>
                </c:pt>
                <c:pt idx="574">
                  <c:v>98142</c:v>
                </c:pt>
                <c:pt idx="575">
                  <c:v>98242</c:v>
                </c:pt>
                <c:pt idx="576">
                  <c:v>98344</c:v>
                </c:pt>
                <c:pt idx="577">
                  <c:v>98413</c:v>
                </c:pt>
                <c:pt idx="578">
                  <c:v>98454</c:v>
                </c:pt>
                <c:pt idx="579">
                  <c:v>98502</c:v>
                </c:pt>
                <c:pt idx="580">
                  <c:v>98557</c:v>
                </c:pt>
                <c:pt idx="581">
                  <c:v>98595</c:v>
                </c:pt>
                <c:pt idx="582">
                  <c:v>98669</c:v>
                </c:pt>
                <c:pt idx="583">
                  <c:v>98722</c:v>
                </c:pt>
                <c:pt idx="584">
                  <c:v>98755</c:v>
                </c:pt>
                <c:pt idx="585">
                  <c:v>98777</c:v>
                </c:pt>
                <c:pt idx="586">
                  <c:v>98819</c:v>
                </c:pt>
                <c:pt idx="587">
                  <c:v>98907</c:v>
                </c:pt>
                <c:pt idx="588">
                  <c:v>98988</c:v>
                </c:pt>
                <c:pt idx="589">
                  <c:v>99032</c:v>
                </c:pt>
                <c:pt idx="590">
                  <c:v>99099</c:v>
                </c:pt>
                <c:pt idx="591">
                  <c:v>99169</c:v>
                </c:pt>
                <c:pt idx="592">
                  <c:v>99262</c:v>
                </c:pt>
                <c:pt idx="593">
                  <c:v>99527</c:v>
                </c:pt>
                <c:pt idx="594">
                  <c:v>99698</c:v>
                </c:pt>
                <c:pt idx="595">
                  <c:v>99781</c:v>
                </c:pt>
                <c:pt idx="596">
                  <c:v>99986</c:v>
                </c:pt>
                <c:pt idx="597">
                  <c:v>100097</c:v>
                </c:pt>
                <c:pt idx="598">
                  <c:v>100205</c:v>
                </c:pt>
                <c:pt idx="599">
                  <c:v>100261</c:v>
                </c:pt>
                <c:pt idx="600">
                  <c:v>100284</c:v>
                </c:pt>
                <c:pt idx="601">
                  <c:v>100314</c:v>
                </c:pt>
                <c:pt idx="602">
                  <c:v>100329</c:v>
                </c:pt>
                <c:pt idx="603">
                  <c:v>100348</c:v>
                </c:pt>
                <c:pt idx="604">
                  <c:v>100370</c:v>
                </c:pt>
                <c:pt idx="605">
                  <c:v>100392</c:v>
                </c:pt>
                <c:pt idx="606">
                  <c:v>100441</c:v>
                </c:pt>
                <c:pt idx="607">
                  <c:v>100511</c:v>
                </c:pt>
                <c:pt idx="608">
                  <c:v>100545</c:v>
                </c:pt>
                <c:pt idx="609">
                  <c:v>100561</c:v>
                </c:pt>
                <c:pt idx="610">
                  <c:v>100580</c:v>
                </c:pt>
                <c:pt idx="611">
                  <c:v>100601</c:v>
                </c:pt>
                <c:pt idx="612">
                  <c:v>100646</c:v>
                </c:pt>
                <c:pt idx="613">
                  <c:v>100696</c:v>
                </c:pt>
                <c:pt idx="614">
                  <c:v>100735</c:v>
                </c:pt>
                <c:pt idx="615">
                  <c:v>100764</c:v>
                </c:pt>
                <c:pt idx="616">
                  <c:v>100796</c:v>
                </c:pt>
                <c:pt idx="617">
                  <c:v>100873</c:v>
                </c:pt>
                <c:pt idx="618">
                  <c:v>100931</c:v>
                </c:pt>
                <c:pt idx="619">
                  <c:v>101017</c:v>
                </c:pt>
                <c:pt idx="620">
                  <c:v>101093</c:v>
                </c:pt>
                <c:pt idx="621">
                  <c:v>101147</c:v>
                </c:pt>
                <c:pt idx="622">
                  <c:v>101323</c:v>
                </c:pt>
                <c:pt idx="623">
                  <c:v>101451</c:v>
                </c:pt>
                <c:pt idx="624">
                  <c:v>101545</c:v>
                </c:pt>
                <c:pt idx="625">
                  <c:v>101633</c:v>
                </c:pt>
                <c:pt idx="626">
                  <c:v>101712</c:v>
                </c:pt>
                <c:pt idx="627">
                  <c:v>101758</c:v>
                </c:pt>
                <c:pt idx="628">
                  <c:v>101793</c:v>
                </c:pt>
                <c:pt idx="629">
                  <c:v>101834</c:v>
                </c:pt>
                <c:pt idx="630">
                  <c:v>101943</c:v>
                </c:pt>
                <c:pt idx="631">
                  <c:v>101973</c:v>
                </c:pt>
                <c:pt idx="632">
                  <c:v>102010</c:v>
                </c:pt>
                <c:pt idx="633">
                  <c:v>102063</c:v>
                </c:pt>
                <c:pt idx="634">
                  <c:v>102122</c:v>
                </c:pt>
                <c:pt idx="635">
                  <c:v>102180</c:v>
                </c:pt>
                <c:pt idx="636">
                  <c:v>102267</c:v>
                </c:pt>
                <c:pt idx="637">
                  <c:v>102303</c:v>
                </c:pt>
                <c:pt idx="638">
                  <c:v>102348</c:v>
                </c:pt>
                <c:pt idx="639">
                  <c:v>102408</c:v>
                </c:pt>
                <c:pt idx="640">
                  <c:v>102462</c:v>
                </c:pt>
                <c:pt idx="641">
                  <c:v>102505</c:v>
                </c:pt>
                <c:pt idx="642">
                  <c:v>102571</c:v>
                </c:pt>
                <c:pt idx="643">
                  <c:v>102625</c:v>
                </c:pt>
                <c:pt idx="644">
                  <c:v>102659</c:v>
                </c:pt>
                <c:pt idx="645">
                  <c:v>102698</c:v>
                </c:pt>
                <c:pt idx="646">
                  <c:v>102729</c:v>
                </c:pt>
                <c:pt idx="647">
                  <c:v>102813</c:v>
                </c:pt>
                <c:pt idx="648">
                  <c:v>102879</c:v>
                </c:pt>
                <c:pt idx="649">
                  <c:v>102916</c:v>
                </c:pt>
                <c:pt idx="650">
                  <c:v>102997</c:v>
                </c:pt>
                <c:pt idx="651">
                  <c:v>103037</c:v>
                </c:pt>
                <c:pt idx="652">
                  <c:v>103072</c:v>
                </c:pt>
                <c:pt idx="653">
                  <c:v>103135</c:v>
                </c:pt>
                <c:pt idx="654">
                  <c:v>103219</c:v>
                </c:pt>
                <c:pt idx="655">
                  <c:v>103275</c:v>
                </c:pt>
                <c:pt idx="656">
                  <c:v>103312</c:v>
                </c:pt>
                <c:pt idx="657">
                  <c:v>103413</c:v>
                </c:pt>
                <c:pt idx="658">
                  <c:v>103534</c:v>
                </c:pt>
                <c:pt idx="659">
                  <c:v>103631</c:v>
                </c:pt>
                <c:pt idx="660">
                  <c:v>103738</c:v>
                </c:pt>
                <c:pt idx="661">
                  <c:v>103842</c:v>
                </c:pt>
                <c:pt idx="662">
                  <c:v>103980</c:v>
                </c:pt>
                <c:pt idx="663">
                  <c:v>104107</c:v>
                </c:pt>
                <c:pt idx="664">
                  <c:v>104278</c:v>
                </c:pt>
                <c:pt idx="665">
                  <c:v>104458</c:v>
                </c:pt>
                <c:pt idx="666">
                  <c:v>104510</c:v>
                </c:pt>
                <c:pt idx="667">
                  <c:v>104566</c:v>
                </c:pt>
                <c:pt idx="668">
                  <c:v>104610</c:v>
                </c:pt>
                <c:pt idx="669">
                  <c:v>104677</c:v>
                </c:pt>
                <c:pt idx="670">
                  <c:v>104729</c:v>
                </c:pt>
                <c:pt idx="671">
                  <c:v>104900</c:v>
                </c:pt>
                <c:pt idx="672">
                  <c:v>105112</c:v>
                </c:pt>
                <c:pt idx="673">
                  <c:v>105183</c:v>
                </c:pt>
                <c:pt idx="674">
                  <c:v>105238</c:v>
                </c:pt>
                <c:pt idx="675">
                  <c:v>105313</c:v>
                </c:pt>
                <c:pt idx="676">
                  <c:v>105356</c:v>
                </c:pt>
                <c:pt idx="677">
                  <c:v>105429</c:v>
                </c:pt>
                <c:pt idx="678">
                  <c:v>105564</c:v>
                </c:pt>
                <c:pt idx="679">
                  <c:v>105648</c:v>
                </c:pt>
                <c:pt idx="680">
                  <c:v>105731</c:v>
                </c:pt>
                <c:pt idx="681">
                  <c:v>105777</c:v>
                </c:pt>
                <c:pt idx="682">
                  <c:v>105843</c:v>
                </c:pt>
                <c:pt idx="683">
                  <c:v>105905</c:v>
                </c:pt>
                <c:pt idx="684">
                  <c:v>105940</c:v>
                </c:pt>
                <c:pt idx="685">
                  <c:v>105983</c:v>
                </c:pt>
                <c:pt idx="686">
                  <c:v>106056</c:v>
                </c:pt>
                <c:pt idx="687">
                  <c:v>106203</c:v>
                </c:pt>
                <c:pt idx="688">
                  <c:v>106427</c:v>
                </c:pt>
                <c:pt idx="689">
                  <c:v>106578</c:v>
                </c:pt>
                <c:pt idx="690">
                  <c:v>106660</c:v>
                </c:pt>
                <c:pt idx="691">
                  <c:v>106697</c:v>
                </c:pt>
                <c:pt idx="692">
                  <c:v>106734</c:v>
                </c:pt>
                <c:pt idx="693">
                  <c:v>106786</c:v>
                </c:pt>
                <c:pt idx="694">
                  <c:v>106843</c:v>
                </c:pt>
                <c:pt idx="695">
                  <c:v>106897</c:v>
                </c:pt>
                <c:pt idx="696">
                  <c:v>106970</c:v>
                </c:pt>
                <c:pt idx="697">
                  <c:v>107016</c:v>
                </c:pt>
                <c:pt idx="698">
                  <c:v>107073</c:v>
                </c:pt>
                <c:pt idx="699">
                  <c:v>107168</c:v>
                </c:pt>
                <c:pt idx="700">
                  <c:v>107256</c:v>
                </c:pt>
                <c:pt idx="701">
                  <c:v>107312</c:v>
                </c:pt>
                <c:pt idx="702">
                  <c:v>107400</c:v>
                </c:pt>
                <c:pt idx="703">
                  <c:v>107496</c:v>
                </c:pt>
                <c:pt idx="704">
                  <c:v>107531</c:v>
                </c:pt>
                <c:pt idx="705">
                  <c:v>107559</c:v>
                </c:pt>
                <c:pt idx="706">
                  <c:v>107668</c:v>
                </c:pt>
                <c:pt idx="707">
                  <c:v>107713</c:v>
                </c:pt>
                <c:pt idx="708">
                  <c:v>107778</c:v>
                </c:pt>
                <c:pt idx="709">
                  <c:v>107812</c:v>
                </c:pt>
                <c:pt idx="710">
                  <c:v>107883</c:v>
                </c:pt>
                <c:pt idx="711">
                  <c:v>108040</c:v>
                </c:pt>
                <c:pt idx="712">
                  <c:v>108224</c:v>
                </c:pt>
                <c:pt idx="713">
                  <c:v>108335</c:v>
                </c:pt>
                <c:pt idx="714">
                  <c:v>108394</c:v>
                </c:pt>
                <c:pt idx="715">
                  <c:v>108421</c:v>
                </c:pt>
                <c:pt idx="716">
                  <c:v>108448</c:v>
                </c:pt>
                <c:pt idx="717">
                  <c:v>108468</c:v>
                </c:pt>
                <c:pt idx="718">
                  <c:v>108487</c:v>
                </c:pt>
                <c:pt idx="719">
                  <c:v>108494</c:v>
                </c:pt>
                <c:pt idx="720">
                  <c:v>108515</c:v>
                </c:pt>
                <c:pt idx="721">
                  <c:v>108544</c:v>
                </c:pt>
                <c:pt idx="722">
                  <c:v>108610</c:v>
                </c:pt>
                <c:pt idx="723">
                  <c:v>108708</c:v>
                </c:pt>
                <c:pt idx="724">
                  <c:v>108734</c:v>
                </c:pt>
                <c:pt idx="725">
                  <c:v>108763</c:v>
                </c:pt>
                <c:pt idx="726">
                  <c:v>108855</c:v>
                </c:pt>
                <c:pt idx="727">
                  <c:v>108955</c:v>
                </c:pt>
                <c:pt idx="728">
                  <c:v>109001</c:v>
                </c:pt>
                <c:pt idx="729">
                  <c:v>109036</c:v>
                </c:pt>
                <c:pt idx="730">
                  <c:v>109072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0E-43D4-B238-4033431BE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220560"/>
        <c:axId val="293220888"/>
      </c:lineChart>
      <c:catAx>
        <c:axId val="29322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0888"/>
        <c:crosses val="autoZero"/>
        <c:auto val="1"/>
        <c:lblAlgn val="ctr"/>
        <c:lblOffset val="100"/>
        <c:noMultiLvlLbl val="0"/>
      </c:catAx>
      <c:valAx>
        <c:axId val="29322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8E7CB-0798-4923-AE3D-C9A16F113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912611-78FF-4C75-85A7-33A3A3B84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8069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54EED-96D4-401D-A706-C2281DD6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01.05.2017 - 01.05.2019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78999-D45B-4B57-A7CD-290F6C8B5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28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Fans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Fans | NDR - Niedersachsen</dc:title>
  <dc:creator>Frederik Peiniger</dc:creator>
  <cp:lastModifiedBy>Frederik Peiniger</cp:lastModifiedBy>
  <cp:revision>1</cp:revision>
  <dcterms:created xsi:type="dcterms:W3CDTF">2019-05-15T10:04:53Z</dcterms:created>
  <dcterms:modified xsi:type="dcterms:W3CDTF">2019-05-15T10:04:58Z</dcterms:modified>
</cp:coreProperties>
</file>