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Sheet1!$A$2:$A$732</c:f>
            </c:multiLvlStrRef>
          </c:cat>
          <c:val>
            <c:numRef>
              <c:f>Sheet1!$B$2:$B$732</c:f>
            </c:numRef>
          </c:val>
          <c:smooth val="0"/>
          <c:extLst>
            <c:ext xmlns:c16="http://schemas.microsoft.com/office/drawing/2014/chart" uri="{C3380CC4-5D6E-409C-BE32-E72D297353CC}">
              <c16:uniqueId val="{00000000-7F69-4D06-8548-56588FAF14E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51312024"/>
        <c:axId val="251310056"/>
      </c:lineChart>
      <c:catAx>
        <c:axId val="2513120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1310056"/>
        <c:crosses val="autoZero"/>
        <c:auto val="1"/>
        <c:lblAlgn val="ctr"/>
        <c:lblOffset val="100"/>
        <c:noMultiLvlLbl val="0"/>
      </c:catAx>
      <c:valAx>
        <c:axId val="2513100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13120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5/15/2019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5/15/2019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5/15/2019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5/15/2019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5/15/2019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5/15/2019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1522A6-0AA5-43D6-900E-F637E10683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Profil - Fans | NDR - Niedersachsen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20A10B9-B659-4A7E-9118-F6625D951FB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7461293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80EE80B-E8DD-46FD-AA2E-9857EA6FD3D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01.05.2017 - 01.05.2019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9719D6-AEE8-413C-913E-B9844D56BF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685534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Profil - Fans | NDR - Niedersachsen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Profil - Fans | NDR - Niedersachsen</dc:title>
  <dc:creator>Frederik Peiniger</dc:creator>
  <cp:lastModifiedBy>Frederik Peiniger</cp:lastModifiedBy>
  <cp:revision>1</cp:revision>
  <dcterms:created xsi:type="dcterms:W3CDTF">2019-05-15T10:02:40Z</dcterms:created>
  <dcterms:modified xsi:type="dcterms:W3CDTF">2019-05-15T10:02:45Z</dcterms:modified>
</cp:coreProperties>
</file>