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0598-6BE1-41C9-8BF6-9E3C5F26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834826-92B0-4950-BCBC-2F406669D7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947515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72757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4767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5151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9680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1978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173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0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90668-7878-47A7-8D2C-B11BDC4F5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</p:spTree>
    <p:extLst>
      <p:ext uri="{BB962C8B-B14F-4D97-AF65-F5344CB8AC3E}">
        <p14:creationId xmlns:p14="http://schemas.microsoft.com/office/powerpoint/2010/main" val="3285051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Durchschnitt Potenzi. Reichweite pro Tag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Durchschnitt Potenzi. Reichweite pro Tag | NDR - Niedersachsen</dc:title>
  <dc:creator>Frederik Peiniger</dc:creator>
  <cp:lastModifiedBy>Frederik Peiniger</cp:lastModifiedBy>
  <cp:revision>1</cp:revision>
  <dcterms:created xsi:type="dcterms:W3CDTF">2019-05-03T13:50:47Z</dcterms:created>
  <dcterms:modified xsi:type="dcterms:W3CDTF">2019-05-03T13:50:52Z</dcterms:modified>
</cp:coreProperties>
</file>