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Sheet1!$B$2:$B$367</c:f>
            </c:numRef>
          </c:val>
          <c:smooth val="0"/>
          <c:extLst>
            <c:ext xmlns:c16="http://schemas.microsoft.com/office/drawing/2014/chart" uri="{C3380CC4-5D6E-409C-BE32-E72D297353CC}">
              <c16:uniqueId val="{00000000-5B5A-4B29-B0E1-C09B16BE47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319976"/>
        <c:axId val="296314400"/>
      </c:lineChart>
      <c:catAx>
        <c:axId val="29631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14400"/>
        <c:crosses val="autoZero"/>
        <c:auto val="1"/>
        <c:lblAlgn val="ctr"/>
        <c:lblOffset val="100"/>
        <c:noMultiLvlLbl val="0"/>
      </c:catAx>
      <c:valAx>
        <c:axId val="29631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1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B1250-4D02-47E0-81C7-73AAC0C5C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Aktive Nutzer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4EE65E-C98B-4ABC-95C1-BA858A3A46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7837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78A3A-283C-4194-B984-ACFAD6AB74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01.05.2018 - 01.05.2019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F8459-1347-40FE-8735-10D504E3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1133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Aktive Nutzer | NDR - Niedersachsen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Aktive Nutzer | NDR - Niedersachsen</dc:title>
  <dc:creator>Frederik Peiniger</dc:creator>
  <cp:lastModifiedBy>Frederik Peiniger</cp:lastModifiedBy>
  <cp:revision>1</cp:revision>
  <dcterms:created xsi:type="dcterms:W3CDTF">2019-05-03T13:49:58Z</dcterms:created>
  <dcterms:modified xsi:type="dcterms:W3CDTF">2019-05-03T13:50:03Z</dcterms:modified>
</cp:coreProperties>
</file>