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148773</c:v>
                </c:pt>
                <c:pt idx="1">
                  <c:v>160956</c:v>
                </c:pt>
                <c:pt idx="2">
                  <c:v>145903</c:v>
                </c:pt>
                <c:pt idx="3">
                  <c:v>113597</c:v>
                </c:pt>
                <c:pt idx="4">
                  <c:v>115051</c:v>
                </c:pt>
                <c:pt idx="5">
                  <c:v>225008</c:v>
                </c:pt>
                <c:pt idx="6">
                  <c:v>201588</c:v>
                </c:pt>
                <c:pt idx="7">
                  <c:v>187658</c:v>
                </c:pt>
                <c:pt idx="8">
                  <c:v>166177</c:v>
                </c:pt>
                <c:pt idx="9">
                  <c:v>160944</c:v>
                </c:pt>
                <c:pt idx="10">
                  <c:v>178627</c:v>
                </c:pt>
                <c:pt idx="11">
                  <c:v>150286</c:v>
                </c:pt>
                <c:pt idx="12">
                  <c:v>117770</c:v>
                </c:pt>
                <c:pt idx="13">
                  <c:v>173704</c:v>
                </c:pt>
                <c:pt idx="14">
                  <c:v>322487</c:v>
                </c:pt>
                <c:pt idx="15">
                  <c:v>452191</c:v>
                </c:pt>
                <c:pt idx="16">
                  <c:v>433700</c:v>
                </c:pt>
                <c:pt idx="17">
                  <c:v>374777</c:v>
                </c:pt>
                <c:pt idx="18">
                  <c:v>268080</c:v>
                </c:pt>
                <c:pt idx="19">
                  <c:v>226503</c:v>
                </c:pt>
                <c:pt idx="20">
                  <c:v>182643</c:v>
                </c:pt>
                <c:pt idx="21">
                  <c:v>183531</c:v>
                </c:pt>
                <c:pt idx="22">
                  <c:v>181976</c:v>
                </c:pt>
                <c:pt idx="23">
                  <c:v>164897</c:v>
                </c:pt>
                <c:pt idx="24">
                  <c:v>156020</c:v>
                </c:pt>
                <c:pt idx="25">
                  <c:v>157853</c:v>
                </c:pt>
                <c:pt idx="26">
                  <c:v>169137</c:v>
                </c:pt>
                <c:pt idx="27">
                  <c:v>252439</c:v>
                </c:pt>
                <c:pt idx="28">
                  <c:v>243626</c:v>
                </c:pt>
                <c:pt idx="29">
                  <c:v>328620</c:v>
                </c:pt>
                <c:pt idx="30">
                  <c:v>308743</c:v>
                </c:pt>
                <c:pt idx="31">
                  <c:v>271992</c:v>
                </c:pt>
                <c:pt idx="32">
                  <c:v>327217</c:v>
                </c:pt>
                <c:pt idx="33">
                  <c:v>578124</c:v>
                </c:pt>
                <c:pt idx="34">
                  <c:v>472966</c:v>
                </c:pt>
                <c:pt idx="35">
                  <c:v>518324</c:v>
                </c:pt>
                <c:pt idx="36">
                  <c:v>442469</c:v>
                </c:pt>
                <c:pt idx="37">
                  <c:v>406150</c:v>
                </c:pt>
                <c:pt idx="38">
                  <c:v>344794</c:v>
                </c:pt>
                <c:pt idx="39">
                  <c:v>389431</c:v>
                </c:pt>
                <c:pt idx="40">
                  <c:v>360841</c:v>
                </c:pt>
                <c:pt idx="41">
                  <c:v>290131</c:v>
                </c:pt>
                <c:pt idx="42">
                  <c:v>261490</c:v>
                </c:pt>
                <c:pt idx="43">
                  <c:v>246264</c:v>
                </c:pt>
                <c:pt idx="44">
                  <c:v>227111</c:v>
                </c:pt>
                <c:pt idx="45">
                  <c:v>195262</c:v>
                </c:pt>
                <c:pt idx="46">
                  <c:v>192413</c:v>
                </c:pt>
                <c:pt idx="47">
                  <c:v>200019</c:v>
                </c:pt>
                <c:pt idx="48">
                  <c:v>167533</c:v>
                </c:pt>
                <c:pt idx="49">
                  <c:v>546680</c:v>
                </c:pt>
                <c:pt idx="50">
                  <c:v>273466</c:v>
                </c:pt>
                <c:pt idx="51">
                  <c:v>323028</c:v>
                </c:pt>
                <c:pt idx="52">
                  <c:v>286384</c:v>
                </c:pt>
                <c:pt idx="53">
                  <c:v>226334</c:v>
                </c:pt>
                <c:pt idx="54">
                  <c:v>336537</c:v>
                </c:pt>
                <c:pt idx="55">
                  <c:v>259161</c:v>
                </c:pt>
                <c:pt idx="56">
                  <c:v>172996</c:v>
                </c:pt>
                <c:pt idx="57">
                  <c:v>469682</c:v>
                </c:pt>
                <c:pt idx="58">
                  <c:v>329236</c:v>
                </c:pt>
                <c:pt idx="59">
                  <c:v>248724</c:v>
                </c:pt>
                <c:pt idx="60">
                  <c:v>225731</c:v>
                </c:pt>
                <c:pt idx="61">
                  <c:v>259760</c:v>
                </c:pt>
                <c:pt idx="62">
                  <c:v>364984</c:v>
                </c:pt>
                <c:pt idx="63">
                  <c:v>282032</c:v>
                </c:pt>
                <c:pt idx="64">
                  <c:v>310774</c:v>
                </c:pt>
                <c:pt idx="65">
                  <c:v>384102</c:v>
                </c:pt>
                <c:pt idx="66">
                  <c:v>440838</c:v>
                </c:pt>
                <c:pt idx="67">
                  <c:v>327087</c:v>
                </c:pt>
                <c:pt idx="68">
                  <c:v>367553</c:v>
                </c:pt>
                <c:pt idx="69">
                  <c:v>515964</c:v>
                </c:pt>
                <c:pt idx="70">
                  <c:v>404631</c:v>
                </c:pt>
                <c:pt idx="71">
                  <c:v>274049</c:v>
                </c:pt>
                <c:pt idx="72">
                  <c:v>340580</c:v>
                </c:pt>
                <c:pt idx="73">
                  <c:v>652250</c:v>
                </c:pt>
                <c:pt idx="74">
                  <c:v>333016</c:v>
                </c:pt>
                <c:pt idx="75">
                  <c:v>264068</c:v>
                </c:pt>
                <c:pt idx="76">
                  <c:v>276958</c:v>
                </c:pt>
                <c:pt idx="77">
                  <c:v>288137</c:v>
                </c:pt>
                <c:pt idx="78">
                  <c:v>282852</c:v>
                </c:pt>
                <c:pt idx="79">
                  <c:v>365648</c:v>
                </c:pt>
                <c:pt idx="80">
                  <c:v>335488</c:v>
                </c:pt>
                <c:pt idx="81">
                  <c:v>313608</c:v>
                </c:pt>
                <c:pt idx="82">
                  <c:v>597119</c:v>
                </c:pt>
                <c:pt idx="83">
                  <c:v>507011</c:v>
                </c:pt>
                <c:pt idx="84">
                  <c:v>338751</c:v>
                </c:pt>
                <c:pt idx="85">
                  <c:v>489226</c:v>
                </c:pt>
                <c:pt idx="86">
                  <c:v>436273</c:v>
                </c:pt>
                <c:pt idx="87">
                  <c:v>376580</c:v>
                </c:pt>
                <c:pt idx="88">
                  <c:v>223527</c:v>
                </c:pt>
                <c:pt idx="89">
                  <c:v>171564</c:v>
                </c:pt>
                <c:pt idx="90">
                  <c:v>153530</c:v>
                </c:pt>
                <c:pt idx="91">
                  <c:v>191339</c:v>
                </c:pt>
                <c:pt idx="92">
                  <c:v>244847</c:v>
                </c:pt>
                <c:pt idx="93">
                  <c:v>167953</c:v>
                </c:pt>
                <c:pt idx="94">
                  <c:v>204713</c:v>
                </c:pt>
                <c:pt idx="95">
                  <c:v>205881</c:v>
                </c:pt>
                <c:pt idx="96">
                  <c:v>173800</c:v>
                </c:pt>
                <c:pt idx="97">
                  <c:v>257617</c:v>
                </c:pt>
                <c:pt idx="98">
                  <c:v>245211</c:v>
                </c:pt>
                <c:pt idx="99">
                  <c:v>219288</c:v>
                </c:pt>
                <c:pt idx="100">
                  <c:v>199921</c:v>
                </c:pt>
                <c:pt idx="101">
                  <c:v>195293</c:v>
                </c:pt>
                <c:pt idx="102">
                  <c:v>116253</c:v>
                </c:pt>
                <c:pt idx="103">
                  <c:v>184970</c:v>
                </c:pt>
                <c:pt idx="104">
                  <c:v>167295</c:v>
                </c:pt>
                <c:pt idx="105">
                  <c:v>172376</c:v>
                </c:pt>
                <c:pt idx="106">
                  <c:v>193390</c:v>
                </c:pt>
                <c:pt idx="107">
                  <c:v>208365</c:v>
                </c:pt>
                <c:pt idx="108">
                  <c:v>245356</c:v>
                </c:pt>
                <c:pt idx="109">
                  <c:v>285429</c:v>
                </c:pt>
                <c:pt idx="110">
                  <c:v>245304</c:v>
                </c:pt>
                <c:pt idx="111">
                  <c:v>184766</c:v>
                </c:pt>
                <c:pt idx="112">
                  <c:v>537845</c:v>
                </c:pt>
                <c:pt idx="113">
                  <c:v>425559</c:v>
                </c:pt>
                <c:pt idx="114">
                  <c:v>323938</c:v>
                </c:pt>
                <c:pt idx="115">
                  <c:v>204867</c:v>
                </c:pt>
                <c:pt idx="116">
                  <c:v>263031</c:v>
                </c:pt>
                <c:pt idx="117">
                  <c:v>264139</c:v>
                </c:pt>
                <c:pt idx="118">
                  <c:v>254283</c:v>
                </c:pt>
                <c:pt idx="119">
                  <c:v>160142</c:v>
                </c:pt>
                <c:pt idx="120">
                  <c:v>148485</c:v>
                </c:pt>
                <c:pt idx="121">
                  <c:v>233858</c:v>
                </c:pt>
                <c:pt idx="122">
                  <c:v>217854</c:v>
                </c:pt>
                <c:pt idx="123">
                  <c:v>256512</c:v>
                </c:pt>
                <c:pt idx="124">
                  <c:v>273821</c:v>
                </c:pt>
                <c:pt idx="125">
                  <c:v>382146</c:v>
                </c:pt>
                <c:pt idx="126">
                  <c:v>324735</c:v>
                </c:pt>
                <c:pt idx="127">
                  <c:v>230867</c:v>
                </c:pt>
                <c:pt idx="128">
                  <c:v>168072</c:v>
                </c:pt>
                <c:pt idx="129">
                  <c:v>171709</c:v>
                </c:pt>
                <c:pt idx="130">
                  <c:v>140774</c:v>
                </c:pt>
                <c:pt idx="131">
                  <c:v>151288</c:v>
                </c:pt>
                <c:pt idx="132">
                  <c:v>231861</c:v>
                </c:pt>
                <c:pt idx="133">
                  <c:v>205367</c:v>
                </c:pt>
                <c:pt idx="134">
                  <c:v>209703</c:v>
                </c:pt>
                <c:pt idx="135">
                  <c:v>152677</c:v>
                </c:pt>
                <c:pt idx="136">
                  <c:v>213397</c:v>
                </c:pt>
                <c:pt idx="137">
                  <c:v>163018</c:v>
                </c:pt>
                <c:pt idx="138">
                  <c:v>138049</c:v>
                </c:pt>
                <c:pt idx="139">
                  <c:v>212386</c:v>
                </c:pt>
                <c:pt idx="140">
                  <c:v>223328</c:v>
                </c:pt>
                <c:pt idx="141">
                  <c:v>314937</c:v>
                </c:pt>
                <c:pt idx="142">
                  <c:v>349800</c:v>
                </c:pt>
                <c:pt idx="143">
                  <c:v>465244</c:v>
                </c:pt>
                <c:pt idx="144">
                  <c:v>260593</c:v>
                </c:pt>
                <c:pt idx="145">
                  <c:v>222361</c:v>
                </c:pt>
                <c:pt idx="146">
                  <c:v>251096</c:v>
                </c:pt>
                <c:pt idx="147">
                  <c:v>205666</c:v>
                </c:pt>
                <c:pt idx="148">
                  <c:v>156755</c:v>
                </c:pt>
                <c:pt idx="149">
                  <c:v>211145</c:v>
                </c:pt>
                <c:pt idx="150">
                  <c:v>237237</c:v>
                </c:pt>
                <c:pt idx="151">
                  <c:v>166989</c:v>
                </c:pt>
                <c:pt idx="152">
                  <c:v>173603</c:v>
                </c:pt>
                <c:pt idx="153">
                  <c:v>141374</c:v>
                </c:pt>
                <c:pt idx="154">
                  <c:v>176759</c:v>
                </c:pt>
                <c:pt idx="155">
                  <c:v>242171</c:v>
                </c:pt>
                <c:pt idx="156">
                  <c:v>171946</c:v>
                </c:pt>
                <c:pt idx="157">
                  <c:v>244948</c:v>
                </c:pt>
                <c:pt idx="158">
                  <c:v>262874</c:v>
                </c:pt>
                <c:pt idx="159">
                  <c:v>492984</c:v>
                </c:pt>
                <c:pt idx="160">
                  <c:v>650759</c:v>
                </c:pt>
                <c:pt idx="161">
                  <c:v>531111</c:v>
                </c:pt>
                <c:pt idx="162">
                  <c:v>735670</c:v>
                </c:pt>
                <c:pt idx="163">
                  <c:v>1802781</c:v>
                </c:pt>
                <c:pt idx="164">
                  <c:v>1255274</c:v>
                </c:pt>
                <c:pt idx="165">
                  <c:v>898240</c:v>
                </c:pt>
                <c:pt idx="166">
                  <c:v>749513</c:v>
                </c:pt>
                <c:pt idx="167">
                  <c:v>692905</c:v>
                </c:pt>
                <c:pt idx="168">
                  <c:v>591433</c:v>
                </c:pt>
                <c:pt idx="169">
                  <c:v>469323</c:v>
                </c:pt>
                <c:pt idx="170">
                  <c:v>358088</c:v>
                </c:pt>
                <c:pt idx="171">
                  <c:v>257832</c:v>
                </c:pt>
                <c:pt idx="172">
                  <c:v>253852</c:v>
                </c:pt>
                <c:pt idx="173">
                  <c:v>349462</c:v>
                </c:pt>
                <c:pt idx="174">
                  <c:v>360064</c:v>
                </c:pt>
                <c:pt idx="175">
                  <c:v>266514</c:v>
                </c:pt>
                <c:pt idx="176">
                  <c:v>253330</c:v>
                </c:pt>
                <c:pt idx="177">
                  <c:v>226065</c:v>
                </c:pt>
                <c:pt idx="178">
                  <c:v>139886</c:v>
                </c:pt>
                <c:pt idx="179">
                  <c:v>241848</c:v>
                </c:pt>
                <c:pt idx="180">
                  <c:v>251748</c:v>
                </c:pt>
                <c:pt idx="181">
                  <c:v>225880</c:v>
                </c:pt>
                <c:pt idx="182">
                  <c:v>193691</c:v>
                </c:pt>
                <c:pt idx="183">
                  <c:v>184763</c:v>
                </c:pt>
                <c:pt idx="184">
                  <c:v>177405</c:v>
                </c:pt>
                <c:pt idx="185">
                  <c:v>216571</c:v>
                </c:pt>
                <c:pt idx="186">
                  <c:v>136817</c:v>
                </c:pt>
                <c:pt idx="187">
                  <c:v>148066</c:v>
                </c:pt>
                <c:pt idx="188">
                  <c:v>195799</c:v>
                </c:pt>
                <c:pt idx="189">
                  <c:v>246858</c:v>
                </c:pt>
                <c:pt idx="190">
                  <c:v>213872</c:v>
                </c:pt>
                <c:pt idx="191">
                  <c:v>171804</c:v>
                </c:pt>
                <c:pt idx="192">
                  <c:v>163029</c:v>
                </c:pt>
                <c:pt idx="193">
                  <c:v>161552</c:v>
                </c:pt>
                <c:pt idx="194">
                  <c:v>238218</c:v>
                </c:pt>
                <c:pt idx="195">
                  <c:v>219502</c:v>
                </c:pt>
                <c:pt idx="196">
                  <c:v>162788</c:v>
                </c:pt>
                <c:pt idx="197">
                  <c:v>200862</c:v>
                </c:pt>
                <c:pt idx="198">
                  <c:v>184821</c:v>
                </c:pt>
                <c:pt idx="199">
                  <c:v>147286</c:v>
                </c:pt>
                <c:pt idx="200">
                  <c:v>175664</c:v>
                </c:pt>
                <c:pt idx="201">
                  <c:v>138344</c:v>
                </c:pt>
                <c:pt idx="202">
                  <c:v>207758</c:v>
                </c:pt>
                <c:pt idx="203">
                  <c:v>224175</c:v>
                </c:pt>
                <c:pt idx="204">
                  <c:v>250785</c:v>
                </c:pt>
                <c:pt idx="205">
                  <c:v>331660</c:v>
                </c:pt>
                <c:pt idx="206">
                  <c:v>323953</c:v>
                </c:pt>
                <c:pt idx="207">
                  <c:v>271909</c:v>
                </c:pt>
                <c:pt idx="208">
                  <c:v>372715</c:v>
                </c:pt>
                <c:pt idx="209">
                  <c:v>356895</c:v>
                </c:pt>
                <c:pt idx="210">
                  <c:v>415048</c:v>
                </c:pt>
                <c:pt idx="211">
                  <c:v>276509</c:v>
                </c:pt>
                <c:pt idx="212">
                  <c:v>262620</c:v>
                </c:pt>
                <c:pt idx="213">
                  <c:v>182659</c:v>
                </c:pt>
                <c:pt idx="214">
                  <c:v>198032</c:v>
                </c:pt>
                <c:pt idx="215">
                  <c:v>224652</c:v>
                </c:pt>
                <c:pt idx="216">
                  <c:v>173002</c:v>
                </c:pt>
                <c:pt idx="217">
                  <c:v>172182</c:v>
                </c:pt>
                <c:pt idx="218">
                  <c:v>180378</c:v>
                </c:pt>
                <c:pt idx="219">
                  <c:v>164220</c:v>
                </c:pt>
                <c:pt idx="220">
                  <c:v>110306</c:v>
                </c:pt>
                <c:pt idx="221">
                  <c:v>221220</c:v>
                </c:pt>
                <c:pt idx="222">
                  <c:v>277748</c:v>
                </c:pt>
                <c:pt idx="223">
                  <c:v>195923</c:v>
                </c:pt>
                <c:pt idx="224">
                  <c:v>279755</c:v>
                </c:pt>
                <c:pt idx="225">
                  <c:v>225780</c:v>
                </c:pt>
                <c:pt idx="226">
                  <c:v>227862</c:v>
                </c:pt>
                <c:pt idx="227">
                  <c:v>271247</c:v>
                </c:pt>
                <c:pt idx="228">
                  <c:v>304934</c:v>
                </c:pt>
                <c:pt idx="229">
                  <c:v>286943</c:v>
                </c:pt>
                <c:pt idx="230">
                  <c:v>272979</c:v>
                </c:pt>
                <c:pt idx="231">
                  <c:v>355490</c:v>
                </c:pt>
                <c:pt idx="232">
                  <c:v>291712</c:v>
                </c:pt>
                <c:pt idx="233">
                  <c:v>356840</c:v>
                </c:pt>
                <c:pt idx="234">
                  <c:v>225865</c:v>
                </c:pt>
                <c:pt idx="235">
                  <c:v>229782</c:v>
                </c:pt>
                <c:pt idx="236">
                  <c:v>155939</c:v>
                </c:pt>
                <c:pt idx="237">
                  <c:v>117322</c:v>
                </c:pt>
                <c:pt idx="238">
                  <c:v>159978</c:v>
                </c:pt>
                <c:pt idx="239">
                  <c:v>185575</c:v>
                </c:pt>
                <c:pt idx="240">
                  <c:v>79671</c:v>
                </c:pt>
                <c:pt idx="241">
                  <c:v>181640</c:v>
                </c:pt>
                <c:pt idx="242">
                  <c:v>208720</c:v>
                </c:pt>
                <c:pt idx="243">
                  <c:v>217930</c:v>
                </c:pt>
                <c:pt idx="244">
                  <c:v>121839</c:v>
                </c:pt>
                <c:pt idx="245">
                  <c:v>148396</c:v>
                </c:pt>
                <c:pt idx="246">
                  <c:v>170752</c:v>
                </c:pt>
                <c:pt idx="247">
                  <c:v>302396</c:v>
                </c:pt>
                <c:pt idx="248">
                  <c:v>179880</c:v>
                </c:pt>
                <c:pt idx="249">
                  <c:v>154112</c:v>
                </c:pt>
                <c:pt idx="250">
                  <c:v>156339</c:v>
                </c:pt>
                <c:pt idx="251">
                  <c:v>194521</c:v>
                </c:pt>
                <c:pt idx="252">
                  <c:v>200427</c:v>
                </c:pt>
                <c:pt idx="253">
                  <c:v>205430</c:v>
                </c:pt>
                <c:pt idx="254">
                  <c:v>248081</c:v>
                </c:pt>
                <c:pt idx="255">
                  <c:v>262343</c:v>
                </c:pt>
                <c:pt idx="256">
                  <c:v>241276</c:v>
                </c:pt>
                <c:pt idx="257">
                  <c:v>587391</c:v>
                </c:pt>
                <c:pt idx="258">
                  <c:v>694726</c:v>
                </c:pt>
                <c:pt idx="259">
                  <c:v>374787</c:v>
                </c:pt>
                <c:pt idx="260">
                  <c:v>258981</c:v>
                </c:pt>
                <c:pt idx="261">
                  <c:v>411178</c:v>
                </c:pt>
                <c:pt idx="262">
                  <c:v>315919</c:v>
                </c:pt>
                <c:pt idx="263">
                  <c:v>265575</c:v>
                </c:pt>
                <c:pt idx="264">
                  <c:v>287085</c:v>
                </c:pt>
                <c:pt idx="265">
                  <c:v>472693</c:v>
                </c:pt>
                <c:pt idx="266">
                  <c:v>260341</c:v>
                </c:pt>
                <c:pt idx="267">
                  <c:v>253067</c:v>
                </c:pt>
                <c:pt idx="268">
                  <c:v>192109</c:v>
                </c:pt>
                <c:pt idx="269">
                  <c:v>308201</c:v>
                </c:pt>
                <c:pt idx="270">
                  <c:v>314253</c:v>
                </c:pt>
                <c:pt idx="271">
                  <c:v>269884</c:v>
                </c:pt>
                <c:pt idx="272">
                  <c:v>293144</c:v>
                </c:pt>
                <c:pt idx="273">
                  <c:v>208864</c:v>
                </c:pt>
                <c:pt idx="274">
                  <c:v>274825</c:v>
                </c:pt>
                <c:pt idx="275">
                  <c:v>247093</c:v>
                </c:pt>
                <c:pt idx="276">
                  <c:v>187032</c:v>
                </c:pt>
                <c:pt idx="277">
                  <c:v>203532</c:v>
                </c:pt>
                <c:pt idx="278">
                  <c:v>307685</c:v>
                </c:pt>
                <c:pt idx="279">
                  <c:v>192678</c:v>
                </c:pt>
                <c:pt idx="280">
                  <c:v>188624</c:v>
                </c:pt>
                <c:pt idx="281">
                  <c:v>205243</c:v>
                </c:pt>
                <c:pt idx="282">
                  <c:v>271488</c:v>
                </c:pt>
                <c:pt idx="283">
                  <c:v>330500</c:v>
                </c:pt>
                <c:pt idx="284">
                  <c:v>292621</c:v>
                </c:pt>
                <c:pt idx="285">
                  <c:v>297659</c:v>
                </c:pt>
                <c:pt idx="286">
                  <c:v>232474</c:v>
                </c:pt>
                <c:pt idx="287">
                  <c:v>173840</c:v>
                </c:pt>
                <c:pt idx="288">
                  <c:v>299769</c:v>
                </c:pt>
                <c:pt idx="289">
                  <c:v>303356</c:v>
                </c:pt>
                <c:pt idx="290">
                  <c:v>327040</c:v>
                </c:pt>
                <c:pt idx="291">
                  <c:v>285903</c:v>
                </c:pt>
                <c:pt idx="292">
                  <c:v>466328</c:v>
                </c:pt>
                <c:pt idx="293">
                  <c:v>596875</c:v>
                </c:pt>
                <c:pt idx="294">
                  <c:v>510882</c:v>
                </c:pt>
                <c:pt idx="295">
                  <c:v>412645</c:v>
                </c:pt>
                <c:pt idx="296">
                  <c:v>327984</c:v>
                </c:pt>
                <c:pt idx="297">
                  <c:v>429109</c:v>
                </c:pt>
                <c:pt idx="298">
                  <c:v>372513</c:v>
                </c:pt>
                <c:pt idx="299">
                  <c:v>466369</c:v>
                </c:pt>
                <c:pt idx="300">
                  <c:v>419319</c:v>
                </c:pt>
                <c:pt idx="301">
                  <c:v>314009</c:v>
                </c:pt>
                <c:pt idx="302">
                  <c:v>487705</c:v>
                </c:pt>
                <c:pt idx="303">
                  <c:v>449211</c:v>
                </c:pt>
                <c:pt idx="304">
                  <c:v>571183</c:v>
                </c:pt>
                <c:pt idx="305">
                  <c:v>722995</c:v>
                </c:pt>
                <c:pt idx="306">
                  <c:v>679868</c:v>
                </c:pt>
                <c:pt idx="307">
                  <c:v>957326</c:v>
                </c:pt>
                <c:pt idx="308">
                  <c:v>594848</c:v>
                </c:pt>
                <c:pt idx="309">
                  <c:v>450799</c:v>
                </c:pt>
                <c:pt idx="310">
                  <c:v>666846</c:v>
                </c:pt>
                <c:pt idx="311">
                  <c:v>512896</c:v>
                </c:pt>
                <c:pt idx="312">
                  <c:v>490333</c:v>
                </c:pt>
                <c:pt idx="313">
                  <c:v>611697</c:v>
                </c:pt>
                <c:pt idx="314">
                  <c:v>533958</c:v>
                </c:pt>
                <c:pt idx="315">
                  <c:v>398320</c:v>
                </c:pt>
                <c:pt idx="316">
                  <c:v>359874</c:v>
                </c:pt>
                <c:pt idx="317">
                  <c:v>337669</c:v>
                </c:pt>
                <c:pt idx="318">
                  <c:v>208503</c:v>
                </c:pt>
                <c:pt idx="319">
                  <c:v>175894</c:v>
                </c:pt>
                <c:pt idx="320">
                  <c:v>176627</c:v>
                </c:pt>
                <c:pt idx="321">
                  <c:v>178344</c:v>
                </c:pt>
                <c:pt idx="322">
                  <c:v>171773</c:v>
                </c:pt>
                <c:pt idx="323">
                  <c:v>313972</c:v>
                </c:pt>
                <c:pt idx="324">
                  <c:v>282206</c:v>
                </c:pt>
                <c:pt idx="325">
                  <c:v>158741</c:v>
                </c:pt>
                <c:pt idx="326">
                  <c:v>131579</c:v>
                </c:pt>
                <c:pt idx="327">
                  <c:v>145001</c:v>
                </c:pt>
                <c:pt idx="328">
                  <c:v>147401</c:v>
                </c:pt>
                <c:pt idx="329">
                  <c:v>182867</c:v>
                </c:pt>
                <c:pt idx="330">
                  <c:v>207214</c:v>
                </c:pt>
                <c:pt idx="331">
                  <c:v>214706</c:v>
                </c:pt>
                <c:pt idx="332">
                  <c:v>177169</c:v>
                </c:pt>
                <c:pt idx="333">
                  <c:v>258633</c:v>
                </c:pt>
                <c:pt idx="334">
                  <c:v>311485</c:v>
                </c:pt>
                <c:pt idx="335">
                  <c:v>306015</c:v>
                </c:pt>
                <c:pt idx="336">
                  <c:v>344009</c:v>
                </c:pt>
                <c:pt idx="337">
                  <c:v>412236</c:v>
                </c:pt>
                <c:pt idx="338">
                  <c:v>270505</c:v>
                </c:pt>
                <c:pt idx="339">
                  <c:v>207957</c:v>
                </c:pt>
                <c:pt idx="340">
                  <c:v>140652</c:v>
                </c:pt>
                <c:pt idx="341">
                  <c:v>444325</c:v>
                </c:pt>
                <c:pt idx="342">
                  <c:v>281243</c:v>
                </c:pt>
                <c:pt idx="343">
                  <c:v>254867</c:v>
                </c:pt>
                <c:pt idx="344">
                  <c:v>217931</c:v>
                </c:pt>
                <c:pt idx="345">
                  <c:v>241943</c:v>
                </c:pt>
                <c:pt idx="346">
                  <c:v>453741</c:v>
                </c:pt>
                <c:pt idx="347">
                  <c:v>336989</c:v>
                </c:pt>
                <c:pt idx="348">
                  <c:v>250188</c:v>
                </c:pt>
                <c:pt idx="349">
                  <c:v>206858</c:v>
                </c:pt>
                <c:pt idx="350">
                  <c:v>159494</c:v>
                </c:pt>
                <c:pt idx="351">
                  <c:v>193927</c:v>
                </c:pt>
                <c:pt idx="352">
                  <c:v>155468</c:v>
                </c:pt>
                <c:pt idx="353">
                  <c:v>124129</c:v>
                </c:pt>
                <c:pt idx="354">
                  <c:v>93341</c:v>
                </c:pt>
                <c:pt idx="355">
                  <c:v>105126</c:v>
                </c:pt>
                <c:pt idx="356">
                  <c:v>107301</c:v>
                </c:pt>
                <c:pt idx="357">
                  <c:v>155440</c:v>
                </c:pt>
                <c:pt idx="358">
                  <c:v>421195</c:v>
                </c:pt>
                <c:pt idx="359">
                  <c:v>258149</c:v>
                </c:pt>
                <c:pt idx="360">
                  <c:v>184195</c:v>
                </c:pt>
                <c:pt idx="361">
                  <c:v>208669</c:v>
                </c:pt>
                <c:pt idx="362">
                  <c:v>242559</c:v>
                </c:pt>
                <c:pt idx="363">
                  <c:v>236706</c:v>
                </c:pt>
                <c:pt idx="364">
                  <c:v>233612</c:v>
                </c:pt>
                <c:pt idx="365">
                  <c:v>312278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36-433D-9E85-2763CE9EE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572632"/>
        <c:axId val="258573616"/>
      </c:lineChart>
      <c:catAx>
        <c:axId val="25857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73616"/>
        <c:crosses val="autoZero"/>
        <c:auto val="1"/>
        <c:lblAlgn val="ctr"/>
        <c:lblOffset val="100"/>
        <c:noMultiLvlLbl val="0"/>
      </c:catAx>
      <c:valAx>
        <c:axId val="25857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7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3ABFD-C747-4E4C-A4AA-778C03087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25AAEB-B1D6-4C01-BBFE-60FEDD3FE2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4235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07E21-4020-493D-9BA0-53A3206F4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01.05.2018 - 01.05.2019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63741-3305-4BE6-896D-27837DE39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096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Potenzielle Reichweite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Potenzielle Reichweite | NDR - Niedersachsen</dc:title>
  <dc:creator>Frederik Peiniger</dc:creator>
  <cp:lastModifiedBy>Frederik Peiniger</cp:lastModifiedBy>
  <cp:revision>1</cp:revision>
  <dcterms:created xsi:type="dcterms:W3CDTF">2019-05-03T13:48:55Z</dcterms:created>
  <dcterms:modified xsi:type="dcterms:W3CDTF">2019-05-03T13:49:00Z</dcterms:modified>
</cp:coreProperties>
</file>