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77092</c:v>
                </c:pt>
                <c:pt idx="1">
                  <c:v>77118</c:v>
                </c:pt>
                <c:pt idx="2">
                  <c:v>77168</c:v>
                </c:pt>
                <c:pt idx="3">
                  <c:v>77194</c:v>
                </c:pt>
                <c:pt idx="4">
                  <c:v>77241</c:v>
                </c:pt>
                <c:pt idx="5">
                  <c:v>77312</c:v>
                </c:pt>
                <c:pt idx="6">
                  <c:v>77348</c:v>
                </c:pt>
                <c:pt idx="7">
                  <c:v>77406</c:v>
                </c:pt>
                <c:pt idx="8">
                  <c:v>77458</c:v>
                </c:pt>
                <c:pt idx="9">
                  <c:v>77508</c:v>
                </c:pt>
                <c:pt idx="10">
                  <c:v>77570</c:v>
                </c:pt>
                <c:pt idx="11">
                  <c:v>77593</c:v>
                </c:pt>
                <c:pt idx="12">
                  <c:v>77625</c:v>
                </c:pt>
                <c:pt idx="13">
                  <c:v>77650</c:v>
                </c:pt>
                <c:pt idx="14">
                  <c:v>77754</c:v>
                </c:pt>
                <c:pt idx="15">
                  <c:v>77896</c:v>
                </c:pt>
                <c:pt idx="16">
                  <c:v>78066</c:v>
                </c:pt>
                <c:pt idx="17">
                  <c:v>78228</c:v>
                </c:pt>
                <c:pt idx="18">
                  <c:v>78311</c:v>
                </c:pt>
                <c:pt idx="19">
                  <c:v>78374</c:v>
                </c:pt>
                <c:pt idx="20">
                  <c:v>78424</c:v>
                </c:pt>
                <c:pt idx="21">
                  <c:v>78478</c:v>
                </c:pt>
                <c:pt idx="22">
                  <c:v>78517</c:v>
                </c:pt>
                <c:pt idx="23">
                  <c:v>78564</c:v>
                </c:pt>
                <c:pt idx="24">
                  <c:v>78653</c:v>
                </c:pt>
                <c:pt idx="25">
                  <c:v>78719</c:v>
                </c:pt>
                <c:pt idx="26">
                  <c:v>78769</c:v>
                </c:pt>
                <c:pt idx="27">
                  <c:v>78829</c:v>
                </c:pt>
                <c:pt idx="28">
                  <c:v>78933</c:v>
                </c:pt>
                <c:pt idx="29">
                  <c:v>79047</c:v>
                </c:pt>
                <c:pt idx="30">
                  <c:v>79144</c:v>
                </c:pt>
                <c:pt idx="31">
                  <c:v>79237</c:v>
                </c:pt>
                <c:pt idx="32">
                  <c:v>79416</c:v>
                </c:pt>
                <c:pt idx="33">
                  <c:v>79715</c:v>
                </c:pt>
                <c:pt idx="34">
                  <c:v>79815</c:v>
                </c:pt>
                <c:pt idx="35">
                  <c:v>79930</c:v>
                </c:pt>
                <c:pt idx="36">
                  <c:v>80013</c:v>
                </c:pt>
                <c:pt idx="37">
                  <c:v>80135</c:v>
                </c:pt>
                <c:pt idx="38">
                  <c:v>80232</c:v>
                </c:pt>
                <c:pt idx="39">
                  <c:v>80373</c:v>
                </c:pt>
                <c:pt idx="40">
                  <c:v>80484</c:v>
                </c:pt>
                <c:pt idx="41">
                  <c:v>80557</c:v>
                </c:pt>
                <c:pt idx="42">
                  <c:v>80622</c:v>
                </c:pt>
                <c:pt idx="43">
                  <c:v>80670</c:v>
                </c:pt>
                <c:pt idx="44">
                  <c:v>80753</c:v>
                </c:pt>
                <c:pt idx="45">
                  <c:v>80855</c:v>
                </c:pt>
                <c:pt idx="46">
                  <c:v>80913</c:v>
                </c:pt>
                <c:pt idx="47">
                  <c:v>81033</c:v>
                </c:pt>
                <c:pt idx="48">
                  <c:v>81100</c:v>
                </c:pt>
                <c:pt idx="49">
                  <c:v>81337</c:v>
                </c:pt>
                <c:pt idx="50">
                  <c:v>81435</c:v>
                </c:pt>
                <c:pt idx="51">
                  <c:v>81578</c:v>
                </c:pt>
                <c:pt idx="52">
                  <c:v>81731</c:v>
                </c:pt>
                <c:pt idx="53">
                  <c:v>81875</c:v>
                </c:pt>
                <c:pt idx="54">
                  <c:v>82034</c:v>
                </c:pt>
                <c:pt idx="55">
                  <c:v>82078</c:v>
                </c:pt>
                <c:pt idx="56">
                  <c:v>82127</c:v>
                </c:pt>
                <c:pt idx="57">
                  <c:v>82287</c:v>
                </c:pt>
                <c:pt idx="58">
                  <c:v>82371</c:v>
                </c:pt>
                <c:pt idx="59">
                  <c:v>82436</c:v>
                </c:pt>
                <c:pt idx="60">
                  <c:v>82503</c:v>
                </c:pt>
                <c:pt idx="61">
                  <c:v>82727</c:v>
                </c:pt>
                <c:pt idx="62">
                  <c:v>82915</c:v>
                </c:pt>
                <c:pt idx="63">
                  <c:v>83032</c:v>
                </c:pt>
                <c:pt idx="64">
                  <c:v>83139</c:v>
                </c:pt>
                <c:pt idx="65">
                  <c:v>83304</c:v>
                </c:pt>
                <c:pt idx="66">
                  <c:v>83466</c:v>
                </c:pt>
                <c:pt idx="67">
                  <c:v>83576</c:v>
                </c:pt>
                <c:pt idx="68">
                  <c:v>83664</c:v>
                </c:pt>
                <c:pt idx="69">
                  <c:v>83801</c:v>
                </c:pt>
                <c:pt idx="70">
                  <c:v>83875</c:v>
                </c:pt>
                <c:pt idx="71">
                  <c:v>83982</c:v>
                </c:pt>
                <c:pt idx="72">
                  <c:v>84093</c:v>
                </c:pt>
                <c:pt idx="73">
                  <c:v>84324</c:v>
                </c:pt>
                <c:pt idx="74">
                  <c:v>84396</c:v>
                </c:pt>
                <c:pt idx="75">
                  <c:v>84477</c:v>
                </c:pt>
                <c:pt idx="76">
                  <c:v>84581</c:v>
                </c:pt>
                <c:pt idx="77">
                  <c:v>84708</c:v>
                </c:pt>
                <c:pt idx="78">
                  <c:v>84835</c:v>
                </c:pt>
                <c:pt idx="79">
                  <c:v>84997</c:v>
                </c:pt>
                <c:pt idx="80">
                  <c:v>85107</c:v>
                </c:pt>
                <c:pt idx="81">
                  <c:v>85287</c:v>
                </c:pt>
                <c:pt idx="82">
                  <c:v>85590</c:v>
                </c:pt>
                <c:pt idx="83">
                  <c:v>85744</c:v>
                </c:pt>
                <c:pt idx="84">
                  <c:v>85847</c:v>
                </c:pt>
                <c:pt idx="85">
                  <c:v>85961</c:v>
                </c:pt>
                <c:pt idx="86">
                  <c:v>86067</c:v>
                </c:pt>
                <c:pt idx="87">
                  <c:v>86241</c:v>
                </c:pt>
                <c:pt idx="88">
                  <c:v>86314</c:v>
                </c:pt>
                <c:pt idx="89">
                  <c:v>86356</c:v>
                </c:pt>
                <c:pt idx="90">
                  <c:v>86396</c:v>
                </c:pt>
                <c:pt idx="91">
                  <c:v>86466</c:v>
                </c:pt>
                <c:pt idx="92">
                  <c:v>86547</c:v>
                </c:pt>
                <c:pt idx="93">
                  <c:v>86588</c:v>
                </c:pt>
                <c:pt idx="94">
                  <c:v>86659</c:v>
                </c:pt>
                <c:pt idx="95">
                  <c:v>86735</c:v>
                </c:pt>
                <c:pt idx="96">
                  <c:v>86798</c:v>
                </c:pt>
                <c:pt idx="97">
                  <c:v>86870</c:v>
                </c:pt>
                <c:pt idx="98">
                  <c:v>86935</c:v>
                </c:pt>
                <c:pt idx="99">
                  <c:v>86983</c:v>
                </c:pt>
                <c:pt idx="100">
                  <c:v>87028</c:v>
                </c:pt>
                <c:pt idx="101">
                  <c:v>87067</c:v>
                </c:pt>
                <c:pt idx="102">
                  <c:v>87129</c:v>
                </c:pt>
                <c:pt idx="103">
                  <c:v>87174</c:v>
                </c:pt>
                <c:pt idx="104">
                  <c:v>87215</c:v>
                </c:pt>
                <c:pt idx="105">
                  <c:v>87273</c:v>
                </c:pt>
                <c:pt idx="106">
                  <c:v>87336</c:v>
                </c:pt>
                <c:pt idx="107">
                  <c:v>87380</c:v>
                </c:pt>
                <c:pt idx="108">
                  <c:v>87599</c:v>
                </c:pt>
                <c:pt idx="109">
                  <c:v>87729</c:v>
                </c:pt>
                <c:pt idx="110">
                  <c:v>87828</c:v>
                </c:pt>
                <c:pt idx="111">
                  <c:v>87924</c:v>
                </c:pt>
                <c:pt idx="112">
                  <c:v>88520</c:v>
                </c:pt>
                <c:pt idx="113">
                  <c:v>88693</c:v>
                </c:pt>
                <c:pt idx="114">
                  <c:v>88849</c:v>
                </c:pt>
                <c:pt idx="115">
                  <c:v>88919</c:v>
                </c:pt>
                <c:pt idx="116">
                  <c:v>88983</c:v>
                </c:pt>
                <c:pt idx="117">
                  <c:v>89064</c:v>
                </c:pt>
                <c:pt idx="118">
                  <c:v>89113</c:v>
                </c:pt>
                <c:pt idx="119">
                  <c:v>89144</c:v>
                </c:pt>
                <c:pt idx="120">
                  <c:v>89183</c:v>
                </c:pt>
                <c:pt idx="121">
                  <c:v>89265</c:v>
                </c:pt>
                <c:pt idx="122">
                  <c:v>89351</c:v>
                </c:pt>
                <c:pt idx="123">
                  <c:v>89487</c:v>
                </c:pt>
                <c:pt idx="124">
                  <c:v>89577</c:v>
                </c:pt>
                <c:pt idx="125">
                  <c:v>89694</c:v>
                </c:pt>
                <c:pt idx="126">
                  <c:v>89791</c:v>
                </c:pt>
                <c:pt idx="127">
                  <c:v>89848</c:v>
                </c:pt>
                <c:pt idx="128">
                  <c:v>89927</c:v>
                </c:pt>
                <c:pt idx="129">
                  <c:v>90003</c:v>
                </c:pt>
                <c:pt idx="130">
                  <c:v>90092</c:v>
                </c:pt>
                <c:pt idx="131">
                  <c:v>90153</c:v>
                </c:pt>
                <c:pt idx="132">
                  <c:v>90238</c:v>
                </c:pt>
                <c:pt idx="133">
                  <c:v>90312</c:v>
                </c:pt>
                <c:pt idx="134">
                  <c:v>90406</c:v>
                </c:pt>
                <c:pt idx="135">
                  <c:v>90560</c:v>
                </c:pt>
                <c:pt idx="136">
                  <c:v>90651</c:v>
                </c:pt>
                <c:pt idx="137">
                  <c:v>90712</c:v>
                </c:pt>
                <c:pt idx="138">
                  <c:v>90760</c:v>
                </c:pt>
                <c:pt idx="139">
                  <c:v>90907</c:v>
                </c:pt>
                <c:pt idx="140">
                  <c:v>91137</c:v>
                </c:pt>
                <c:pt idx="141">
                  <c:v>91376</c:v>
                </c:pt>
                <c:pt idx="142">
                  <c:v>91605</c:v>
                </c:pt>
                <c:pt idx="143">
                  <c:v>91848</c:v>
                </c:pt>
                <c:pt idx="144">
                  <c:v>91972</c:v>
                </c:pt>
                <c:pt idx="145">
                  <c:v>92076</c:v>
                </c:pt>
                <c:pt idx="146">
                  <c:v>92183</c:v>
                </c:pt>
                <c:pt idx="147">
                  <c:v>92242</c:v>
                </c:pt>
                <c:pt idx="148">
                  <c:v>92292</c:v>
                </c:pt>
                <c:pt idx="149">
                  <c:v>92376</c:v>
                </c:pt>
                <c:pt idx="150">
                  <c:v>92505</c:v>
                </c:pt>
                <c:pt idx="151">
                  <c:v>92589</c:v>
                </c:pt>
                <c:pt idx="152">
                  <c:v>92677</c:v>
                </c:pt>
                <c:pt idx="153">
                  <c:v>92737</c:v>
                </c:pt>
                <c:pt idx="154">
                  <c:v>92789</c:v>
                </c:pt>
                <c:pt idx="155">
                  <c:v>92873</c:v>
                </c:pt>
                <c:pt idx="156">
                  <c:v>92905</c:v>
                </c:pt>
                <c:pt idx="157">
                  <c:v>93017</c:v>
                </c:pt>
                <c:pt idx="158">
                  <c:v>93119</c:v>
                </c:pt>
                <c:pt idx="159">
                  <c:v>93311</c:v>
                </c:pt>
                <c:pt idx="160">
                  <c:v>93589</c:v>
                </c:pt>
                <c:pt idx="161">
                  <c:v>93819</c:v>
                </c:pt>
                <c:pt idx="162">
                  <c:v>94106</c:v>
                </c:pt>
                <c:pt idx="163">
                  <c:v>94599</c:v>
                </c:pt>
                <c:pt idx="164">
                  <c:v>94924</c:v>
                </c:pt>
                <c:pt idx="165">
                  <c:v>95115</c:v>
                </c:pt>
                <c:pt idx="166">
                  <c:v>95289</c:v>
                </c:pt>
                <c:pt idx="167">
                  <c:v>95540</c:v>
                </c:pt>
                <c:pt idx="168">
                  <c:v>95646</c:v>
                </c:pt>
                <c:pt idx="169">
                  <c:v>95753</c:v>
                </c:pt>
                <c:pt idx="170">
                  <c:v>95839</c:v>
                </c:pt>
                <c:pt idx="171">
                  <c:v>95892</c:v>
                </c:pt>
                <c:pt idx="172">
                  <c:v>95938</c:v>
                </c:pt>
                <c:pt idx="173">
                  <c:v>96060</c:v>
                </c:pt>
                <c:pt idx="174">
                  <c:v>96175</c:v>
                </c:pt>
                <c:pt idx="175">
                  <c:v>96268</c:v>
                </c:pt>
                <c:pt idx="176">
                  <c:v>96334</c:v>
                </c:pt>
                <c:pt idx="177">
                  <c:v>96377</c:v>
                </c:pt>
                <c:pt idx="178">
                  <c:v>96408</c:v>
                </c:pt>
                <c:pt idx="179">
                  <c:v>96461</c:v>
                </c:pt>
                <c:pt idx="180">
                  <c:v>96552</c:v>
                </c:pt>
                <c:pt idx="181">
                  <c:v>96601</c:v>
                </c:pt>
                <c:pt idx="182">
                  <c:v>96650</c:v>
                </c:pt>
                <c:pt idx="183">
                  <c:v>96698</c:v>
                </c:pt>
                <c:pt idx="184">
                  <c:v>96762</c:v>
                </c:pt>
                <c:pt idx="185">
                  <c:v>96821</c:v>
                </c:pt>
                <c:pt idx="186">
                  <c:v>96852</c:v>
                </c:pt>
                <c:pt idx="187">
                  <c:v>96886</c:v>
                </c:pt>
                <c:pt idx="188">
                  <c:v>96928</c:v>
                </c:pt>
                <c:pt idx="189">
                  <c:v>96948</c:v>
                </c:pt>
                <c:pt idx="190">
                  <c:v>97011</c:v>
                </c:pt>
                <c:pt idx="191">
                  <c:v>97068</c:v>
                </c:pt>
                <c:pt idx="192">
                  <c:v>97086</c:v>
                </c:pt>
                <c:pt idx="193">
                  <c:v>97117</c:v>
                </c:pt>
                <c:pt idx="194">
                  <c:v>97159</c:v>
                </c:pt>
                <c:pt idx="195">
                  <c:v>97187</c:v>
                </c:pt>
                <c:pt idx="196">
                  <c:v>97227</c:v>
                </c:pt>
                <c:pt idx="197">
                  <c:v>97309</c:v>
                </c:pt>
                <c:pt idx="198">
                  <c:v>97373</c:v>
                </c:pt>
                <c:pt idx="199">
                  <c:v>97431</c:v>
                </c:pt>
                <c:pt idx="200">
                  <c:v>97469</c:v>
                </c:pt>
                <c:pt idx="201">
                  <c:v>97514</c:v>
                </c:pt>
                <c:pt idx="202">
                  <c:v>97578</c:v>
                </c:pt>
                <c:pt idx="203">
                  <c:v>97631</c:v>
                </c:pt>
                <c:pt idx="204">
                  <c:v>97667</c:v>
                </c:pt>
                <c:pt idx="205">
                  <c:v>97774</c:v>
                </c:pt>
                <c:pt idx="206">
                  <c:v>97867</c:v>
                </c:pt>
                <c:pt idx="207">
                  <c:v>97947</c:v>
                </c:pt>
                <c:pt idx="208">
                  <c:v>98078</c:v>
                </c:pt>
                <c:pt idx="209">
                  <c:v>98142</c:v>
                </c:pt>
                <c:pt idx="210">
                  <c:v>98242</c:v>
                </c:pt>
                <c:pt idx="211">
                  <c:v>98344</c:v>
                </c:pt>
                <c:pt idx="212">
                  <c:v>98413</c:v>
                </c:pt>
                <c:pt idx="213">
                  <c:v>98454</c:v>
                </c:pt>
                <c:pt idx="214">
                  <c:v>98502</c:v>
                </c:pt>
                <c:pt idx="215">
                  <c:v>98557</c:v>
                </c:pt>
                <c:pt idx="216">
                  <c:v>98595</c:v>
                </c:pt>
                <c:pt idx="217">
                  <c:v>98669</c:v>
                </c:pt>
                <c:pt idx="218">
                  <c:v>98722</c:v>
                </c:pt>
                <c:pt idx="219">
                  <c:v>98755</c:v>
                </c:pt>
                <c:pt idx="220">
                  <c:v>98777</c:v>
                </c:pt>
                <c:pt idx="221">
                  <c:v>98819</c:v>
                </c:pt>
                <c:pt idx="222">
                  <c:v>98907</c:v>
                </c:pt>
                <c:pt idx="223">
                  <c:v>98988</c:v>
                </c:pt>
                <c:pt idx="224">
                  <c:v>99032</c:v>
                </c:pt>
                <c:pt idx="225">
                  <c:v>99099</c:v>
                </c:pt>
                <c:pt idx="226">
                  <c:v>99169</c:v>
                </c:pt>
                <c:pt idx="227">
                  <c:v>99262</c:v>
                </c:pt>
                <c:pt idx="228">
                  <c:v>99527</c:v>
                </c:pt>
                <c:pt idx="229">
                  <c:v>99698</c:v>
                </c:pt>
                <c:pt idx="230">
                  <c:v>99781</c:v>
                </c:pt>
                <c:pt idx="231">
                  <c:v>99986</c:v>
                </c:pt>
                <c:pt idx="232">
                  <c:v>100097</c:v>
                </c:pt>
                <c:pt idx="233">
                  <c:v>100205</c:v>
                </c:pt>
                <c:pt idx="234">
                  <c:v>100261</c:v>
                </c:pt>
                <c:pt idx="235">
                  <c:v>100284</c:v>
                </c:pt>
                <c:pt idx="236">
                  <c:v>100314</c:v>
                </c:pt>
                <c:pt idx="237">
                  <c:v>100329</c:v>
                </c:pt>
                <c:pt idx="238">
                  <c:v>100348</c:v>
                </c:pt>
                <c:pt idx="239">
                  <c:v>100370</c:v>
                </c:pt>
                <c:pt idx="240">
                  <c:v>100392</c:v>
                </c:pt>
                <c:pt idx="241">
                  <c:v>100441</c:v>
                </c:pt>
                <c:pt idx="242">
                  <c:v>100511</c:v>
                </c:pt>
                <c:pt idx="243">
                  <c:v>100545</c:v>
                </c:pt>
                <c:pt idx="244">
                  <c:v>100561</c:v>
                </c:pt>
                <c:pt idx="245">
                  <c:v>100580</c:v>
                </c:pt>
                <c:pt idx="246">
                  <c:v>100601</c:v>
                </c:pt>
                <c:pt idx="247">
                  <c:v>100646</c:v>
                </c:pt>
                <c:pt idx="248">
                  <c:v>100696</c:v>
                </c:pt>
                <c:pt idx="249">
                  <c:v>100735</c:v>
                </c:pt>
                <c:pt idx="250">
                  <c:v>100764</c:v>
                </c:pt>
                <c:pt idx="251">
                  <c:v>100796</c:v>
                </c:pt>
                <c:pt idx="252">
                  <c:v>100873</c:v>
                </c:pt>
                <c:pt idx="253">
                  <c:v>100931</c:v>
                </c:pt>
                <c:pt idx="254">
                  <c:v>101017</c:v>
                </c:pt>
                <c:pt idx="255">
                  <c:v>101093</c:v>
                </c:pt>
                <c:pt idx="256">
                  <c:v>101147</c:v>
                </c:pt>
                <c:pt idx="257">
                  <c:v>101323</c:v>
                </c:pt>
                <c:pt idx="258">
                  <c:v>101451</c:v>
                </c:pt>
                <c:pt idx="259">
                  <c:v>101545</c:v>
                </c:pt>
                <c:pt idx="260">
                  <c:v>101633</c:v>
                </c:pt>
                <c:pt idx="261">
                  <c:v>101712</c:v>
                </c:pt>
                <c:pt idx="262">
                  <c:v>101758</c:v>
                </c:pt>
                <c:pt idx="263">
                  <c:v>101793</c:v>
                </c:pt>
                <c:pt idx="264">
                  <c:v>101834</c:v>
                </c:pt>
                <c:pt idx="265">
                  <c:v>101943</c:v>
                </c:pt>
                <c:pt idx="266">
                  <c:v>101973</c:v>
                </c:pt>
                <c:pt idx="267">
                  <c:v>102010</c:v>
                </c:pt>
                <c:pt idx="268">
                  <c:v>102063</c:v>
                </c:pt>
                <c:pt idx="269">
                  <c:v>102122</c:v>
                </c:pt>
                <c:pt idx="270">
                  <c:v>102180</c:v>
                </c:pt>
                <c:pt idx="271">
                  <c:v>102267</c:v>
                </c:pt>
                <c:pt idx="272">
                  <c:v>102303</c:v>
                </c:pt>
                <c:pt idx="273">
                  <c:v>102348</c:v>
                </c:pt>
                <c:pt idx="274">
                  <c:v>102408</c:v>
                </c:pt>
                <c:pt idx="275">
                  <c:v>102462</c:v>
                </c:pt>
                <c:pt idx="276">
                  <c:v>102505</c:v>
                </c:pt>
                <c:pt idx="277">
                  <c:v>102571</c:v>
                </c:pt>
                <c:pt idx="278">
                  <c:v>102625</c:v>
                </c:pt>
                <c:pt idx="279">
                  <c:v>102659</c:v>
                </c:pt>
                <c:pt idx="280">
                  <c:v>102698</c:v>
                </c:pt>
                <c:pt idx="281">
                  <c:v>102729</c:v>
                </c:pt>
                <c:pt idx="282">
                  <c:v>102813</c:v>
                </c:pt>
                <c:pt idx="283">
                  <c:v>102879</c:v>
                </c:pt>
                <c:pt idx="284">
                  <c:v>102916</c:v>
                </c:pt>
                <c:pt idx="285">
                  <c:v>102997</c:v>
                </c:pt>
                <c:pt idx="286">
                  <c:v>103037</c:v>
                </c:pt>
                <c:pt idx="287">
                  <c:v>103072</c:v>
                </c:pt>
                <c:pt idx="288">
                  <c:v>103135</c:v>
                </c:pt>
                <c:pt idx="289">
                  <c:v>103219</c:v>
                </c:pt>
                <c:pt idx="290">
                  <c:v>103275</c:v>
                </c:pt>
                <c:pt idx="291">
                  <c:v>103312</c:v>
                </c:pt>
                <c:pt idx="292">
                  <c:v>103413</c:v>
                </c:pt>
                <c:pt idx="293">
                  <c:v>103534</c:v>
                </c:pt>
                <c:pt idx="294">
                  <c:v>103631</c:v>
                </c:pt>
                <c:pt idx="295">
                  <c:v>103738</c:v>
                </c:pt>
                <c:pt idx="296">
                  <c:v>103842</c:v>
                </c:pt>
                <c:pt idx="297">
                  <c:v>103980</c:v>
                </c:pt>
                <c:pt idx="298">
                  <c:v>104107</c:v>
                </c:pt>
                <c:pt idx="299">
                  <c:v>104278</c:v>
                </c:pt>
                <c:pt idx="300">
                  <c:v>104458</c:v>
                </c:pt>
                <c:pt idx="301">
                  <c:v>104510</c:v>
                </c:pt>
                <c:pt idx="302">
                  <c:v>104566</c:v>
                </c:pt>
                <c:pt idx="303">
                  <c:v>104610</c:v>
                </c:pt>
                <c:pt idx="304">
                  <c:v>104677</c:v>
                </c:pt>
                <c:pt idx="305">
                  <c:v>104729</c:v>
                </c:pt>
                <c:pt idx="306">
                  <c:v>104900</c:v>
                </c:pt>
                <c:pt idx="307">
                  <c:v>105112</c:v>
                </c:pt>
                <c:pt idx="308">
                  <c:v>105183</c:v>
                </c:pt>
                <c:pt idx="309">
                  <c:v>105238</c:v>
                </c:pt>
                <c:pt idx="310">
                  <c:v>105313</c:v>
                </c:pt>
                <c:pt idx="311">
                  <c:v>105356</c:v>
                </c:pt>
                <c:pt idx="312">
                  <c:v>105429</c:v>
                </c:pt>
                <c:pt idx="313">
                  <c:v>105564</c:v>
                </c:pt>
                <c:pt idx="314">
                  <c:v>105648</c:v>
                </c:pt>
                <c:pt idx="315">
                  <c:v>105731</c:v>
                </c:pt>
                <c:pt idx="316">
                  <c:v>105777</c:v>
                </c:pt>
                <c:pt idx="317">
                  <c:v>105843</c:v>
                </c:pt>
                <c:pt idx="318">
                  <c:v>105905</c:v>
                </c:pt>
                <c:pt idx="319">
                  <c:v>105940</c:v>
                </c:pt>
                <c:pt idx="320">
                  <c:v>105983</c:v>
                </c:pt>
                <c:pt idx="321">
                  <c:v>106056</c:v>
                </c:pt>
                <c:pt idx="322">
                  <c:v>106203</c:v>
                </c:pt>
                <c:pt idx="323">
                  <c:v>106427</c:v>
                </c:pt>
                <c:pt idx="324">
                  <c:v>106578</c:v>
                </c:pt>
                <c:pt idx="325">
                  <c:v>106660</c:v>
                </c:pt>
                <c:pt idx="326">
                  <c:v>106697</c:v>
                </c:pt>
                <c:pt idx="327">
                  <c:v>106734</c:v>
                </c:pt>
                <c:pt idx="328">
                  <c:v>106786</c:v>
                </c:pt>
                <c:pt idx="329">
                  <c:v>106843</c:v>
                </c:pt>
                <c:pt idx="330">
                  <c:v>106897</c:v>
                </c:pt>
                <c:pt idx="331">
                  <c:v>106970</c:v>
                </c:pt>
                <c:pt idx="332">
                  <c:v>107016</c:v>
                </c:pt>
                <c:pt idx="333">
                  <c:v>107073</c:v>
                </c:pt>
                <c:pt idx="334">
                  <c:v>107168</c:v>
                </c:pt>
                <c:pt idx="335">
                  <c:v>107256</c:v>
                </c:pt>
                <c:pt idx="336">
                  <c:v>107312</c:v>
                </c:pt>
                <c:pt idx="337">
                  <c:v>107400</c:v>
                </c:pt>
                <c:pt idx="338">
                  <c:v>107496</c:v>
                </c:pt>
                <c:pt idx="339">
                  <c:v>107531</c:v>
                </c:pt>
                <c:pt idx="340">
                  <c:v>107559</c:v>
                </c:pt>
                <c:pt idx="341">
                  <c:v>107668</c:v>
                </c:pt>
                <c:pt idx="342">
                  <c:v>107713</c:v>
                </c:pt>
                <c:pt idx="343">
                  <c:v>107778</c:v>
                </c:pt>
                <c:pt idx="344">
                  <c:v>107812</c:v>
                </c:pt>
                <c:pt idx="345">
                  <c:v>107883</c:v>
                </c:pt>
                <c:pt idx="346">
                  <c:v>108040</c:v>
                </c:pt>
                <c:pt idx="347">
                  <c:v>108224</c:v>
                </c:pt>
                <c:pt idx="348">
                  <c:v>108335</c:v>
                </c:pt>
                <c:pt idx="349">
                  <c:v>108394</c:v>
                </c:pt>
                <c:pt idx="350">
                  <c:v>108421</c:v>
                </c:pt>
                <c:pt idx="351">
                  <c:v>108448</c:v>
                </c:pt>
                <c:pt idx="352">
                  <c:v>108468</c:v>
                </c:pt>
                <c:pt idx="353">
                  <c:v>108487</c:v>
                </c:pt>
                <c:pt idx="354">
                  <c:v>108494</c:v>
                </c:pt>
                <c:pt idx="355">
                  <c:v>108515</c:v>
                </c:pt>
                <c:pt idx="356">
                  <c:v>108544</c:v>
                </c:pt>
                <c:pt idx="357">
                  <c:v>108610</c:v>
                </c:pt>
                <c:pt idx="358">
                  <c:v>108708</c:v>
                </c:pt>
                <c:pt idx="359">
                  <c:v>108734</c:v>
                </c:pt>
                <c:pt idx="360">
                  <c:v>108763</c:v>
                </c:pt>
                <c:pt idx="361">
                  <c:v>108855</c:v>
                </c:pt>
                <c:pt idx="362">
                  <c:v>108958</c:v>
                </c:pt>
                <c:pt idx="363">
                  <c:v>109004</c:v>
                </c:pt>
                <c:pt idx="364">
                  <c:v>109039</c:v>
                </c:pt>
                <c:pt idx="365">
                  <c:v>109078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ED-4142-842C-D2D7AEF646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558912"/>
        <c:axId val="262560552"/>
      </c:lineChart>
      <c:catAx>
        <c:axId val="26255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560552"/>
        <c:crosses val="autoZero"/>
        <c:auto val="1"/>
        <c:lblAlgn val="ctr"/>
        <c:lblOffset val="100"/>
        <c:noMultiLvlLbl val="0"/>
      </c:catAx>
      <c:valAx>
        <c:axId val="26256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55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33D59-FCFE-4B29-BD7D-1C3931A86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Fans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1AACDF-BB08-4DC3-ADB4-B2072157A6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0174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B248A-7D33-4C7A-AF7F-DF76A94F2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01.05.2018 - 01.05.2019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BBA8B-CB47-479B-8C48-938093444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0144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Fans | NDR - Niedersachsen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Fans | NDR - Niedersachsen</dc:title>
  <dc:creator>Frederik Peiniger</dc:creator>
  <cp:lastModifiedBy>Frederik Peiniger</cp:lastModifiedBy>
  <cp:revision>1</cp:revision>
  <dcterms:created xsi:type="dcterms:W3CDTF">2019-05-03T12:25:58Z</dcterms:created>
  <dcterms:modified xsi:type="dcterms:W3CDTF">2019-05-03T12:26:03Z</dcterms:modified>
</cp:coreProperties>
</file>