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1" r:id="rId14"/>
    <p:sldId id="272" r:id="rId15"/>
    <p:sldId id="273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2" r:id="rId32"/>
    <p:sldId id="293" r:id="rId33"/>
    <p:sldId id="294" r:id="rId34"/>
    <p:sldId id="295" r:id="rId35"/>
    <p:sldId id="296" r:id="rId36"/>
    <p:sldId id="297" r:id="rId3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101" d="100"/>
          <a:sy n="101" d="100"/>
        </p:scale>
        <p:origin x="1704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3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Sheet1!$A$2:$A$119</c:f>
              <c:strCache>
                <c:ptCount val="118"/>
                <c:pt idx="0">
                  <c:v>01.01.2019</c:v>
                </c:pt>
                <c:pt idx="1">
                  <c:v>02.01.2019</c:v>
                </c:pt>
                <c:pt idx="2">
                  <c:v>03.01.2019</c:v>
                </c:pt>
                <c:pt idx="3">
                  <c:v>04.01.2019</c:v>
                </c:pt>
                <c:pt idx="4">
                  <c:v>05.01.2019</c:v>
                </c:pt>
                <c:pt idx="5">
                  <c:v>06.01.2019</c:v>
                </c:pt>
                <c:pt idx="6">
                  <c:v>07.01.2019</c:v>
                </c:pt>
                <c:pt idx="7">
                  <c:v>08.01.2019</c:v>
                </c:pt>
                <c:pt idx="8">
                  <c:v>09.01.2019</c:v>
                </c:pt>
                <c:pt idx="9">
                  <c:v>10.01.2019</c:v>
                </c:pt>
                <c:pt idx="10">
                  <c:v>11.01.2019</c:v>
                </c:pt>
                <c:pt idx="11">
                  <c:v>12.01.2019</c:v>
                </c:pt>
                <c:pt idx="12">
                  <c:v>13.01.2019</c:v>
                </c:pt>
                <c:pt idx="13">
                  <c:v>14.01.2019</c:v>
                </c:pt>
                <c:pt idx="14">
                  <c:v>15.01.2019</c:v>
                </c:pt>
                <c:pt idx="15">
                  <c:v>16.01.2019</c:v>
                </c:pt>
                <c:pt idx="16">
                  <c:v>17.01.2019</c:v>
                </c:pt>
                <c:pt idx="17">
                  <c:v>18.01.2019</c:v>
                </c:pt>
                <c:pt idx="18">
                  <c:v>19.01.2019</c:v>
                </c:pt>
                <c:pt idx="19">
                  <c:v>20.01.2019</c:v>
                </c:pt>
                <c:pt idx="20">
                  <c:v>21.01.2019</c:v>
                </c:pt>
                <c:pt idx="21">
                  <c:v>22.01.2019</c:v>
                </c:pt>
                <c:pt idx="22">
                  <c:v>23.01.2019</c:v>
                </c:pt>
                <c:pt idx="23">
                  <c:v>24.01.2019</c:v>
                </c:pt>
                <c:pt idx="24">
                  <c:v>25.01.2019</c:v>
                </c:pt>
                <c:pt idx="25">
                  <c:v>26.01.2019</c:v>
                </c:pt>
                <c:pt idx="26">
                  <c:v>27.01.2019</c:v>
                </c:pt>
                <c:pt idx="27">
                  <c:v>28.01.2019</c:v>
                </c:pt>
                <c:pt idx="28">
                  <c:v>29.01.2019</c:v>
                </c:pt>
                <c:pt idx="29">
                  <c:v>30.01.2019</c:v>
                </c:pt>
                <c:pt idx="30">
                  <c:v>31.01.2019</c:v>
                </c:pt>
                <c:pt idx="31">
                  <c:v>01.02.2019</c:v>
                </c:pt>
                <c:pt idx="32">
                  <c:v>02.02.2019</c:v>
                </c:pt>
                <c:pt idx="33">
                  <c:v>03.02.2019</c:v>
                </c:pt>
                <c:pt idx="34">
                  <c:v>04.02.2019</c:v>
                </c:pt>
                <c:pt idx="35">
                  <c:v>05.02.2019</c:v>
                </c:pt>
                <c:pt idx="36">
                  <c:v>06.02.2019</c:v>
                </c:pt>
                <c:pt idx="37">
                  <c:v>07.02.2019</c:v>
                </c:pt>
                <c:pt idx="38">
                  <c:v>08.02.2019</c:v>
                </c:pt>
                <c:pt idx="39">
                  <c:v>09.02.2019</c:v>
                </c:pt>
                <c:pt idx="40">
                  <c:v>10.02.2019</c:v>
                </c:pt>
                <c:pt idx="41">
                  <c:v>11.02.2019</c:v>
                </c:pt>
                <c:pt idx="42">
                  <c:v>12.02.2019</c:v>
                </c:pt>
                <c:pt idx="43">
                  <c:v>13.02.2019</c:v>
                </c:pt>
                <c:pt idx="44">
                  <c:v>14.02.2019</c:v>
                </c:pt>
                <c:pt idx="45">
                  <c:v>15.02.2019</c:v>
                </c:pt>
                <c:pt idx="46">
                  <c:v>16.02.2019</c:v>
                </c:pt>
                <c:pt idx="47">
                  <c:v>17.02.2019</c:v>
                </c:pt>
                <c:pt idx="48">
                  <c:v>18.02.2019</c:v>
                </c:pt>
                <c:pt idx="49">
                  <c:v>19.02.2019</c:v>
                </c:pt>
                <c:pt idx="50">
                  <c:v>20.02.2019</c:v>
                </c:pt>
                <c:pt idx="51">
                  <c:v>21.02.2019</c:v>
                </c:pt>
                <c:pt idx="52">
                  <c:v>22.02.2019</c:v>
                </c:pt>
                <c:pt idx="53">
                  <c:v>23.02.2019</c:v>
                </c:pt>
                <c:pt idx="54">
                  <c:v>24.02.2019</c:v>
                </c:pt>
                <c:pt idx="55">
                  <c:v>25.02.2019</c:v>
                </c:pt>
                <c:pt idx="56">
                  <c:v>26.02.2019</c:v>
                </c:pt>
                <c:pt idx="57">
                  <c:v>27.02.2019</c:v>
                </c:pt>
                <c:pt idx="58">
                  <c:v>28.02.2019</c:v>
                </c:pt>
                <c:pt idx="59">
                  <c:v>01.03.2019</c:v>
                </c:pt>
                <c:pt idx="60">
                  <c:v>02.03.2019</c:v>
                </c:pt>
                <c:pt idx="61">
                  <c:v>03.03.2019</c:v>
                </c:pt>
                <c:pt idx="62">
                  <c:v>04.03.2019</c:v>
                </c:pt>
                <c:pt idx="63">
                  <c:v>05.03.2019</c:v>
                </c:pt>
                <c:pt idx="64">
                  <c:v>06.03.2019</c:v>
                </c:pt>
                <c:pt idx="65">
                  <c:v>07.03.2019</c:v>
                </c:pt>
                <c:pt idx="66">
                  <c:v>08.03.2019</c:v>
                </c:pt>
                <c:pt idx="67">
                  <c:v>09.03.2019</c:v>
                </c:pt>
                <c:pt idx="68">
                  <c:v>10.03.2019</c:v>
                </c:pt>
                <c:pt idx="69">
                  <c:v>11.03.2019</c:v>
                </c:pt>
                <c:pt idx="70">
                  <c:v>12.03.2019</c:v>
                </c:pt>
                <c:pt idx="71">
                  <c:v>13.03.2019</c:v>
                </c:pt>
                <c:pt idx="72">
                  <c:v>14.03.2019</c:v>
                </c:pt>
                <c:pt idx="73">
                  <c:v>15.03.2019</c:v>
                </c:pt>
                <c:pt idx="74">
                  <c:v>16.03.2019</c:v>
                </c:pt>
                <c:pt idx="75">
                  <c:v>17.03.2019</c:v>
                </c:pt>
                <c:pt idx="76">
                  <c:v>18.03.2019</c:v>
                </c:pt>
                <c:pt idx="77">
                  <c:v>19.03.2019</c:v>
                </c:pt>
                <c:pt idx="78">
                  <c:v>20.03.2019</c:v>
                </c:pt>
                <c:pt idx="79">
                  <c:v>21.03.2019</c:v>
                </c:pt>
                <c:pt idx="80">
                  <c:v>22.03.2019</c:v>
                </c:pt>
                <c:pt idx="81">
                  <c:v>23.03.2019</c:v>
                </c:pt>
                <c:pt idx="82">
                  <c:v>24.03.2019</c:v>
                </c:pt>
                <c:pt idx="83">
                  <c:v>25.03.2019</c:v>
                </c:pt>
                <c:pt idx="84">
                  <c:v>26.03.2019</c:v>
                </c:pt>
                <c:pt idx="85">
                  <c:v>27.03.2019</c:v>
                </c:pt>
                <c:pt idx="86">
                  <c:v>28.03.2019</c:v>
                </c:pt>
                <c:pt idx="87">
                  <c:v>29.03.2019</c:v>
                </c:pt>
                <c:pt idx="88">
                  <c:v>30.03.2019</c:v>
                </c:pt>
                <c:pt idx="89">
                  <c:v>31.03.2019</c:v>
                </c:pt>
                <c:pt idx="90">
                  <c:v>01.04.2019</c:v>
                </c:pt>
                <c:pt idx="91">
                  <c:v>02.04.2019</c:v>
                </c:pt>
                <c:pt idx="92">
                  <c:v>03.04.2019</c:v>
                </c:pt>
                <c:pt idx="93">
                  <c:v>04.04.2019</c:v>
                </c:pt>
                <c:pt idx="94">
                  <c:v>05.04.2019</c:v>
                </c:pt>
                <c:pt idx="95">
                  <c:v>06.04.2019</c:v>
                </c:pt>
                <c:pt idx="96">
                  <c:v>07.04.2019</c:v>
                </c:pt>
                <c:pt idx="97">
                  <c:v>08.04.2019</c:v>
                </c:pt>
                <c:pt idx="98">
                  <c:v>09.04.2019</c:v>
                </c:pt>
                <c:pt idx="99">
                  <c:v>10.04.2019</c:v>
                </c:pt>
                <c:pt idx="100">
                  <c:v>11.04.2019</c:v>
                </c:pt>
                <c:pt idx="101">
                  <c:v>12.04.2019</c:v>
                </c:pt>
                <c:pt idx="102">
                  <c:v>13.04.2019</c:v>
                </c:pt>
                <c:pt idx="103">
                  <c:v>14.04.2019</c:v>
                </c:pt>
                <c:pt idx="104">
                  <c:v>15.04.2019</c:v>
                </c:pt>
                <c:pt idx="105">
                  <c:v>16.04.2019</c:v>
                </c:pt>
                <c:pt idx="106">
                  <c:v>17.04.2019</c:v>
                </c:pt>
                <c:pt idx="107">
                  <c:v>18.04.2019</c:v>
                </c:pt>
                <c:pt idx="108">
                  <c:v>19.04.2019</c:v>
                </c:pt>
                <c:pt idx="109">
                  <c:v>20.04.2019</c:v>
                </c:pt>
                <c:pt idx="110">
                  <c:v>21.04.2019</c:v>
                </c:pt>
                <c:pt idx="111">
                  <c:v>22.04.2019</c:v>
                </c:pt>
                <c:pt idx="112">
                  <c:v>23.04.2019</c:v>
                </c:pt>
                <c:pt idx="113">
                  <c:v>24.04.2019</c:v>
                </c:pt>
                <c:pt idx="114">
                  <c:v>25.04.2019</c:v>
                </c:pt>
                <c:pt idx="115">
                  <c:v>26.04.2019</c:v>
                </c:pt>
                <c:pt idx="116">
                  <c:v>27.04.2019</c:v>
                </c:pt>
                <c:pt idx="117">
                  <c:v>28.04.2019</c:v>
                </c:pt>
              </c:strCache>
            </c:strRef>
          </c:cat>
          <c:val>
            <c:numRef>
              <c:f>Sheet1!$B$2:$B$119</c:f>
              <c:numCache>
                <c:formatCode>General</c:formatCode>
                <c:ptCount val="118"/>
                <c:pt idx="0">
                  <c:v>4119</c:v>
                </c:pt>
                <c:pt idx="1">
                  <c:v>3731</c:v>
                </c:pt>
                <c:pt idx="2">
                  <c:v>4456</c:v>
                </c:pt>
                <c:pt idx="3">
                  <c:v>4320</c:v>
                </c:pt>
                <c:pt idx="4">
                  <c:v>8244</c:v>
                </c:pt>
                <c:pt idx="5">
                  <c:v>7785</c:v>
                </c:pt>
                <c:pt idx="6">
                  <c:v>3572</c:v>
                </c:pt>
                <c:pt idx="7">
                  <c:v>3052</c:v>
                </c:pt>
                <c:pt idx="8">
                  <c:v>5466</c:v>
                </c:pt>
                <c:pt idx="9">
                  <c:v>3795</c:v>
                </c:pt>
                <c:pt idx="10">
                  <c:v>3106</c:v>
                </c:pt>
                <c:pt idx="11">
                  <c:v>3486</c:v>
                </c:pt>
                <c:pt idx="12">
                  <c:v>4566</c:v>
                </c:pt>
                <c:pt idx="13">
                  <c:v>4962</c:v>
                </c:pt>
                <c:pt idx="14">
                  <c:v>7889</c:v>
                </c:pt>
                <c:pt idx="15">
                  <c:v>5757</c:v>
                </c:pt>
                <c:pt idx="16">
                  <c:v>7917</c:v>
                </c:pt>
                <c:pt idx="17">
                  <c:v>3259</c:v>
                </c:pt>
                <c:pt idx="18">
                  <c:v>5804</c:v>
                </c:pt>
                <c:pt idx="19">
                  <c:v>6877</c:v>
                </c:pt>
                <c:pt idx="20">
                  <c:v>3034</c:v>
                </c:pt>
                <c:pt idx="21">
                  <c:v>5565</c:v>
                </c:pt>
                <c:pt idx="22">
                  <c:v>8404</c:v>
                </c:pt>
                <c:pt idx="23">
                  <c:v>6642</c:v>
                </c:pt>
                <c:pt idx="24">
                  <c:v>8281</c:v>
                </c:pt>
                <c:pt idx="25">
                  <c:v>6956</c:v>
                </c:pt>
                <c:pt idx="26">
                  <c:v>8561</c:v>
                </c:pt>
                <c:pt idx="27">
                  <c:v>7134</c:v>
                </c:pt>
                <c:pt idx="28">
                  <c:v>5779</c:v>
                </c:pt>
                <c:pt idx="29">
                  <c:v>5794</c:v>
                </c:pt>
                <c:pt idx="30">
                  <c:v>5456</c:v>
                </c:pt>
                <c:pt idx="31">
                  <c:v>4255</c:v>
                </c:pt>
                <c:pt idx="32">
                  <c:v>5997</c:v>
                </c:pt>
                <c:pt idx="33">
                  <c:v>3749</c:v>
                </c:pt>
                <c:pt idx="34">
                  <c:v>1375</c:v>
                </c:pt>
                <c:pt idx="35">
                  <c:v>2057</c:v>
                </c:pt>
                <c:pt idx="36">
                  <c:v>6775</c:v>
                </c:pt>
                <c:pt idx="37">
                  <c:v>5363</c:v>
                </c:pt>
                <c:pt idx="38">
                  <c:v>8042</c:v>
                </c:pt>
                <c:pt idx="39">
                  <c:v>3880</c:v>
                </c:pt>
                <c:pt idx="40">
                  <c:v>10914</c:v>
                </c:pt>
                <c:pt idx="41">
                  <c:v>9180</c:v>
                </c:pt>
                <c:pt idx="42">
                  <c:v>5771</c:v>
                </c:pt>
                <c:pt idx="43">
                  <c:v>3211</c:v>
                </c:pt>
                <c:pt idx="44">
                  <c:v>4306</c:v>
                </c:pt>
                <c:pt idx="45">
                  <c:v>4959</c:v>
                </c:pt>
                <c:pt idx="46">
                  <c:v>1423</c:v>
                </c:pt>
                <c:pt idx="47">
                  <c:v>1135</c:v>
                </c:pt>
                <c:pt idx="48">
                  <c:v>7286</c:v>
                </c:pt>
                <c:pt idx="49">
                  <c:v>12209</c:v>
                </c:pt>
                <c:pt idx="50">
                  <c:v>5723</c:v>
                </c:pt>
                <c:pt idx="51">
                  <c:v>9984</c:v>
                </c:pt>
                <c:pt idx="52">
                  <c:v>9222</c:v>
                </c:pt>
                <c:pt idx="53">
                  <c:v>4455</c:v>
                </c:pt>
                <c:pt idx="54">
                  <c:v>6060</c:v>
                </c:pt>
                <c:pt idx="55">
                  <c:v>5331</c:v>
                </c:pt>
                <c:pt idx="56">
                  <c:v>5939</c:v>
                </c:pt>
                <c:pt idx="57">
                  <c:v>5107</c:v>
                </c:pt>
                <c:pt idx="58">
                  <c:v>5374</c:v>
                </c:pt>
                <c:pt idx="59">
                  <c:v>3748</c:v>
                </c:pt>
                <c:pt idx="60">
                  <c:v>2682</c:v>
                </c:pt>
                <c:pt idx="61">
                  <c:v>11215</c:v>
                </c:pt>
                <c:pt idx="62">
                  <c:v>7800</c:v>
                </c:pt>
                <c:pt idx="63">
                  <c:v>8814</c:v>
                </c:pt>
                <c:pt idx="64">
                  <c:v>13055</c:v>
                </c:pt>
                <c:pt idx="65">
                  <c:v>5802</c:v>
                </c:pt>
                <c:pt idx="66">
                  <c:v>4944</c:v>
                </c:pt>
                <c:pt idx="67">
                  <c:v>4387</c:v>
                </c:pt>
                <c:pt idx="68">
                  <c:v>4749</c:v>
                </c:pt>
                <c:pt idx="69">
                  <c:v>3183</c:v>
                </c:pt>
                <c:pt idx="70">
                  <c:v>6168</c:v>
                </c:pt>
                <c:pt idx="71">
                  <c:v>6308</c:v>
                </c:pt>
                <c:pt idx="72">
                  <c:v>7990</c:v>
                </c:pt>
                <c:pt idx="73">
                  <c:v>6748</c:v>
                </c:pt>
                <c:pt idx="74">
                  <c:v>7623</c:v>
                </c:pt>
                <c:pt idx="75">
                  <c:v>5260</c:v>
                </c:pt>
                <c:pt idx="76">
                  <c:v>4895</c:v>
                </c:pt>
                <c:pt idx="77">
                  <c:v>2001</c:v>
                </c:pt>
                <c:pt idx="78">
                  <c:v>5061</c:v>
                </c:pt>
                <c:pt idx="79">
                  <c:v>2900</c:v>
                </c:pt>
                <c:pt idx="80">
                  <c:v>3385</c:v>
                </c:pt>
                <c:pt idx="81">
                  <c:v>2417</c:v>
                </c:pt>
                <c:pt idx="82">
                  <c:v>1735</c:v>
                </c:pt>
                <c:pt idx="83">
                  <c:v>4823</c:v>
                </c:pt>
                <c:pt idx="84">
                  <c:v>5921</c:v>
                </c:pt>
                <c:pt idx="85">
                  <c:v>5695</c:v>
                </c:pt>
                <c:pt idx="86">
                  <c:v>5911</c:v>
                </c:pt>
                <c:pt idx="87">
                  <c:v>4357</c:v>
                </c:pt>
                <c:pt idx="88">
                  <c:v>2199</c:v>
                </c:pt>
                <c:pt idx="89">
                  <c:v>1499</c:v>
                </c:pt>
                <c:pt idx="90">
                  <c:v>1551</c:v>
                </c:pt>
                <c:pt idx="91">
                  <c:v>4303</c:v>
                </c:pt>
                <c:pt idx="92">
                  <c:v>7678</c:v>
                </c:pt>
                <c:pt idx="93">
                  <c:v>6463</c:v>
                </c:pt>
                <c:pt idx="94">
                  <c:v>9240</c:v>
                </c:pt>
                <c:pt idx="95">
                  <c:v>7049</c:v>
                </c:pt>
                <c:pt idx="96">
                  <c:v>6524</c:v>
                </c:pt>
                <c:pt idx="97">
                  <c:v>7119</c:v>
                </c:pt>
                <c:pt idx="98">
                  <c:v>7986</c:v>
                </c:pt>
                <c:pt idx="99">
                  <c:v>7601</c:v>
                </c:pt>
                <c:pt idx="100">
                  <c:v>7682</c:v>
                </c:pt>
                <c:pt idx="101">
                  <c:v>7720</c:v>
                </c:pt>
                <c:pt idx="102">
                  <c:v>3881</c:v>
                </c:pt>
                <c:pt idx="103">
                  <c:v>7063</c:v>
                </c:pt>
                <c:pt idx="104">
                  <c:v>4459</c:v>
                </c:pt>
                <c:pt idx="105">
                  <c:v>4697</c:v>
                </c:pt>
                <c:pt idx="106">
                  <c:v>2190</c:v>
                </c:pt>
                <c:pt idx="107">
                  <c:v>3225</c:v>
                </c:pt>
                <c:pt idx="108">
                  <c:v>5393</c:v>
                </c:pt>
                <c:pt idx="109">
                  <c:v>3186</c:v>
                </c:pt>
                <c:pt idx="110">
                  <c:v>1157</c:v>
                </c:pt>
                <c:pt idx="111">
                  <c:v>4136</c:v>
                </c:pt>
                <c:pt idx="112">
                  <c:v>3069</c:v>
                </c:pt>
                <c:pt idx="113">
                  <c:v>5210</c:v>
                </c:pt>
                <c:pt idx="114">
                  <c:v>13663</c:v>
                </c:pt>
                <c:pt idx="115">
                  <c:v>4914</c:v>
                </c:pt>
                <c:pt idx="116">
                  <c:v>7565</c:v>
                </c:pt>
                <c:pt idx="117">
                  <c:v>11670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A9-44AE-AFE8-C6ABF6DE6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9777616"/>
        <c:axId val="529775320"/>
      </c:lineChart>
      <c:catAx>
        <c:axId val="529777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9775320"/>
        <c:crosses val="autoZero"/>
        <c:auto val="1"/>
        <c:lblAlgn val="ctr"/>
        <c:lblOffset val="100"/>
        <c:noMultiLvlLbl val="0"/>
      </c:catAx>
      <c:valAx>
        <c:axId val="529775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9777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Sheet1!$A$2:$A$119</c:f>
              <c:strCache>
                <c:ptCount val="118"/>
                <c:pt idx="0">
                  <c:v>01.01.2019</c:v>
                </c:pt>
                <c:pt idx="1">
                  <c:v>02.01.2019</c:v>
                </c:pt>
                <c:pt idx="2">
                  <c:v>03.01.2019</c:v>
                </c:pt>
                <c:pt idx="3">
                  <c:v>04.01.2019</c:v>
                </c:pt>
                <c:pt idx="4">
                  <c:v>05.01.2019</c:v>
                </c:pt>
                <c:pt idx="5">
                  <c:v>06.01.2019</c:v>
                </c:pt>
                <c:pt idx="6">
                  <c:v>07.01.2019</c:v>
                </c:pt>
                <c:pt idx="7">
                  <c:v>08.01.2019</c:v>
                </c:pt>
                <c:pt idx="8">
                  <c:v>09.01.2019</c:v>
                </c:pt>
                <c:pt idx="9">
                  <c:v>10.01.2019</c:v>
                </c:pt>
                <c:pt idx="10">
                  <c:v>11.01.2019</c:v>
                </c:pt>
                <c:pt idx="11">
                  <c:v>12.01.2019</c:v>
                </c:pt>
                <c:pt idx="12">
                  <c:v>13.01.2019</c:v>
                </c:pt>
                <c:pt idx="13">
                  <c:v>14.01.2019</c:v>
                </c:pt>
                <c:pt idx="14">
                  <c:v>15.01.2019</c:v>
                </c:pt>
                <c:pt idx="15">
                  <c:v>16.01.2019</c:v>
                </c:pt>
                <c:pt idx="16">
                  <c:v>17.01.2019</c:v>
                </c:pt>
                <c:pt idx="17">
                  <c:v>18.01.2019</c:v>
                </c:pt>
                <c:pt idx="18">
                  <c:v>19.01.2019</c:v>
                </c:pt>
                <c:pt idx="19">
                  <c:v>20.01.2019</c:v>
                </c:pt>
                <c:pt idx="20">
                  <c:v>21.01.2019</c:v>
                </c:pt>
                <c:pt idx="21">
                  <c:v>22.01.2019</c:v>
                </c:pt>
                <c:pt idx="22">
                  <c:v>23.01.2019</c:v>
                </c:pt>
                <c:pt idx="23">
                  <c:v>24.01.2019</c:v>
                </c:pt>
                <c:pt idx="24">
                  <c:v>25.01.2019</c:v>
                </c:pt>
                <c:pt idx="25">
                  <c:v>26.01.2019</c:v>
                </c:pt>
                <c:pt idx="26">
                  <c:v>27.01.2019</c:v>
                </c:pt>
                <c:pt idx="27">
                  <c:v>28.01.2019</c:v>
                </c:pt>
                <c:pt idx="28">
                  <c:v>29.01.2019</c:v>
                </c:pt>
                <c:pt idx="29">
                  <c:v>30.01.2019</c:v>
                </c:pt>
                <c:pt idx="30">
                  <c:v>31.01.2019</c:v>
                </c:pt>
                <c:pt idx="31">
                  <c:v>01.02.2019</c:v>
                </c:pt>
                <c:pt idx="32">
                  <c:v>02.02.2019</c:v>
                </c:pt>
                <c:pt idx="33">
                  <c:v>03.02.2019</c:v>
                </c:pt>
                <c:pt idx="34">
                  <c:v>04.02.2019</c:v>
                </c:pt>
                <c:pt idx="35">
                  <c:v>05.02.2019</c:v>
                </c:pt>
                <c:pt idx="36">
                  <c:v>06.02.2019</c:v>
                </c:pt>
                <c:pt idx="37">
                  <c:v>07.02.2019</c:v>
                </c:pt>
                <c:pt idx="38">
                  <c:v>08.02.2019</c:v>
                </c:pt>
                <c:pt idx="39">
                  <c:v>09.02.2019</c:v>
                </c:pt>
                <c:pt idx="40">
                  <c:v>10.02.2019</c:v>
                </c:pt>
                <c:pt idx="41">
                  <c:v>11.02.2019</c:v>
                </c:pt>
                <c:pt idx="42">
                  <c:v>12.02.2019</c:v>
                </c:pt>
                <c:pt idx="43">
                  <c:v>13.02.2019</c:v>
                </c:pt>
                <c:pt idx="44">
                  <c:v>14.02.2019</c:v>
                </c:pt>
                <c:pt idx="45">
                  <c:v>15.02.2019</c:v>
                </c:pt>
                <c:pt idx="46">
                  <c:v>16.02.2019</c:v>
                </c:pt>
                <c:pt idx="47">
                  <c:v>17.02.2019</c:v>
                </c:pt>
                <c:pt idx="48">
                  <c:v>18.02.2019</c:v>
                </c:pt>
                <c:pt idx="49">
                  <c:v>19.02.2019</c:v>
                </c:pt>
                <c:pt idx="50">
                  <c:v>20.02.2019</c:v>
                </c:pt>
                <c:pt idx="51">
                  <c:v>21.02.2019</c:v>
                </c:pt>
                <c:pt idx="52">
                  <c:v>22.02.2019</c:v>
                </c:pt>
                <c:pt idx="53">
                  <c:v>23.02.2019</c:v>
                </c:pt>
                <c:pt idx="54">
                  <c:v>24.02.2019</c:v>
                </c:pt>
                <c:pt idx="55">
                  <c:v>25.02.2019</c:v>
                </c:pt>
                <c:pt idx="56">
                  <c:v>26.02.2019</c:v>
                </c:pt>
                <c:pt idx="57">
                  <c:v>27.02.2019</c:v>
                </c:pt>
                <c:pt idx="58">
                  <c:v>28.02.2019</c:v>
                </c:pt>
                <c:pt idx="59">
                  <c:v>01.03.2019</c:v>
                </c:pt>
                <c:pt idx="60">
                  <c:v>02.03.2019</c:v>
                </c:pt>
                <c:pt idx="61">
                  <c:v>03.03.2019</c:v>
                </c:pt>
                <c:pt idx="62">
                  <c:v>04.03.2019</c:v>
                </c:pt>
                <c:pt idx="63">
                  <c:v>05.03.2019</c:v>
                </c:pt>
                <c:pt idx="64">
                  <c:v>06.03.2019</c:v>
                </c:pt>
                <c:pt idx="65">
                  <c:v>07.03.2019</c:v>
                </c:pt>
                <c:pt idx="66">
                  <c:v>08.03.2019</c:v>
                </c:pt>
                <c:pt idx="67">
                  <c:v>09.03.2019</c:v>
                </c:pt>
                <c:pt idx="68">
                  <c:v>10.03.2019</c:v>
                </c:pt>
                <c:pt idx="69">
                  <c:v>11.03.2019</c:v>
                </c:pt>
                <c:pt idx="70">
                  <c:v>12.03.2019</c:v>
                </c:pt>
                <c:pt idx="71">
                  <c:v>13.03.2019</c:v>
                </c:pt>
                <c:pt idx="72">
                  <c:v>14.03.2019</c:v>
                </c:pt>
                <c:pt idx="73">
                  <c:v>15.03.2019</c:v>
                </c:pt>
                <c:pt idx="74">
                  <c:v>16.03.2019</c:v>
                </c:pt>
                <c:pt idx="75">
                  <c:v>17.03.2019</c:v>
                </c:pt>
                <c:pt idx="76">
                  <c:v>18.03.2019</c:v>
                </c:pt>
                <c:pt idx="77">
                  <c:v>19.03.2019</c:v>
                </c:pt>
                <c:pt idx="78">
                  <c:v>20.03.2019</c:v>
                </c:pt>
                <c:pt idx="79">
                  <c:v>21.03.2019</c:v>
                </c:pt>
                <c:pt idx="80">
                  <c:v>22.03.2019</c:v>
                </c:pt>
                <c:pt idx="81">
                  <c:v>23.03.2019</c:v>
                </c:pt>
                <c:pt idx="82">
                  <c:v>24.03.2019</c:v>
                </c:pt>
                <c:pt idx="83">
                  <c:v>25.03.2019</c:v>
                </c:pt>
                <c:pt idx="84">
                  <c:v>26.03.2019</c:v>
                </c:pt>
                <c:pt idx="85">
                  <c:v>27.03.2019</c:v>
                </c:pt>
                <c:pt idx="86">
                  <c:v>28.03.2019</c:v>
                </c:pt>
                <c:pt idx="87">
                  <c:v>29.03.2019</c:v>
                </c:pt>
                <c:pt idx="88">
                  <c:v>30.03.2019</c:v>
                </c:pt>
                <c:pt idx="89">
                  <c:v>31.03.2019</c:v>
                </c:pt>
                <c:pt idx="90">
                  <c:v>01.04.2019</c:v>
                </c:pt>
                <c:pt idx="91">
                  <c:v>02.04.2019</c:v>
                </c:pt>
                <c:pt idx="92">
                  <c:v>03.04.2019</c:v>
                </c:pt>
                <c:pt idx="93">
                  <c:v>04.04.2019</c:v>
                </c:pt>
                <c:pt idx="94">
                  <c:v>05.04.2019</c:v>
                </c:pt>
                <c:pt idx="95">
                  <c:v>06.04.2019</c:v>
                </c:pt>
                <c:pt idx="96">
                  <c:v>07.04.2019</c:v>
                </c:pt>
                <c:pt idx="97">
                  <c:v>08.04.2019</c:v>
                </c:pt>
                <c:pt idx="98">
                  <c:v>09.04.2019</c:v>
                </c:pt>
                <c:pt idx="99">
                  <c:v>10.04.2019</c:v>
                </c:pt>
                <c:pt idx="100">
                  <c:v>11.04.2019</c:v>
                </c:pt>
                <c:pt idx="101">
                  <c:v>12.04.2019</c:v>
                </c:pt>
                <c:pt idx="102">
                  <c:v>13.04.2019</c:v>
                </c:pt>
                <c:pt idx="103">
                  <c:v>14.04.2019</c:v>
                </c:pt>
                <c:pt idx="104">
                  <c:v>15.04.2019</c:v>
                </c:pt>
                <c:pt idx="105">
                  <c:v>16.04.2019</c:v>
                </c:pt>
                <c:pt idx="106">
                  <c:v>17.04.2019</c:v>
                </c:pt>
                <c:pt idx="107">
                  <c:v>18.04.2019</c:v>
                </c:pt>
                <c:pt idx="108">
                  <c:v>19.04.2019</c:v>
                </c:pt>
                <c:pt idx="109">
                  <c:v>20.04.2019</c:v>
                </c:pt>
                <c:pt idx="110">
                  <c:v>21.04.2019</c:v>
                </c:pt>
                <c:pt idx="111">
                  <c:v>22.04.2019</c:v>
                </c:pt>
                <c:pt idx="112">
                  <c:v>23.04.2019</c:v>
                </c:pt>
                <c:pt idx="113">
                  <c:v>24.04.2019</c:v>
                </c:pt>
                <c:pt idx="114">
                  <c:v>25.04.2019</c:v>
                </c:pt>
                <c:pt idx="115">
                  <c:v>26.04.2019</c:v>
                </c:pt>
                <c:pt idx="116">
                  <c:v>27.04.2019</c:v>
                </c:pt>
                <c:pt idx="117">
                  <c:v>28.04.2019</c:v>
                </c:pt>
              </c:strCache>
            </c:strRef>
          </c:cat>
          <c:val>
            <c:numRef>
              <c:f>Sheet1!$B$2:$B$119</c:f>
              <c:numCache>
                <c:formatCode>General</c:formatCode>
                <c:ptCount val="118"/>
                <c:pt idx="0">
                  <c:v>4119</c:v>
                </c:pt>
                <c:pt idx="1">
                  <c:v>3731</c:v>
                </c:pt>
                <c:pt idx="2">
                  <c:v>4456</c:v>
                </c:pt>
                <c:pt idx="3">
                  <c:v>4320</c:v>
                </c:pt>
                <c:pt idx="4">
                  <c:v>8244</c:v>
                </c:pt>
                <c:pt idx="5">
                  <c:v>7785</c:v>
                </c:pt>
                <c:pt idx="6">
                  <c:v>3572</c:v>
                </c:pt>
                <c:pt idx="7">
                  <c:v>3052</c:v>
                </c:pt>
                <c:pt idx="8">
                  <c:v>5466</c:v>
                </c:pt>
                <c:pt idx="9">
                  <c:v>3795</c:v>
                </c:pt>
                <c:pt idx="10">
                  <c:v>3106</c:v>
                </c:pt>
                <c:pt idx="11">
                  <c:v>3486</c:v>
                </c:pt>
                <c:pt idx="12">
                  <c:v>4566</c:v>
                </c:pt>
                <c:pt idx="13">
                  <c:v>4962</c:v>
                </c:pt>
                <c:pt idx="14">
                  <c:v>7889</c:v>
                </c:pt>
                <c:pt idx="15">
                  <c:v>5757</c:v>
                </c:pt>
                <c:pt idx="16">
                  <c:v>7917</c:v>
                </c:pt>
                <c:pt idx="17">
                  <c:v>3259</c:v>
                </c:pt>
                <c:pt idx="18">
                  <c:v>5804</c:v>
                </c:pt>
                <c:pt idx="19">
                  <c:v>6877</c:v>
                </c:pt>
                <c:pt idx="20">
                  <c:v>3034</c:v>
                </c:pt>
                <c:pt idx="21">
                  <c:v>5565</c:v>
                </c:pt>
                <c:pt idx="22">
                  <c:v>8404</c:v>
                </c:pt>
                <c:pt idx="23">
                  <c:v>6642</c:v>
                </c:pt>
                <c:pt idx="24">
                  <c:v>8281</c:v>
                </c:pt>
                <c:pt idx="25">
                  <c:v>6956</c:v>
                </c:pt>
                <c:pt idx="26">
                  <c:v>8561</c:v>
                </c:pt>
                <c:pt idx="27">
                  <c:v>7134</c:v>
                </c:pt>
                <c:pt idx="28">
                  <c:v>5779</c:v>
                </c:pt>
                <c:pt idx="29">
                  <c:v>5794</c:v>
                </c:pt>
                <c:pt idx="30">
                  <c:v>5456</c:v>
                </c:pt>
                <c:pt idx="31">
                  <c:v>4255</c:v>
                </c:pt>
                <c:pt idx="32">
                  <c:v>5997</c:v>
                </c:pt>
                <c:pt idx="33">
                  <c:v>3749</c:v>
                </c:pt>
                <c:pt idx="34">
                  <c:v>1375</c:v>
                </c:pt>
                <c:pt idx="35">
                  <c:v>2057</c:v>
                </c:pt>
                <c:pt idx="36">
                  <c:v>6775</c:v>
                </c:pt>
                <c:pt idx="37">
                  <c:v>5363</c:v>
                </c:pt>
                <c:pt idx="38">
                  <c:v>8042</c:v>
                </c:pt>
                <c:pt idx="39">
                  <c:v>3880</c:v>
                </c:pt>
                <c:pt idx="40">
                  <c:v>10914</c:v>
                </c:pt>
                <c:pt idx="41">
                  <c:v>9180</c:v>
                </c:pt>
                <c:pt idx="42">
                  <c:v>5771</c:v>
                </c:pt>
                <c:pt idx="43">
                  <c:v>3211</c:v>
                </c:pt>
                <c:pt idx="44">
                  <c:v>4306</c:v>
                </c:pt>
                <c:pt idx="45">
                  <c:v>4959</c:v>
                </c:pt>
                <c:pt idx="46">
                  <c:v>1423</c:v>
                </c:pt>
                <c:pt idx="47">
                  <c:v>1135</c:v>
                </c:pt>
                <c:pt idx="48">
                  <c:v>7286</c:v>
                </c:pt>
                <c:pt idx="49">
                  <c:v>12209</c:v>
                </c:pt>
                <c:pt idx="50">
                  <c:v>5723</c:v>
                </c:pt>
                <c:pt idx="51">
                  <c:v>9984</c:v>
                </c:pt>
                <c:pt idx="52">
                  <c:v>9222</c:v>
                </c:pt>
                <c:pt idx="53">
                  <c:v>4455</c:v>
                </c:pt>
                <c:pt idx="54">
                  <c:v>6060</c:v>
                </c:pt>
                <c:pt idx="55">
                  <c:v>5331</c:v>
                </c:pt>
                <c:pt idx="56">
                  <c:v>5939</c:v>
                </c:pt>
                <c:pt idx="57">
                  <c:v>5107</c:v>
                </c:pt>
                <c:pt idx="58">
                  <c:v>5374</c:v>
                </c:pt>
                <c:pt idx="59">
                  <c:v>3748</c:v>
                </c:pt>
                <c:pt idx="60">
                  <c:v>2682</c:v>
                </c:pt>
                <c:pt idx="61">
                  <c:v>11215</c:v>
                </c:pt>
                <c:pt idx="62">
                  <c:v>7800</c:v>
                </c:pt>
                <c:pt idx="63">
                  <c:v>8814</c:v>
                </c:pt>
                <c:pt idx="64">
                  <c:v>13055</c:v>
                </c:pt>
                <c:pt idx="65">
                  <c:v>5802</c:v>
                </c:pt>
                <c:pt idx="66">
                  <c:v>4944</c:v>
                </c:pt>
                <c:pt idx="67">
                  <c:v>4387</c:v>
                </c:pt>
                <c:pt idx="68">
                  <c:v>4749</c:v>
                </c:pt>
                <c:pt idx="69">
                  <c:v>3183</c:v>
                </c:pt>
                <c:pt idx="70">
                  <c:v>6168</c:v>
                </c:pt>
                <c:pt idx="71">
                  <c:v>6308</c:v>
                </c:pt>
                <c:pt idx="72">
                  <c:v>7990</c:v>
                </c:pt>
                <c:pt idx="73">
                  <c:v>6748</c:v>
                </c:pt>
                <c:pt idx="74">
                  <c:v>7623</c:v>
                </c:pt>
                <c:pt idx="75">
                  <c:v>5260</c:v>
                </c:pt>
                <c:pt idx="76">
                  <c:v>4895</c:v>
                </c:pt>
                <c:pt idx="77">
                  <c:v>2001</c:v>
                </c:pt>
                <c:pt idx="78">
                  <c:v>5061</c:v>
                </c:pt>
                <c:pt idx="79">
                  <c:v>2900</c:v>
                </c:pt>
                <c:pt idx="80">
                  <c:v>3385</c:v>
                </c:pt>
                <c:pt idx="81">
                  <c:v>2417</c:v>
                </c:pt>
                <c:pt idx="82">
                  <c:v>1735</c:v>
                </c:pt>
                <c:pt idx="83">
                  <c:v>4823</c:v>
                </c:pt>
                <c:pt idx="84">
                  <c:v>5921</c:v>
                </c:pt>
                <c:pt idx="85">
                  <c:v>5695</c:v>
                </c:pt>
                <c:pt idx="86">
                  <c:v>5911</c:v>
                </c:pt>
                <c:pt idx="87">
                  <c:v>4357</c:v>
                </c:pt>
                <c:pt idx="88">
                  <c:v>2199</c:v>
                </c:pt>
                <c:pt idx="89">
                  <c:v>1499</c:v>
                </c:pt>
                <c:pt idx="90">
                  <c:v>1551</c:v>
                </c:pt>
                <c:pt idx="91">
                  <c:v>4303</c:v>
                </c:pt>
                <c:pt idx="92">
                  <c:v>7678</c:v>
                </c:pt>
                <c:pt idx="93">
                  <c:v>6463</c:v>
                </c:pt>
                <c:pt idx="94">
                  <c:v>9240</c:v>
                </c:pt>
                <c:pt idx="95">
                  <c:v>7049</c:v>
                </c:pt>
                <c:pt idx="96">
                  <c:v>6524</c:v>
                </c:pt>
                <c:pt idx="97">
                  <c:v>7119</c:v>
                </c:pt>
                <c:pt idx="98">
                  <c:v>7986</c:v>
                </c:pt>
                <c:pt idx="99">
                  <c:v>7601</c:v>
                </c:pt>
                <c:pt idx="100">
                  <c:v>7682</c:v>
                </c:pt>
                <c:pt idx="101">
                  <c:v>7720</c:v>
                </c:pt>
                <c:pt idx="102">
                  <c:v>3881</c:v>
                </c:pt>
                <c:pt idx="103">
                  <c:v>7063</c:v>
                </c:pt>
                <c:pt idx="104">
                  <c:v>4459</c:v>
                </c:pt>
                <c:pt idx="105">
                  <c:v>4697</c:v>
                </c:pt>
                <c:pt idx="106">
                  <c:v>2190</c:v>
                </c:pt>
                <c:pt idx="107">
                  <c:v>3225</c:v>
                </c:pt>
                <c:pt idx="108">
                  <c:v>5393</c:v>
                </c:pt>
                <c:pt idx="109">
                  <c:v>3186</c:v>
                </c:pt>
                <c:pt idx="110">
                  <c:v>1157</c:v>
                </c:pt>
                <c:pt idx="111">
                  <c:v>4136</c:v>
                </c:pt>
                <c:pt idx="112">
                  <c:v>3069</c:v>
                </c:pt>
                <c:pt idx="113">
                  <c:v>5210</c:v>
                </c:pt>
                <c:pt idx="114">
                  <c:v>13663</c:v>
                </c:pt>
                <c:pt idx="115">
                  <c:v>4914</c:v>
                </c:pt>
                <c:pt idx="116">
                  <c:v>7565</c:v>
                </c:pt>
                <c:pt idx="117">
                  <c:v>11670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90-4696-9448-95BB8C2433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9775976"/>
        <c:axId val="529774664"/>
      </c:lineChart>
      <c:catAx>
        <c:axId val="529775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9774664"/>
        <c:crosses val="autoZero"/>
        <c:auto val="1"/>
        <c:lblAlgn val="ctr"/>
        <c:lblOffset val="100"/>
        <c:noMultiLvlLbl val="0"/>
      </c:catAx>
      <c:valAx>
        <c:axId val="529774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9775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Sheet1!$A$2:$A$119</c:f>
              <c:strCache>
                <c:ptCount val="118"/>
                <c:pt idx="0">
                  <c:v>01.01.2019</c:v>
                </c:pt>
                <c:pt idx="1">
                  <c:v>02.01.2019</c:v>
                </c:pt>
                <c:pt idx="2">
                  <c:v>03.01.2019</c:v>
                </c:pt>
                <c:pt idx="3">
                  <c:v>04.01.2019</c:v>
                </c:pt>
                <c:pt idx="4">
                  <c:v>05.01.2019</c:v>
                </c:pt>
                <c:pt idx="5">
                  <c:v>06.01.2019</c:v>
                </c:pt>
                <c:pt idx="6">
                  <c:v>07.01.2019</c:v>
                </c:pt>
                <c:pt idx="7">
                  <c:v>08.01.2019</c:v>
                </c:pt>
                <c:pt idx="8">
                  <c:v>09.01.2019</c:v>
                </c:pt>
                <c:pt idx="9">
                  <c:v>10.01.2019</c:v>
                </c:pt>
                <c:pt idx="10">
                  <c:v>11.01.2019</c:v>
                </c:pt>
                <c:pt idx="11">
                  <c:v>12.01.2019</c:v>
                </c:pt>
                <c:pt idx="12">
                  <c:v>13.01.2019</c:v>
                </c:pt>
                <c:pt idx="13">
                  <c:v>14.01.2019</c:v>
                </c:pt>
                <c:pt idx="14">
                  <c:v>15.01.2019</c:v>
                </c:pt>
                <c:pt idx="15">
                  <c:v>16.01.2019</c:v>
                </c:pt>
                <c:pt idx="16">
                  <c:v>17.01.2019</c:v>
                </c:pt>
                <c:pt idx="17">
                  <c:v>18.01.2019</c:v>
                </c:pt>
                <c:pt idx="18">
                  <c:v>19.01.2019</c:v>
                </c:pt>
                <c:pt idx="19">
                  <c:v>20.01.2019</c:v>
                </c:pt>
                <c:pt idx="20">
                  <c:v>21.01.2019</c:v>
                </c:pt>
                <c:pt idx="21">
                  <c:v>22.01.2019</c:v>
                </c:pt>
                <c:pt idx="22">
                  <c:v>23.01.2019</c:v>
                </c:pt>
                <c:pt idx="23">
                  <c:v>24.01.2019</c:v>
                </c:pt>
                <c:pt idx="24">
                  <c:v>25.01.2019</c:v>
                </c:pt>
                <c:pt idx="25">
                  <c:v>26.01.2019</c:v>
                </c:pt>
                <c:pt idx="26">
                  <c:v>27.01.2019</c:v>
                </c:pt>
                <c:pt idx="27">
                  <c:v>28.01.2019</c:v>
                </c:pt>
                <c:pt idx="28">
                  <c:v>29.01.2019</c:v>
                </c:pt>
                <c:pt idx="29">
                  <c:v>30.01.2019</c:v>
                </c:pt>
                <c:pt idx="30">
                  <c:v>31.01.2019</c:v>
                </c:pt>
                <c:pt idx="31">
                  <c:v>01.02.2019</c:v>
                </c:pt>
                <c:pt idx="32">
                  <c:v>02.02.2019</c:v>
                </c:pt>
                <c:pt idx="33">
                  <c:v>03.02.2019</c:v>
                </c:pt>
                <c:pt idx="34">
                  <c:v>04.02.2019</c:v>
                </c:pt>
                <c:pt idx="35">
                  <c:v>05.02.2019</c:v>
                </c:pt>
                <c:pt idx="36">
                  <c:v>06.02.2019</c:v>
                </c:pt>
                <c:pt idx="37">
                  <c:v>07.02.2019</c:v>
                </c:pt>
                <c:pt idx="38">
                  <c:v>08.02.2019</c:v>
                </c:pt>
                <c:pt idx="39">
                  <c:v>09.02.2019</c:v>
                </c:pt>
                <c:pt idx="40">
                  <c:v>10.02.2019</c:v>
                </c:pt>
                <c:pt idx="41">
                  <c:v>11.02.2019</c:v>
                </c:pt>
                <c:pt idx="42">
                  <c:v>12.02.2019</c:v>
                </c:pt>
                <c:pt idx="43">
                  <c:v>13.02.2019</c:v>
                </c:pt>
                <c:pt idx="44">
                  <c:v>14.02.2019</c:v>
                </c:pt>
                <c:pt idx="45">
                  <c:v>15.02.2019</c:v>
                </c:pt>
                <c:pt idx="46">
                  <c:v>16.02.2019</c:v>
                </c:pt>
                <c:pt idx="47">
                  <c:v>17.02.2019</c:v>
                </c:pt>
                <c:pt idx="48">
                  <c:v>18.02.2019</c:v>
                </c:pt>
                <c:pt idx="49">
                  <c:v>19.02.2019</c:v>
                </c:pt>
                <c:pt idx="50">
                  <c:v>20.02.2019</c:v>
                </c:pt>
                <c:pt idx="51">
                  <c:v>21.02.2019</c:v>
                </c:pt>
                <c:pt idx="52">
                  <c:v>22.02.2019</c:v>
                </c:pt>
                <c:pt idx="53">
                  <c:v>23.02.2019</c:v>
                </c:pt>
                <c:pt idx="54">
                  <c:v>24.02.2019</c:v>
                </c:pt>
                <c:pt idx="55">
                  <c:v>25.02.2019</c:v>
                </c:pt>
                <c:pt idx="56">
                  <c:v>26.02.2019</c:v>
                </c:pt>
                <c:pt idx="57">
                  <c:v>27.02.2019</c:v>
                </c:pt>
                <c:pt idx="58">
                  <c:v>28.02.2019</c:v>
                </c:pt>
                <c:pt idx="59">
                  <c:v>01.03.2019</c:v>
                </c:pt>
                <c:pt idx="60">
                  <c:v>02.03.2019</c:v>
                </c:pt>
                <c:pt idx="61">
                  <c:v>03.03.2019</c:v>
                </c:pt>
                <c:pt idx="62">
                  <c:v>04.03.2019</c:v>
                </c:pt>
                <c:pt idx="63">
                  <c:v>05.03.2019</c:v>
                </c:pt>
                <c:pt idx="64">
                  <c:v>06.03.2019</c:v>
                </c:pt>
                <c:pt idx="65">
                  <c:v>07.03.2019</c:v>
                </c:pt>
                <c:pt idx="66">
                  <c:v>08.03.2019</c:v>
                </c:pt>
                <c:pt idx="67">
                  <c:v>09.03.2019</c:v>
                </c:pt>
                <c:pt idx="68">
                  <c:v>10.03.2019</c:v>
                </c:pt>
                <c:pt idx="69">
                  <c:v>11.03.2019</c:v>
                </c:pt>
                <c:pt idx="70">
                  <c:v>12.03.2019</c:v>
                </c:pt>
                <c:pt idx="71">
                  <c:v>13.03.2019</c:v>
                </c:pt>
                <c:pt idx="72">
                  <c:v>14.03.2019</c:v>
                </c:pt>
                <c:pt idx="73">
                  <c:v>15.03.2019</c:v>
                </c:pt>
                <c:pt idx="74">
                  <c:v>16.03.2019</c:v>
                </c:pt>
                <c:pt idx="75">
                  <c:v>17.03.2019</c:v>
                </c:pt>
                <c:pt idx="76">
                  <c:v>18.03.2019</c:v>
                </c:pt>
                <c:pt idx="77">
                  <c:v>19.03.2019</c:v>
                </c:pt>
                <c:pt idx="78">
                  <c:v>20.03.2019</c:v>
                </c:pt>
                <c:pt idx="79">
                  <c:v>21.03.2019</c:v>
                </c:pt>
                <c:pt idx="80">
                  <c:v>22.03.2019</c:v>
                </c:pt>
                <c:pt idx="81">
                  <c:v>23.03.2019</c:v>
                </c:pt>
                <c:pt idx="82">
                  <c:v>24.03.2019</c:v>
                </c:pt>
                <c:pt idx="83">
                  <c:v>25.03.2019</c:v>
                </c:pt>
                <c:pt idx="84">
                  <c:v>26.03.2019</c:v>
                </c:pt>
                <c:pt idx="85">
                  <c:v>27.03.2019</c:v>
                </c:pt>
                <c:pt idx="86">
                  <c:v>28.03.2019</c:v>
                </c:pt>
                <c:pt idx="87">
                  <c:v>29.03.2019</c:v>
                </c:pt>
                <c:pt idx="88">
                  <c:v>30.03.2019</c:v>
                </c:pt>
                <c:pt idx="89">
                  <c:v>31.03.2019</c:v>
                </c:pt>
                <c:pt idx="90">
                  <c:v>01.04.2019</c:v>
                </c:pt>
                <c:pt idx="91">
                  <c:v>02.04.2019</c:v>
                </c:pt>
                <c:pt idx="92">
                  <c:v>03.04.2019</c:v>
                </c:pt>
                <c:pt idx="93">
                  <c:v>04.04.2019</c:v>
                </c:pt>
                <c:pt idx="94">
                  <c:v>05.04.2019</c:v>
                </c:pt>
                <c:pt idx="95">
                  <c:v>06.04.2019</c:v>
                </c:pt>
                <c:pt idx="96">
                  <c:v>07.04.2019</c:v>
                </c:pt>
                <c:pt idx="97">
                  <c:v>08.04.2019</c:v>
                </c:pt>
                <c:pt idx="98">
                  <c:v>09.04.2019</c:v>
                </c:pt>
                <c:pt idx="99">
                  <c:v>10.04.2019</c:v>
                </c:pt>
                <c:pt idx="100">
                  <c:v>11.04.2019</c:v>
                </c:pt>
                <c:pt idx="101">
                  <c:v>12.04.2019</c:v>
                </c:pt>
                <c:pt idx="102">
                  <c:v>13.04.2019</c:v>
                </c:pt>
                <c:pt idx="103">
                  <c:v>14.04.2019</c:v>
                </c:pt>
                <c:pt idx="104">
                  <c:v>15.04.2019</c:v>
                </c:pt>
                <c:pt idx="105">
                  <c:v>16.04.2019</c:v>
                </c:pt>
                <c:pt idx="106">
                  <c:v>17.04.2019</c:v>
                </c:pt>
                <c:pt idx="107">
                  <c:v>18.04.2019</c:v>
                </c:pt>
                <c:pt idx="108">
                  <c:v>19.04.2019</c:v>
                </c:pt>
                <c:pt idx="109">
                  <c:v>20.04.2019</c:v>
                </c:pt>
                <c:pt idx="110">
                  <c:v>21.04.2019</c:v>
                </c:pt>
                <c:pt idx="111">
                  <c:v>22.04.2019</c:v>
                </c:pt>
                <c:pt idx="112">
                  <c:v>23.04.2019</c:v>
                </c:pt>
                <c:pt idx="113">
                  <c:v>24.04.2019</c:v>
                </c:pt>
                <c:pt idx="114">
                  <c:v>25.04.2019</c:v>
                </c:pt>
                <c:pt idx="115">
                  <c:v>26.04.2019</c:v>
                </c:pt>
                <c:pt idx="116">
                  <c:v>27.04.2019</c:v>
                </c:pt>
                <c:pt idx="117">
                  <c:v>28.04.2019</c:v>
                </c:pt>
              </c:strCache>
            </c:strRef>
          </c:cat>
          <c:val>
            <c:numRef>
              <c:f>Sheet1!$B$2:$B$119</c:f>
              <c:numCache>
                <c:formatCode>General</c:formatCode>
                <c:ptCount val="118"/>
                <c:pt idx="0">
                  <c:v>9632</c:v>
                </c:pt>
                <c:pt idx="1">
                  <c:v>8478</c:v>
                </c:pt>
                <c:pt idx="2">
                  <c:v>8895</c:v>
                </c:pt>
                <c:pt idx="3">
                  <c:v>10001</c:v>
                </c:pt>
                <c:pt idx="4">
                  <c:v>16833</c:v>
                </c:pt>
                <c:pt idx="5">
                  <c:v>16741</c:v>
                </c:pt>
                <c:pt idx="6">
                  <c:v>8464</c:v>
                </c:pt>
                <c:pt idx="7">
                  <c:v>7020</c:v>
                </c:pt>
                <c:pt idx="8">
                  <c:v>11811</c:v>
                </c:pt>
                <c:pt idx="9">
                  <c:v>10056</c:v>
                </c:pt>
                <c:pt idx="10">
                  <c:v>7757</c:v>
                </c:pt>
                <c:pt idx="11">
                  <c:v>8222</c:v>
                </c:pt>
                <c:pt idx="12">
                  <c:v>9343</c:v>
                </c:pt>
                <c:pt idx="13">
                  <c:v>9261</c:v>
                </c:pt>
                <c:pt idx="14">
                  <c:v>18298</c:v>
                </c:pt>
                <c:pt idx="15">
                  <c:v>12068</c:v>
                </c:pt>
                <c:pt idx="16">
                  <c:v>17674</c:v>
                </c:pt>
                <c:pt idx="17">
                  <c:v>8390</c:v>
                </c:pt>
                <c:pt idx="18">
                  <c:v>12938</c:v>
                </c:pt>
                <c:pt idx="19">
                  <c:v>14254</c:v>
                </c:pt>
                <c:pt idx="20">
                  <c:v>7224</c:v>
                </c:pt>
                <c:pt idx="21">
                  <c:v>10378</c:v>
                </c:pt>
                <c:pt idx="22">
                  <c:v>16705</c:v>
                </c:pt>
                <c:pt idx="23">
                  <c:v>15400</c:v>
                </c:pt>
                <c:pt idx="24">
                  <c:v>17949</c:v>
                </c:pt>
                <c:pt idx="25">
                  <c:v>14670</c:v>
                </c:pt>
                <c:pt idx="26">
                  <c:v>20074</c:v>
                </c:pt>
                <c:pt idx="27">
                  <c:v>16834</c:v>
                </c:pt>
                <c:pt idx="28">
                  <c:v>13875</c:v>
                </c:pt>
                <c:pt idx="29">
                  <c:v>15569</c:v>
                </c:pt>
                <c:pt idx="30">
                  <c:v>13102</c:v>
                </c:pt>
                <c:pt idx="31">
                  <c:v>9906</c:v>
                </c:pt>
                <c:pt idx="32">
                  <c:v>13863</c:v>
                </c:pt>
                <c:pt idx="33">
                  <c:v>8663</c:v>
                </c:pt>
                <c:pt idx="34">
                  <c:v>3319</c:v>
                </c:pt>
                <c:pt idx="35">
                  <c:v>4695</c:v>
                </c:pt>
                <c:pt idx="36">
                  <c:v>14245</c:v>
                </c:pt>
                <c:pt idx="37">
                  <c:v>14086</c:v>
                </c:pt>
                <c:pt idx="38">
                  <c:v>19243</c:v>
                </c:pt>
                <c:pt idx="39">
                  <c:v>9021</c:v>
                </c:pt>
                <c:pt idx="40">
                  <c:v>21796</c:v>
                </c:pt>
                <c:pt idx="41">
                  <c:v>19554</c:v>
                </c:pt>
                <c:pt idx="42">
                  <c:v>15529</c:v>
                </c:pt>
                <c:pt idx="43">
                  <c:v>9596</c:v>
                </c:pt>
                <c:pt idx="44">
                  <c:v>10502</c:v>
                </c:pt>
                <c:pt idx="45">
                  <c:v>11563</c:v>
                </c:pt>
                <c:pt idx="46">
                  <c:v>3457</c:v>
                </c:pt>
                <c:pt idx="47">
                  <c:v>2636</c:v>
                </c:pt>
                <c:pt idx="48">
                  <c:v>15120</c:v>
                </c:pt>
                <c:pt idx="49">
                  <c:v>26557</c:v>
                </c:pt>
                <c:pt idx="50">
                  <c:v>14339</c:v>
                </c:pt>
                <c:pt idx="51">
                  <c:v>21361</c:v>
                </c:pt>
                <c:pt idx="52">
                  <c:v>19615</c:v>
                </c:pt>
                <c:pt idx="53">
                  <c:v>10787</c:v>
                </c:pt>
                <c:pt idx="54">
                  <c:v>15509</c:v>
                </c:pt>
                <c:pt idx="55">
                  <c:v>14123</c:v>
                </c:pt>
                <c:pt idx="56">
                  <c:v>16105</c:v>
                </c:pt>
                <c:pt idx="57">
                  <c:v>12136</c:v>
                </c:pt>
                <c:pt idx="58">
                  <c:v>11941</c:v>
                </c:pt>
                <c:pt idx="59">
                  <c:v>8643</c:v>
                </c:pt>
                <c:pt idx="60">
                  <c:v>7639</c:v>
                </c:pt>
                <c:pt idx="61">
                  <c:v>25459</c:v>
                </c:pt>
                <c:pt idx="62">
                  <c:v>17187</c:v>
                </c:pt>
                <c:pt idx="63">
                  <c:v>19708</c:v>
                </c:pt>
                <c:pt idx="64">
                  <c:v>28197</c:v>
                </c:pt>
                <c:pt idx="65">
                  <c:v>14502</c:v>
                </c:pt>
                <c:pt idx="66">
                  <c:v>12929</c:v>
                </c:pt>
                <c:pt idx="67">
                  <c:v>12224</c:v>
                </c:pt>
                <c:pt idx="68">
                  <c:v>10134</c:v>
                </c:pt>
                <c:pt idx="69">
                  <c:v>7747</c:v>
                </c:pt>
                <c:pt idx="70">
                  <c:v>14942</c:v>
                </c:pt>
                <c:pt idx="71">
                  <c:v>14725</c:v>
                </c:pt>
                <c:pt idx="72">
                  <c:v>16417</c:v>
                </c:pt>
                <c:pt idx="73">
                  <c:v>16414</c:v>
                </c:pt>
                <c:pt idx="74">
                  <c:v>17336</c:v>
                </c:pt>
                <c:pt idx="75">
                  <c:v>11979</c:v>
                </c:pt>
                <c:pt idx="76">
                  <c:v>10205</c:v>
                </c:pt>
                <c:pt idx="77">
                  <c:v>4668</c:v>
                </c:pt>
                <c:pt idx="78">
                  <c:v>11609</c:v>
                </c:pt>
                <c:pt idx="79">
                  <c:v>7882</c:v>
                </c:pt>
                <c:pt idx="80">
                  <c:v>8332</c:v>
                </c:pt>
                <c:pt idx="81">
                  <c:v>6344</c:v>
                </c:pt>
                <c:pt idx="82">
                  <c:v>4452</c:v>
                </c:pt>
                <c:pt idx="83">
                  <c:v>10988</c:v>
                </c:pt>
                <c:pt idx="84">
                  <c:v>13782</c:v>
                </c:pt>
                <c:pt idx="85">
                  <c:v>12815</c:v>
                </c:pt>
                <c:pt idx="86">
                  <c:v>13684</c:v>
                </c:pt>
                <c:pt idx="87">
                  <c:v>10853</c:v>
                </c:pt>
                <c:pt idx="88">
                  <c:v>5471</c:v>
                </c:pt>
                <c:pt idx="89">
                  <c:v>3715</c:v>
                </c:pt>
                <c:pt idx="90">
                  <c:v>3713</c:v>
                </c:pt>
                <c:pt idx="91">
                  <c:v>10441</c:v>
                </c:pt>
                <c:pt idx="92">
                  <c:v>17695</c:v>
                </c:pt>
                <c:pt idx="93">
                  <c:v>14690</c:v>
                </c:pt>
                <c:pt idx="94">
                  <c:v>20805</c:v>
                </c:pt>
                <c:pt idx="95">
                  <c:v>15697</c:v>
                </c:pt>
                <c:pt idx="96">
                  <c:v>15111</c:v>
                </c:pt>
                <c:pt idx="97">
                  <c:v>16227</c:v>
                </c:pt>
                <c:pt idx="98">
                  <c:v>18175</c:v>
                </c:pt>
                <c:pt idx="99">
                  <c:v>18036</c:v>
                </c:pt>
                <c:pt idx="100">
                  <c:v>17504</c:v>
                </c:pt>
                <c:pt idx="101">
                  <c:v>17061</c:v>
                </c:pt>
                <c:pt idx="102">
                  <c:v>9420</c:v>
                </c:pt>
                <c:pt idx="103">
                  <c:v>16213</c:v>
                </c:pt>
                <c:pt idx="104">
                  <c:v>11406</c:v>
                </c:pt>
                <c:pt idx="105">
                  <c:v>11420</c:v>
                </c:pt>
                <c:pt idx="106">
                  <c:v>5639</c:v>
                </c:pt>
                <c:pt idx="107">
                  <c:v>8241</c:v>
                </c:pt>
                <c:pt idx="108">
                  <c:v>13728</c:v>
                </c:pt>
                <c:pt idx="109">
                  <c:v>8225</c:v>
                </c:pt>
                <c:pt idx="110">
                  <c:v>2927</c:v>
                </c:pt>
                <c:pt idx="111">
                  <c:v>11025</c:v>
                </c:pt>
                <c:pt idx="112">
                  <c:v>7644</c:v>
                </c:pt>
                <c:pt idx="113">
                  <c:v>12144</c:v>
                </c:pt>
                <c:pt idx="114">
                  <c:v>27735</c:v>
                </c:pt>
                <c:pt idx="115">
                  <c:v>10943</c:v>
                </c:pt>
                <c:pt idx="116">
                  <c:v>16890</c:v>
                </c:pt>
                <c:pt idx="117">
                  <c:v>26001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C1-42CC-9CCE-A98F28AB75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9734976"/>
        <c:axId val="529735304"/>
      </c:lineChart>
      <c:catAx>
        <c:axId val="529734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9735304"/>
        <c:crosses val="autoZero"/>
        <c:auto val="1"/>
        <c:lblAlgn val="ctr"/>
        <c:lblOffset val="100"/>
        <c:noMultiLvlLbl val="0"/>
      </c:catAx>
      <c:valAx>
        <c:axId val="529735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9734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91AAB-C2D7-4457-925A-DC5F7C4B16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Monatsbericht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222C6A-8955-47DC-89D8-8846E5A497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3357184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9C9D8-0905-456E-AF5C-C872A0B02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Po.Reichw. Aktive Nutzer, Starts, Fans | Visite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E7107F-432C-484D-8554-2598524FF7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6439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36169314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042115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887473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795858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863133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390106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186438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2645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Starts 10 Sek.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Starts 3 Sek.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695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452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63C2C-9E46-4448-8420-BAD09920AB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01.01.2019 - 28.04.2019</a:t>
            </a:r>
          </a:p>
        </p:txBody>
      </p:sp>
    </p:spTree>
    <p:extLst>
      <p:ext uri="{BB962C8B-B14F-4D97-AF65-F5344CB8AC3E}">
        <p14:creationId xmlns:p14="http://schemas.microsoft.com/office/powerpoint/2010/main" val="111021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6B91C-44CB-45B9-993A-4A745A66E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Videostarts - Export_alt | Visite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C99490-D1D9-4503-A064-F712BFA375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94351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52680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8390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6909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6232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3656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6556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6408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541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- 2019-04-24 22:07:41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Tropen-Zecke Hyalomma ist auf dem Vormarsch. Sie ist deutlich größer als der Holzbock und kann ihre Opfer auch verfolgen.🙈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904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- 2019-03-06 06:30:45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 zögern Sie das Kunstgelenk hinaus - richtige Ernährung kann eine wirksame Waffe bei Rheuma und Arthrose sein! 
Tipps von den E-Docs!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316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- 2019-03-03 16:46:00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Wenn der Ischias beschwerden macht, kann das unterschiedliche Gründe haben...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486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- 2019-02-19 07:07:00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Ungeklärte Schwindelattacken? Vielleicht kommt es von der Halswirbelsäule...!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888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- 2019-02-10 10:25:43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Keine Impfung, keine Behandlung - wer nicht gegen Masern, Röteln und Diphterie geimpft ist, bekommt bei Arzt Christoph Seeber keinen Termin.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548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- 2019-02-21 16:17:00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passiert eigentlich im Körper, während wir schlafen? Das zeigt diese wunderbare Animation sehr eindrücklich: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1130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6B752A-44DE-406B-A022-CE3D392174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01.01.2019 - 28.04.2019</a:t>
            </a:r>
          </a:p>
        </p:txBody>
      </p:sp>
    </p:spTree>
    <p:extLst>
      <p:ext uri="{BB962C8B-B14F-4D97-AF65-F5344CB8AC3E}">
        <p14:creationId xmlns:p14="http://schemas.microsoft.com/office/powerpoint/2010/main" val="1029809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EE7E0-8490-4179-9AF3-2822D0160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Videostarts - Export_alt | Visite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0FA094-DC9A-4C94-8F54-4A5FC45755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19864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20409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9169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3508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59851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1311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77205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0889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006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- 2019-02-06 10:59:08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Intervallfasten schon mal probiert? Hilft auch bei einer Fettleber.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466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- 2019-04-12 07:04:00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Bei der COPD fällt das Atmen schwer. Oft erwischt es Raucher. Und das passiert dabei in der Lunge: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356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- 2019-04-05 19:00:17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Ab auf die Tanzfläche! 🕺💃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996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- 2019-04-10 07:04:00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Wichtig ist es, beim Intervallfasten auf die Kohlenhydrate zu achten!  Vor allem am Abend! Wie sehr achten Sie während der "Essenszeit" auf das, WAS Sie essen?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848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- 2019-01-16 17:10:52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Wird Alkohol in der Schwangerschaft zu sehr auf die leichte Schulter genommen?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940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- 2019-02-27 20:08:28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Tropen-Zecke in Deutschland: Hyalomma ist vor allem für Reiter eine Gefahr. Wissenschaftler brauchen Ihre Hilfe, um mehr über die Zecke zu erfahren: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1457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0B53D7-7400-48B5-801C-4F061D9BC3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01.01.2019 - 28.04.2019</a:t>
            </a:r>
          </a:p>
        </p:txBody>
      </p:sp>
    </p:spTree>
    <p:extLst>
      <p:ext uri="{BB962C8B-B14F-4D97-AF65-F5344CB8AC3E}">
        <p14:creationId xmlns:p14="http://schemas.microsoft.com/office/powerpoint/2010/main" val="2476041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D4F00-DEA3-4394-8259-EE39E8DB7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Videostarts - Export_alt | Visite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F45659-1CAF-4343-8BEF-ED346D6B90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53353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8100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9112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1707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0764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5028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3707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3726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560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- 2019-01-23 16:04:32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Nach angloamerikanischem Vorbild: Könnte ein berufsbegleitender Studiengang für Arzthelfer die Lösung für den Ärztemangel sein?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503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- 2019-04-03 07:04:00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Viele Fibromyalgie-Patienten kennen es vermutlich: ihnen wird eine reine "Psychomacke" unterstellt... wie sieht es mit Ihren Erfahrungen aus?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193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- 2019-03-03 12:27:56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Bambusbecher gelten als besonders öko. Dabei sind sie oft überhaupt nicht öko und können sogar schädlich für die Gesundheit sein.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164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- 2019-02-26 11:07:00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verspannte Halsmuskulatur kann Tinnitus und Schwindel auslösen. Das können Sie selber dagegen tun: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882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- 2019-03-12 20:08:38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Herz-Kreislaufstillstand gehört zu den häufigsten Todesursachen in Deutschland - auch, weil Menschen keine Erste Hilfe leisten.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059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- 2019-01-20 15:43:23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Probleme mit Fußpilz? Aushungern statt cremen.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944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AD0FD7-3591-4A76-AC00-C3016AA2A6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01.01.2019 - 28.04.2019</a:t>
            </a:r>
          </a:p>
        </p:txBody>
      </p:sp>
    </p:spTree>
    <p:extLst>
      <p:ext uri="{BB962C8B-B14F-4D97-AF65-F5344CB8AC3E}">
        <p14:creationId xmlns:p14="http://schemas.microsoft.com/office/powerpoint/2010/main" val="58080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5BDD3-160B-40AD-A680-119004FBE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Videostarts - Export_alt | Visite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C2FA01-22EB-4690-8514-73DEEF22A8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05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476598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4534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4693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79601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4579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0532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6907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39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- 2019-01-23 07:07:00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Wenn Kreuzschmerzen von der Hüfte kommen...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566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- 2019-03-10 15:26:52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Sie fasten gerade? Quarks erklärt, wie der Körper aufs Fasten reagiert. 🍌🍅🥕🥨 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68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- 2019-03-25 19:55:42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Ketchup ohne Zucker: ARD-Buffet zeigt, wie Sie die gesunde Version machen, die trotzdem fruchtig-tomatig und seeehr lecker ist!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713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- 2019-01-14 17:37:54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Hämorrhoiden gelten oft als Tabuthema - Tipps unserer E-Docs bei Beschwerden.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705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- 2019-01-25 20:07:00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Divertikulose ist nicht nur lästig, sondern auch gefährlich! 
Hier gilt: Vorsorge durch Ernährung, statt einer Behandlung mit Antibiotika!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53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- 2019-01-28 18:00:13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Magenverkleinerung bei Übergewicht? Doktert nur am Symptom rum - aber nicht an den eigentlichen Ursachen, sagen die Ernährungs-Docs.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1632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4A093C-FE9C-4C05-86F6-FDE5F4B71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01.01.2019 - 28.04.2019</a:t>
            </a:r>
          </a:p>
        </p:txBody>
      </p:sp>
    </p:spTree>
    <p:extLst>
      <p:ext uri="{BB962C8B-B14F-4D97-AF65-F5344CB8AC3E}">
        <p14:creationId xmlns:p14="http://schemas.microsoft.com/office/powerpoint/2010/main" val="1370371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D6BEC-01DA-4D0D-BB96-6CE9A9462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Videostarts - Export_alt | Visite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361E6E-2C87-46B3-8FFE-583D547DE5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28776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702746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1478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370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8944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24767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9580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6508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701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- 2019-01-09 08:11:00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Kerzengerade sitzen ist am besten für den Rücken? Unser Dr. Johannes Wimmer sagt: zurücklehnen!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3280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955D4-2CAD-4CC5-B18D-07342732C3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01.01.2019 - 28.04.2019</a:t>
            </a:r>
          </a:p>
        </p:txBody>
      </p:sp>
    </p:spTree>
    <p:extLst>
      <p:ext uri="{BB962C8B-B14F-4D97-AF65-F5344CB8AC3E}">
        <p14:creationId xmlns:p14="http://schemas.microsoft.com/office/powerpoint/2010/main" val="1026300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9F6B4-6F01-4458-B680-93D95C3CB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Videostarts - Export | Visite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1AE661-850E-4012-97BD-F9B59AB8CF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28569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97722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34692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2334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9015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3404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1913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7938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347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- 2019-04-24 22:07:41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Tropen-Zecke Hyalomma ist auf dem Vormarsch. Sie ist deutlich größer als der Holzbock und kann ihre Opfer auch verfolgen.🙈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714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- 2019-03-06 06:30:45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 zögern Sie das Kunstgelenk hinaus - richtige Ernährung kann eine wirksame Waffe bei Rheuma und Arthrose sein! 
Tipps von den E-Docs!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24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- 2019-03-03 16:46:00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Wenn der Ischias beschwerden macht, kann das unterschiedliche Gründe haben...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113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- 2019-02-19 07:07:00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Ungeklärte Schwindelattacken? Vielleicht kommt es von der Halswirbelsäule...!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619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- 2019-02-10 10:25:43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Keine Impfung, keine Behandlung - wer nicht gegen Masern, Röteln und Diphterie geimpft ist, bekommt bei Arzt Christoph Seeber keinen Termin.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279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- 2019-02-21 16:17:00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passiert eigentlich im Körper, während wir schlafen? Das zeigt diese wunderbare Animation sehr eindrücklich: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651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B234E5-2F3F-43A0-BB4E-4684E2FA29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01.01.2019 - 28.04.2019</a:t>
            </a:r>
          </a:p>
        </p:txBody>
      </p:sp>
    </p:spTree>
    <p:extLst>
      <p:ext uri="{BB962C8B-B14F-4D97-AF65-F5344CB8AC3E}">
        <p14:creationId xmlns:p14="http://schemas.microsoft.com/office/powerpoint/2010/main" val="1315541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07B8B-74F0-4438-A58A-1EF75E530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Videostarts - Export | Visite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D398CB-6646-4228-9BF7-580F39CEC2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36645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785514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8748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3607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0698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5458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46746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7453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206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- 2019-02-06 10:59:08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Intervallfasten schon mal probiert? Hilft auch bei einer Fettleber.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732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- 2019-04-12 07:04:00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Bei der COPD fällt das Atmen schwer. Oft erwischt es Raucher. Und das passiert dabei in der Lunge: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- 2019-04-05 19:00:17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Ab auf die Tanzfläche! 🕺💃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276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- 2019-04-10 07:04:00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Wichtig ist es, beim Intervallfasten auf die Kohlenhydrate zu achten!  Vor allem am Abend! Wie sehr achten Sie während der "Essenszeit" auf das, WAS Sie essen?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153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- 2019-01-16 17:10:52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Wird Alkohol in der Schwangerschaft zu sehr auf die leichte Schulter genommen?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996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- 2019-02-27 20:08:28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Tropen-Zecke in Deutschland: Hyalomma ist vor allem für Reiter eine Gefahr. Wissenschaftler brauchen Ihre Hilfe, um mehr über die Zecke zu erfahren: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0718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EBE970-1304-43C0-9025-8BDFB89732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01.01.2019 - 28.04.2019</a:t>
            </a:r>
          </a:p>
        </p:txBody>
      </p:sp>
    </p:spTree>
    <p:extLst>
      <p:ext uri="{BB962C8B-B14F-4D97-AF65-F5344CB8AC3E}">
        <p14:creationId xmlns:p14="http://schemas.microsoft.com/office/powerpoint/2010/main" val="441553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122E7-29DB-41EB-8653-3732A124A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Videostarts - Export | Visite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583C1A-BFAF-45C7-87AB-FF6965321D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35906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30969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3832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3233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0235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2312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51007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5290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344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- 2019-01-23 16:04:32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Nach angloamerikanischem Vorbild: Könnte ein berufsbegleitender Studiengang für Arzthelfer die Lösung für den Ärztemangel sein?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139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- 2019-04-03 07:04:00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Viele Fibromyalgie-Patienten kennen es vermutlich: ihnen wird eine reine "Psychomacke" unterstellt... wie sieht es mit Ihren Erfahrungen aus?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543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- 2019-03-03 12:27:56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Bambusbecher gelten als besonders öko. Dabei sind sie oft überhaupt nicht öko und können sogar schädlich für die Gesundheit sein.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42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- 2019-02-26 11:07:00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verspannte Halsmuskulatur kann Tinnitus und Schwindel auslösen. Das können Sie selber dagegen tun: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368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- 2019-03-12 20:08:38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Herz-Kreislaufstillstand gehört zu den häufigsten Todesursachen in Deutschland - auch, weil Menschen keine Erste Hilfe leisten.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942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- 2019-01-20 15:43:23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Probleme mit Fußpilz? Aushungern statt cremen.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391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47C8D7-A279-4FEE-89D4-F39BAE1039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01.01.2019 - 28.04.2019</a:t>
            </a:r>
          </a:p>
        </p:txBody>
      </p:sp>
    </p:spTree>
    <p:extLst>
      <p:ext uri="{BB962C8B-B14F-4D97-AF65-F5344CB8AC3E}">
        <p14:creationId xmlns:p14="http://schemas.microsoft.com/office/powerpoint/2010/main" val="2735211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08741-9A23-41DD-AED6-CD38B5CBB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Videostarts - Export | Visite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32EB42-6FA7-40E2-AF3B-69C007980A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9432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905876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986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8032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8334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4840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437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0593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561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- 2019-01-23 07:07:00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Wenn Kreuzschmerzen von der Hüfte kommen...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927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- 2019-03-10 15:26:52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Sie fasten gerade? Quarks erklärt, wie der Körper aufs Fasten reagiert. 🍌🍅🥕🥨 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479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- 2019-03-25 19:55:42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Ketchup ohne Zucker: ARD-Buffet zeigt, wie Sie die gesunde Version machen, die trotzdem fruchtig-tomatig und seeehr lecker ist!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382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- 2019-01-14 17:37:54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Hämorrhoiden gelten oft als Tabuthema - Tipps unserer E-Docs bei Beschwerden.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277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- 2019-01-25 20:07:00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Divertikulose ist nicht nur lästig, sondern auch gefährlich! 
Hier gilt: Vorsorge durch Ernährung, statt einer Behandlung mit Antibiotika!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430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- 2019-01-28 18:00:13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Magenverkleinerung bei Übergewicht? Doktert nur am Symptom rum - aber nicht an den eigentlichen Ursachen, sagen die Ernährungs-Docs.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4911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038A43-DF5B-47C1-9163-35185ED339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01.01.2019 - 28.04.2019</a:t>
            </a:r>
          </a:p>
        </p:txBody>
      </p:sp>
    </p:spTree>
    <p:extLst>
      <p:ext uri="{BB962C8B-B14F-4D97-AF65-F5344CB8AC3E}">
        <p14:creationId xmlns:p14="http://schemas.microsoft.com/office/powerpoint/2010/main" val="26422148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0A7C8-DE30-4053-9405-28B4A4505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Videostarts - Export | Visite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002E64-0DDE-4273-9802-9C401B42DF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35544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54882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1819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9124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9212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79256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4115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3743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079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- 2019-01-09 08:11:00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Kerzengerade sitzen ist am besten für den Rücken? Unser Dr. Johannes Wimmer sagt: zurücklehnen!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434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2D06E8-91AA-4DF0-B6A6-3434FCF577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01.01.2019 - 28.04.2019</a:t>
            </a:r>
          </a:p>
        </p:txBody>
      </p:sp>
    </p:spTree>
    <p:extLst>
      <p:ext uri="{BB962C8B-B14F-4D97-AF65-F5344CB8AC3E}">
        <p14:creationId xmlns:p14="http://schemas.microsoft.com/office/powerpoint/2010/main" val="15380257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4C44A-33BF-4F11-8BFE-74F8BEE01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- Videostarts | Visite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9129C1-96D1-4AAD-AEB8-F4D56ED421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4078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779836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9591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97164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0192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3347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37126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8750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7394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 inkl. Autostarts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Videostartrate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550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- 2019-04-24 22:07:41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Tropen-Zecke Hyalomma ist auf dem Vormarsch. Sie ist deutlich größer als der Holzbock und kann ihre Opfer auch verfolgen.🙈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Tropen-Zecke Hyalomma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736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- 2019-03-06 06:30:45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 zögern Sie das Kunstgelenk hinaus - richtige Ernährung kann eine wirksame Waffe bei Rheuma und Arthrose sein! 
Tipps von den E-Docs!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E-Docs: Was essen bei Arthrose?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0667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68B2FA-728C-41EE-8423-142E7F510C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01.01.2019 - 28.04.2019</a:t>
            </a:r>
          </a:p>
        </p:txBody>
      </p:sp>
    </p:spTree>
    <p:extLst>
      <p:ext uri="{BB962C8B-B14F-4D97-AF65-F5344CB8AC3E}">
        <p14:creationId xmlns:p14="http://schemas.microsoft.com/office/powerpoint/2010/main" val="4132849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99425-5293-4EF1-8EE3-575571B52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- Videostarts | Visite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F07E04-6B75-4FDC-8B22-0179616FED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33031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14445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6303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12635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7080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3934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90252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6556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0846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 inkl. Autostarts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Videostartrate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445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- 2019-03-03 16:46:00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Wenn der Ischias beschwerden macht, kann das unterschiedliche Gründe haben...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Ischias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646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- 2019-02-19 07:07:00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Ungeklärte Schwindelattacken? Vielleicht kommt es von der Halswirbelsäule...!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Probleme an der HWS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282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5B4B62-A008-43CF-ADE0-68889C4A71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01.01.2019 - 28.04.2019</a:t>
            </a:r>
          </a:p>
        </p:txBody>
      </p:sp>
    </p:spTree>
    <p:extLst>
      <p:ext uri="{BB962C8B-B14F-4D97-AF65-F5344CB8AC3E}">
        <p14:creationId xmlns:p14="http://schemas.microsoft.com/office/powerpoint/2010/main" val="25185667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C4B87-C7F1-4AEF-8889-4F46997DB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- Videostarts | Visite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3DD991-F59F-44ED-A7CC-6D52A4E667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65351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471527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8854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5222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5581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7358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394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8748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3505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 inkl. Autostarts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Videostartrate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961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- 2019-02-10 10:25:43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Keine Impfung, keine Behandlung - wer nicht gegen Masern, Röteln und Diphterie geimpft ist, bekommt bei Arzt Christoph Seeber keinen Termin.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Arzt behandelt keine ungeimpften Patienten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8273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F40A1A-B100-4F2D-B829-521B474ACE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01.01.2019 - 28.04.2019</a:t>
            </a:r>
          </a:p>
        </p:txBody>
      </p:sp>
    </p:spTree>
    <p:extLst>
      <p:ext uri="{BB962C8B-B14F-4D97-AF65-F5344CB8AC3E}">
        <p14:creationId xmlns:p14="http://schemas.microsoft.com/office/powerpoint/2010/main" val="2698271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D66A6-7C88-4F1C-9716-2AF2B15D7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- Export | Visite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FC92A3-A4FC-465E-A7E2-A240D9525C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31919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779889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08073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50520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5105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75344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98406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3459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43856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7737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7048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6718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14490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035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241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- 2019-03-06 01:13:00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 zögern Sie das Kunstgelenk hinaus - richtige Ernährung kann eine wirksame Waffe bei Rheuma und Arthrose sein! 
Tipps von den E-Docs!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481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- 2019-03-12 09:10:18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Neue Zeckenarten verbreiten sich in Deutschland! 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797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- 2019-04-24 21:56:57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Tropen-Zecke Hyalomma ist auf dem Vormarsch. Sie ist deutlich größer als der Holzbock und kann ihre Opfer auch verfolgen.🙈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531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- 2019-03-03 16:26:55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Wenn der Ischias beschwerden macht, kann das unterschiedliche Gründe haben...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2907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104C77-FBCF-453C-A692-97C8DA2CCA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01.01.2019 - 28.04.2019</a:t>
            </a:r>
          </a:p>
        </p:txBody>
      </p:sp>
    </p:spTree>
    <p:extLst>
      <p:ext uri="{BB962C8B-B14F-4D97-AF65-F5344CB8AC3E}">
        <p14:creationId xmlns:p14="http://schemas.microsoft.com/office/powerpoint/2010/main" val="25862386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42151-1B67-4676-8837-34FE2D0E2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- Export | Visite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D17D6C-05CF-46A2-92DE-57202372EB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65781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2562756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9690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67332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72750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0732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02957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2170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186448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66643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1202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4050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4874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4500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577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- 2019-01-24 00:27:27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Von wegen Erkältung! Bei diesen Symptomen haben Sie höchstwahrscheinlich eine gemeine Grippe! 😷🤒🤧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187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- 2019-03-12 09:11:59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Holzbock oder Auwaldzecke: Kennen Sie den Unterschied? 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557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- 2019-02-08 14:30:54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Ungeklärte Schwindelattacken? Vielleicht kommt es von der Halswirbelsäule...!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296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- 2019-02-09 17:05:58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Keine Impfung, keine Behandlung - wer nicht gegen Masern, Röteln und Diphterie geimpft ist, bekommt bei Arzt Christoph Seeber keinen Termin.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0397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D3A5E0-9246-49EA-BD9F-F8C7C21CA1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01.01.2019 - 28.04.2019</a:t>
            </a:r>
          </a:p>
        </p:txBody>
      </p:sp>
    </p:spTree>
    <p:extLst>
      <p:ext uri="{BB962C8B-B14F-4D97-AF65-F5344CB8AC3E}">
        <p14:creationId xmlns:p14="http://schemas.microsoft.com/office/powerpoint/2010/main" val="14210459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996E8-24DD-4C45-9423-06A40F644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- Export | Visite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1EAA5C-6D24-4F4E-8F61-48256D72AF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5512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731934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3493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08785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7711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16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4919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87744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545606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68227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0810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0059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4675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601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085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- 2019-03-12 09:13:49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Zecken-Alarm: Borrelien können Gelenke, Herz und Nerven schädigen!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678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- 2019-02-20 16:22:37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passiert eigentlich im Körper, während wir schlafen? Das zeigt diese wunderbare Animation sehr eindrücklich: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80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- 2019-02-06 07:59:36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Intervallfasten schon mal probiert? Hilft auch bei einer Fettleber.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290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- 2019-02-05 17:53:25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Kribbeln in den Füßen: Ist es Polyneuropathie?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4779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D6BDB6-75B6-46C6-8008-D066DF5BCE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01.01.2019 - 28.04.2019</a:t>
            </a:r>
          </a:p>
        </p:txBody>
      </p:sp>
    </p:spTree>
    <p:extLst>
      <p:ext uri="{BB962C8B-B14F-4D97-AF65-F5344CB8AC3E}">
        <p14:creationId xmlns:p14="http://schemas.microsoft.com/office/powerpoint/2010/main" val="31482989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1E5D5-268F-4C5E-B706-30C17746F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- Export | Visite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73C18F-5EE3-4D0F-B0C3-F70358C2FA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423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928320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17546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44533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4452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6301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91096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34759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23258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0560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9755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0617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74879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0910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509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- 2019-01-24 01:27:31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kann man tun gegen Schmerzen durch Winterkälte? Vor allem in Bewegung kommen!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732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- 2019-04-08 16:46:42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Bei der COPD fällt das Atmen schwer. Oft erwischt es Raucher. Und das passiert dabei in der Lunge: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931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- 2019-04-03 11:33:05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Ab auf die Tanzfläche! 🕺💃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094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- 2019-02-11 18:43:31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Mit diesen einfachen Mitteln kann man eine Magenschleimhautentzündung lindern!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901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2CDF6-1CBC-4486-B318-F8EF72DFD0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01.01.2019 - 28.04.2019</a:t>
            </a:r>
          </a:p>
        </p:txBody>
      </p:sp>
    </p:spTree>
    <p:extLst>
      <p:ext uri="{BB962C8B-B14F-4D97-AF65-F5344CB8AC3E}">
        <p14:creationId xmlns:p14="http://schemas.microsoft.com/office/powerpoint/2010/main" val="32760679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387E3-AC25-4DBD-BB37-A060ACBD3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- Export | Visite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791304-4FC5-481A-A8F9-5FF6F68597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5583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731276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31978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23794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3997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5948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49221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50915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6435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92042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332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62929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0897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1874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509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- 2019-02-12 07:30:50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Magenschleimhautentzündung schmerzt und schränkt ein - so einfach können Sie mit den Tipps unserer E-Docs die Symptome lindern: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877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- 2019-04-08 16:34:17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Wichtig ist es, beim Intervallfasten auf die Kohlenhydrate zu achten!  Vor allem am Abend! Wie sehr achten Sie während der "Essenszeit" auf das, WAS Sie essen?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278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- 2019-03-12 09:25:26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Schlaganfall mit unter 40 - ein Grund können erhöhte Blutfettwerte sein!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076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- 2019-01-16 17:10:48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Wird Alkohol in der Schwangerschaft zu sehr auf die leichte Schulter genommen?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2348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667969-FE34-496B-AF2F-60B6CE687D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01.01.2019 - 28.04.2019</a:t>
            </a:r>
          </a:p>
        </p:txBody>
      </p:sp>
    </p:spTree>
    <p:extLst>
      <p:ext uri="{BB962C8B-B14F-4D97-AF65-F5344CB8AC3E}">
        <p14:creationId xmlns:p14="http://schemas.microsoft.com/office/powerpoint/2010/main" val="4152932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16804-175F-498A-ABBD-78095A695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- Export | Visite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CB9138-E9C8-4304-8C86-B04D304D2B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0919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1918645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85266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31782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5694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08500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22025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83243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51505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1329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5006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0967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6459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1788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14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- 2019-02-27 18:18:37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Tropen-Zecke in Deutschland: Hyalomma ist vor allem für Reiter eine Gefahr. Wissenschaftler brauchen Ihre Hilfe, um mehr über die Zecke zu erfahren: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267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- 2019-01-22 19:40:47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Nach angloamerikanischem Vorbild: Könnte ein berufsbegleitender Studiengang für Arzthelfer die Lösung für den Ärztemangel sein?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383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- 2019-04-02 19:39:28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Viele Fibromyalgie-Patienten kennen es vermutlich: ihnen wird eine reine "Psychomacke" unterstellt... wie sieht es mit Ihren Erfahrungen aus?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321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- 2019-01-24 00:35:19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Erkältungszeit = schwere Zeit für Männer! (Wirklich! 😉)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2377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5A9700-0AB4-48E2-A5F4-47F7F6EB3F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01.01.2019 - 28.04.2019</a:t>
            </a:r>
          </a:p>
        </p:txBody>
      </p:sp>
    </p:spTree>
    <p:extLst>
      <p:ext uri="{BB962C8B-B14F-4D97-AF65-F5344CB8AC3E}">
        <p14:creationId xmlns:p14="http://schemas.microsoft.com/office/powerpoint/2010/main" val="9850758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C8BE1-1162-499D-9326-A6418B9A4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- Export | Visite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547210-578D-4A83-A8AC-130E5E146C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2107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219066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12314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73774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5506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86509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30723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77019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14025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41392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0875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84164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8588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7501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732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- 2019-03-14 20:43:53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Andere laufen schon im T-Shirt herum, aber Ihnen ist trotzdem kalt? @BAYERN 1 erklärt warum. Kleiner Tipp: Hat etwas mit Spaghetti zu tun.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4983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4E66F7-8628-472C-900B-AF3AE58809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01.01.2019 - 28.04.2019</a:t>
            </a:r>
          </a:p>
        </p:txBody>
      </p:sp>
    </p:spTree>
    <p:extLst>
      <p:ext uri="{BB962C8B-B14F-4D97-AF65-F5344CB8AC3E}">
        <p14:creationId xmlns:p14="http://schemas.microsoft.com/office/powerpoint/2010/main" val="36316183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6CCF5-F218-4A59-A167-20FDE0F7C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Aktive Nutzer - Export | Visite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9270D3-9A58-427E-AB4D-8863E082BD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30199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041719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0376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0728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1718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8570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95057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3299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0949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323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- 2019-04-09 18:33:00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Bundesinstitut für Arzneimittel und Medizinprodukte (BfArM) fordert Ärzte  auf, Chinolon- und Fluorchinolon-haltige Antibiotika wegen schwerer Nebenwirkungen nur noch stark eingeschränkt zu verschreiben! 
„Aufgrund des Risikos für das Auftreten von die Lebensqualität beeinträchtigenden, langanhaltenden und möglicherweise irreversiblen Nebenwirkungen {...}“.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650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- 2019-03-20 11:03:00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Schon mal von "Beckenverwringung" gehört? Das kann die Ursache von Schmerzen im ganzen Körper sein!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103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- 2019-02-10 10:25:43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Keine Impfung, keine Behandlung - wer nicht gegen Masern, Röteln und Diphterie geimpft ist, bekommt bei Arzt Christoph Seeber keinen Termin.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689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- 2019-04-24 22:07:41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Tropen-Zecke Hyalomma ist auf dem Vormarsch. Sie ist deutlich größer als der Holzbock und kann ihre Opfer auch verfolgen.🙈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2896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C6FD6D-CC08-4D2F-B8AF-8DB7D1B37E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01.01.2019 - 28.04.2019</a:t>
            </a:r>
          </a:p>
        </p:txBody>
      </p:sp>
    </p:spTree>
    <p:extLst>
      <p:ext uri="{BB962C8B-B14F-4D97-AF65-F5344CB8AC3E}">
        <p14:creationId xmlns:p14="http://schemas.microsoft.com/office/powerpoint/2010/main" val="27492763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E8952-8FB1-49DB-A5F5-FB3AFFCC6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Aktive Nutzer - Export | Visite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24FCD4-A653-4B76-A809-E6C4ADCCFC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55302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3524328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22615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0718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73516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9005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3403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2029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5227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892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- 2019-03-03 16:46:00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Wenn der Ischias beschwerden macht, kann das unterschiedliche Gründe haben...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051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- 2019-02-19 07:07:00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Ungeklärte Schwindelattacken? Vielleicht kommt es von der Halswirbelsäule...!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249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- 2019-03-06 06:30:45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 zögern Sie das Kunstgelenk hinaus - richtige Ernährung kann eine wirksame Waffe bei Rheuma und Arthrose sein! 
Tipps von den E-Docs!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01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- 2019-02-21 16:17:00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passiert eigentlich im Körper, während wir schlafen? Das zeigt diese wunderbare Animation sehr eindrücklich: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392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- 2019-03-06 11:30:01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 wird einkaufen leichter!
Für mehr als 40 Krankheiten haben wir aufgelistet, welche Lebensmittel Sie essen sollten - und was nicht. Mit besten Empfehlungen von den E-Docs!
(PS: Sprechen Sie vorher auch mit ihrem Arzt über das Thema!)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4905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976A2F-2A61-4C37-BF7D-4E2937994C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01.01.2019 - 28.04.2019</a:t>
            </a:r>
          </a:p>
        </p:txBody>
      </p:sp>
    </p:spTree>
    <p:extLst>
      <p:ext uri="{BB962C8B-B14F-4D97-AF65-F5344CB8AC3E}">
        <p14:creationId xmlns:p14="http://schemas.microsoft.com/office/powerpoint/2010/main" val="3978682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CEB27-ED03-49AA-9FF7-89E92C845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Aktive Nutzer - Export | Visite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25E128-8040-408F-9E26-14FDE71A06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8815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2523229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8056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53162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8685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9454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9557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3479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5067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251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- 2019-02-26 11:07:00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verspannte Halsmuskulatur kann Tinnitus und Schwindel auslösen. Das können Sie selber dagegen tun: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00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- 2019-01-11 20:00:00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Noch drei Tage bis es mit den E-Docs wieder losgeht! Welches Thema interessiert Sie am meisten?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001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- 2019-04-01 18:04:00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Organspende soll reformiert werden. Gesundheitsminister Jens Spahn fordert, dass jeder Organspender wird, der zu Lebzeiten nicht aktiv widerspricht. Was ist Ihre Meinung dazu?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366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- 2019-04-05 19:00:17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Ab auf die Tanzfläche! 🕺💃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290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- 2019-01-22 20:17:00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lässt sich der Zuckerhunger stillen? Ernährungs- Doc Fleck hat einen guten Tipp!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761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- 2019-02-06 10:59:08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Intervallfasten schon mal probiert? Hilft auch bei einer Fettleber.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1428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D8CE90-78EB-4C55-8207-53A5E0A3E5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01.01.2019 - 28.04.2019</a:t>
            </a:r>
          </a:p>
        </p:txBody>
      </p:sp>
    </p:spTree>
    <p:extLst>
      <p:ext uri="{BB962C8B-B14F-4D97-AF65-F5344CB8AC3E}">
        <p14:creationId xmlns:p14="http://schemas.microsoft.com/office/powerpoint/2010/main" val="19695331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B0F3A-A662-4B38-876D-CE1103C9B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Aktive Nutzer - Export | Visite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A3ECA0-D76E-46B1-BCCF-9DCEDEE231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74561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5458889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6212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92532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6462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7588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775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461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2975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01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- 2019-04-03 07:04:00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Viele Fibromyalgie-Patienten kennen es vermutlich: ihnen wird eine reine "Psychomacke" unterstellt... wie sieht es mit Ihren Erfahrungen aus?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312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- 2019-03-28 16:04:00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"Ist beim Intervallfasten Milch im Kaffee am Morgen erlaubt?" - Diese und mehr Ihrer Fragen wurden im Expertenchat gestellt. Antworten gibt es hier: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132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- 2019-01-16 11:03:00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Haben sich die E-Docs schon um Adipositas gekümmert? Oder Akne, Diabetes, Morbus Bechterew, und und und?
Ja, haben Sie! Die Übersicht über alle behandelten Krankheiten finden Sie hier: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106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- 2019-02-28 16:04:01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🤔 Haben Sie schon mal eine Eiweiß-Shake-Diät gemacht?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984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- 2019-01-01 15:37:00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Gemüse des Jahres 2019? Die GURKE!!!🥒 Gesundheitlich gesehen total verdient!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740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- 2019-04-07 19:28:00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Diese Woche gibt es ein kleines Spezial von den Ernährungsdocs: Fettleber mit richtiger Ernährung bekämpfen!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84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3A554A-5123-45BA-B068-24AF3B5C4C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01.01.2019 - 28.04.2019</a:t>
            </a:r>
          </a:p>
        </p:txBody>
      </p:sp>
    </p:spTree>
    <p:extLst>
      <p:ext uri="{BB962C8B-B14F-4D97-AF65-F5344CB8AC3E}">
        <p14:creationId xmlns:p14="http://schemas.microsoft.com/office/powerpoint/2010/main" val="4355428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0766C-B9B1-4D24-A938-9FF089D04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Aktive Nutzer - Export | Visite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644FD6-F72B-4F88-8FA8-DB744F5C1F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6384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2096060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2054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0257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311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7146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2461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083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0804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876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- 2019-03-17 08:15:00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Intervallfasten hilft nicht nur beim Abnehmen, sondern soll laut Studien sogar vor Diabetes (Typ 2) schützen können.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182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- 2019-04-10 07:04:00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Wichtig ist es, beim Intervallfasten auf die Kohlenhydrate zu achten!  Vor allem am Abend! Wie sehr achten Sie während der "Essenszeit" auf das, WAS Sie essen?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964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- 2019-02-27 18:10:52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Ja, die Wechseljahre haben wirklich nichts Positives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089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- 2019-04-12 16:04:00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Nahrungsergänzungsmittel klingen erstmal gesund, doch wie sinnvoll ist die Einnahme wirklich? Dr. Matthias Riedl klärt auf: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817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BE7156-E3BE-429A-99DD-250588CA27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01.01.2019 - 28.04.2019</a:t>
            </a:r>
          </a:p>
        </p:txBody>
      </p:sp>
    </p:spTree>
    <p:extLst>
      <p:ext uri="{BB962C8B-B14F-4D97-AF65-F5344CB8AC3E}">
        <p14:creationId xmlns:p14="http://schemas.microsoft.com/office/powerpoint/2010/main" val="2715436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B14C5-3A86-42DE-9294-7DCBA9C1E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Video-Starts ab 10 Sek. | Visite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086A01-3466-4320-B87A-CBEEB83B42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25927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BC26C1-B155-4612-B110-6FB6AD7106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01.01.2019 - 28.04.2019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7C049F-9F3E-47F3-A71A-54F867599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7979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A301A-D096-4F75-9F74-6D0C22B35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mind. 10 Sek. | Visite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FE1892-9626-40C1-BDAC-EFB20BD8C0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57540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4124DA-31DA-4108-8F0C-1A40D75265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01.01.2019 - 28.04.2019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23178B-5A2E-4F3A-982B-2900B9B11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4012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69875-7B12-49D4-B4D9-42247B486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Video-Starts ab 3 Sek. | Visite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3641F5-0127-4537-98B5-AF1E2A5845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91549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EDAE40-6020-4FF5-B6F3-93878575AE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01.01.2019 - 28.04.2019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F636C-4991-4B35-A138-EEB420044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1171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E5127-E52D-4069-B7CB-6E302A0E2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- Videostarts - Test | Visite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4C6E5A-2581-4EB6-B8BA-01627E59AB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0971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096341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5609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4726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115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96566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4087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58099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1678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797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3758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29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- 2019-04-24 22:07:41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Tropen-Zecke Hyalomma ist auf dem Vormarsch. Sie ist deutlich größer als der Holzbock und kann ihre Opfer auch verfolgen.🙈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4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- 2019-03-06 06:30:45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 zögern Sie das Kunstgelenk hinaus - richtige Ernährung kann eine wirksame Waffe bei Rheuma und Arthrose sein! 
Tipps von den E-Docs!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666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- 2019-03-03 16:46:00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Wenn der Ischias beschwerden macht, kann das unterschiedliche Gründe haben...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705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- 2019-02-19 07:07:00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Ungeklärte Schwindelattacken? Vielleicht kommt es von der Halswirbelsäule...!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036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13BC45-28F5-4750-803A-433F0144D9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01.01.2019 - 28.04.2019</a:t>
            </a:r>
          </a:p>
        </p:txBody>
      </p:sp>
    </p:spTree>
    <p:extLst>
      <p:ext uri="{BB962C8B-B14F-4D97-AF65-F5344CB8AC3E}">
        <p14:creationId xmlns:p14="http://schemas.microsoft.com/office/powerpoint/2010/main" val="7678490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59451-4CCB-4E50-8D6A-47DF7EAAC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- Videostarts - Test | Visite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869FE9-1173-4D20-ADF7-C22CB52A5A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13598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08694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5054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9285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78188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4085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8359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12462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5178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6330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7431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758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- 2019-02-10 10:25:43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Keine Impfung, keine Behandlung - wer nicht gegen Masern, Röteln und Diphterie geimpft ist, bekommt bei Arzt Christoph Seeber keinen Termin.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197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- 2019-04-05 19:00:17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Ab auf die Tanzfläche! 🕺💃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500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- 2019-02-06 10:59:08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Intervallfasten schon mal probiert? Hilft auch bei einer Fettleber.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820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- 2019-02-21 16:17:00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passiert eigentlich im Körper, während wir schlafen? Das zeigt diese wunderbare Animation sehr eindrücklich: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174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- 2019-04-12 07:04:00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Bei der COPD fällt das Atmen schwer. Oft erwischt es Raucher. Und das passiert dabei in der Lunge: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8810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BEE19-614B-4B12-9EC7-ABFAC9952D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01.01.2019 - 28.04.2019</a:t>
            </a:r>
          </a:p>
        </p:txBody>
      </p:sp>
    </p:spTree>
    <p:extLst>
      <p:ext uri="{BB962C8B-B14F-4D97-AF65-F5344CB8AC3E}">
        <p14:creationId xmlns:p14="http://schemas.microsoft.com/office/powerpoint/2010/main" val="27953976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08B4D-3846-4776-A47C-B9F9D8F17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- Videostarts - Test | Visite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C36B9A-A1CC-469C-8DFE-F9964E920B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89153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4279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4406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889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0561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88874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16822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8122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96899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61491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0154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433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- 2019-04-03 07:04:00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Viele Fibromyalgie-Patienten kennen es vermutlich: ihnen wird eine reine "Psychomacke" unterstellt... wie sieht es mit Ihren Erfahrungen aus?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044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- 2019-03-12 20:08:38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Herz-Kreislaufstillstand gehört zu den häufigsten Todesursachen in Deutschland - auch, weil Menschen keine Erste Hilfe leisten.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949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- 2019-02-26 11:07:00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verspannte Halsmuskulatur kann Tinnitus und Schwindel auslösen. Das können Sie selber dagegen tun: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440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- 2019-03-03 12:27:56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Bambusbecher gelten als besonders öko. Dabei sind sie oft überhaupt nicht öko und können sogar schädlich für die Gesundheit sein.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971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787461-DA6C-40C8-9F6A-3F090A6EE5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01.01.2019 - 28.04.2019</a:t>
            </a:r>
          </a:p>
        </p:txBody>
      </p:sp>
    </p:spTree>
    <p:extLst>
      <p:ext uri="{BB962C8B-B14F-4D97-AF65-F5344CB8AC3E}">
        <p14:creationId xmlns:p14="http://schemas.microsoft.com/office/powerpoint/2010/main" val="809188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524EA-77AD-40B7-A0BE-53CA4BDF6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- Videostarts - Test | Visite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76D904-E211-4465-B82F-E3A50C8FD3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9249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683334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90549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6705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41783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1965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7972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91728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3583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06874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5442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816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- 2019-04-10 07:04:00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Wichtig ist es, beim Intervallfasten auf die Kohlenhydrate zu achten!  Vor allem am Abend! Wie sehr achten Sie während der "Essenszeit" auf das, WAS Sie essen?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93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- 2019-02-27 20:08:28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Tropen-Zecke in Deutschland: Hyalomma ist vor allem für Reiter eine Gefahr. Wissenschaftler brauchen Ihre Hilfe, um mehr über die Zecke zu erfahren: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892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- 2019-01-23 16:04:32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Nach angloamerikanischem Vorbild: Könnte ein berufsbegleitender Studiengang für Arzthelfer die Lösung für den Ärztemangel sein?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026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- 2019-01-16 17:10:52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Wird Alkohol in der Schwangerschaft zu sehr auf die leichte Schulter genommen?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3084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43EB35-C21C-458B-9606-531FD4F2ED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01.01.2019 - 28.04.2019</a:t>
            </a:r>
          </a:p>
        </p:txBody>
      </p:sp>
    </p:spTree>
    <p:extLst>
      <p:ext uri="{BB962C8B-B14F-4D97-AF65-F5344CB8AC3E}">
        <p14:creationId xmlns:p14="http://schemas.microsoft.com/office/powerpoint/2010/main" val="16963408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43561-43FF-490B-B758-7D28ACFAD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- Videostarts - Test | Visite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D76043-951D-4E1A-B0A4-03380E067D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86796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26573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89010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720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4093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06997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0179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25426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78334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1479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7048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681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- 2019-03-25 19:55:42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Ketchup ohne Zucker: ARD-Buffet zeigt, wie Sie die gesunde Version machen, die trotzdem fruchtig-tomatig und seeehr lecker ist!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346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- 2019-03-05 11:07:00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Hängebauchschwein und Katzenbuckel gegen Rückenschmerzen helfen sollen, erfahren Sie hier: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823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- 2019-02-21 11:07:00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Tinnitus und Schwindel durch Muskeln an der Halswirbelsäule? Nicht jeder Arzt weiß, dass es da einen Zusammenhang gibt, bemängelt Bewegungs-Doc Christian Sturm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674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9E9396-D2D1-49E5-AACC-B8581C0B69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01.01.2019 - 28.04.2019</a:t>
            </a:r>
          </a:p>
        </p:txBody>
      </p:sp>
    </p:spTree>
    <p:extLst>
      <p:ext uri="{BB962C8B-B14F-4D97-AF65-F5344CB8AC3E}">
        <p14:creationId xmlns:p14="http://schemas.microsoft.com/office/powerpoint/2010/main" val="4073435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DAE31-A567-4D1A-A801-5702C4484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Profile - Video Views | Visite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C6AAF1-3DE7-4C17-B8C6-2DB951AA34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38159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354115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557116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48748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Starts ab 3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Starts ab 10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435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1531564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666268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6127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3F1AB-791F-40F4-A5F9-E4F54D0000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01.01.2019 - 28.04.2019</a:t>
            </a:r>
          </a:p>
        </p:txBody>
      </p:sp>
    </p:spTree>
    <p:extLst>
      <p:ext uri="{BB962C8B-B14F-4D97-AF65-F5344CB8AC3E}">
        <p14:creationId xmlns:p14="http://schemas.microsoft.com/office/powerpoint/2010/main" val="28916093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7</TotalTime>
  <Words>3098</Words>
  <Application>Microsoft Office PowerPoint</Application>
  <PresentationFormat>On-screen Show (4:3)</PresentationFormat>
  <Paragraphs>1487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Calibri</vt:lpstr>
      <vt:lpstr>quintly_template</vt:lpstr>
      <vt:lpstr>MeFo - Monatsbericht</vt:lpstr>
      <vt:lpstr>Facebook Profil - Po.Reichw. Aktive Nutzer, Starts, Fans | Visite</vt:lpstr>
      <vt:lpstr>Facebook Eigene Posts - Videostarts - Export_alt | Visite - 1 of 5</vt:lpstr>
      <vt:lpstr>Facebook Eigene Posts - Videostarts - Export_alt | Visite - 2 of 5</vt:lpstr>
      <vt:lpstr>Facebook Eigene Posts - Videostarts - Export_alt | Visite - 3 of 5</vt:lpstr>
      <vt:lpstr>Facebook Eigene Posts - Videostarts - Export_alt | Visite - 4 of 5</vt:lpstr>
      <vt:lpstr>Facebook Eigene Posts - Videostarts - Export_alt | Visite - 5 of 5</vt:lpstr>
      <vt:lpstr>Facebook Eigene Posts - Videostarts - Export | Visite - 1 of 5</vt:lpstr>
      <vt:lpstr>Facebook Eigene Posts - Videostarts - Export | Visite - 2 of 5</vt:lpstr>
      <vt:lpstr>Facebook Eigene Posts - Videostarts - Export | Visite - 3 of 5</vt:lpstr>
      <vt:lpstr>Facebook Eigene Posts - Videostarts - Export | Visite - 4 of 5</vt:lpstr>
      <vt:lpstr>Facebook Eigene Posts - Videostarts - Export | Visite - 5 of 5</vt:lpstr>
      <vt:lpstr>Facebook Facebook - Videostarts | Visite - 1 of 3</vt:lpstr>
      <vt:lpstr>Facebook Facebook - Videostarts | Visite - 2 of 3</vt:lpstr>
      <vt:lpstr>Facebook Facebook - Videostarts | Visite - 3 of 3</vt:lpstr>
      <vt:lpstr>Facebook Eigene Videos - Crossposts - Export | Visite - 1 of 7</vt:lpstr>
      <vt:lpstr>Facebook Eigene Videos - Crossposts - Export | Visite - 2 of 7</vt:lpstr>
      <vt:lpstr>Facebook Eigene Videos - Crossposts - Export | Visite - 3 of 7</vt:lpstr>
      <vt:lpstr>Facebook Eigene Videos - Crossposts - Export | Visite - 4 of 7</vt:lpstr>
      <vt:lpstr>Facebook Eigene Videos - Crossposts - Export | Visite - 5 of 7</vt:lpstr>
      <vt:lpstr>Facebook Eigene Videos - Crossposts - Export | Visite - 6 of 7</vt:lpstr>
      <vt:lpstr>Facebook Eigene Videos - Crossposts - Export | Visite - 7 of 7</vt:lpstr>
      <vt:lpstr>Facebook Eigene Posts - Aktive Nutzer - Export | Visite - 1 of 5</vt:lpstr>
      <vt:lpstr>Facebook Eigene Posts - Aktive Nutzer - Export | Visite - 2 of 5</vt:lpstr>
      <vt:lpstr>Facebook Eigene Posts - Aktive Nutzer - Export | Visite - 3 of 5</vt:lpstr>
      <vt:lpstr>Facebook Eigene Posts - Aktive Nutzer - Export | Visite - 4 of 5</vt:lpstr>
      <vt:lpstr>Facebook Eigene Posts - Aktive Nutzer - Export | Visite - 5 of 5</vt:lpstr>
      <vt:lpstr>Facebook Profil - Video-Starts ab 10 Sek. | Visite</vt:lpstr>
      <vt:lpstr>Facebook Video views mind. 10 Sek. | Visite</vt:lpstr>
      <vt:lpstr>Facebook Profil - Video-Starts ab 3 Sek. | Visite</vt:lpstr>
      <vt:lpstr>Facebook Facebook - Videostarts - Test | Visite - 1 of 5</vt:lpstr>
      <vt:lpstr>Facebook Facebook - Videostarts - Test | Visite - 2 of 5</vt:lpstr>
      <vt:lpstr>Facebook Facebook - Videostarts - Test | Visite - 3 of 5</vt:lpstr>
      <vt:lpstr>Facebook Facebook - Videostarts - Test | Visite - 4 of 5</vt:lpstr>
      <vt:lpstr>Facebook Facebook - Videostarts - Test | Visite - 5 of 5</vt:lpstr>
      <vt:lpstr>Facebook Profile - Video Views | Visite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Monatsbericht</dc:title>
  <dc:creator>Frederik Peiniger</dc:creator>
  <cp:lastModifiedBy>Frederik Peiniger</cp:lastModifiedBy>
  <cp:revision>1</cp:revision>
  <dcterms:created xsi:type="dcterms:W3CDTF">2019-04-29T08:45:39Z</dcterms:created>
  <dcterms:modified xsi:type="dcterms:W3CDTF">2019-04-29T08:52:44Z</dcterms:modified>
</cp:coreProperties>
</file>