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4" r:id="rId24"/>
    <p:sldId id="285" r:id="rId25"/>
    <p:sldId id="286" r:id="rId26"/>
    <p:sldId id="287" r:id="rId27"/>
    <p:sldId id="288" r:id="rId28"/>
    <p:sldId id="290" r:id="rId29"/>
    <p:sldId id="291" r:id="rId30"/>
    <p:sldId id="292" r:id="rId31"/>
    <p:sldId id="293" r:id="rId32"/>
    <p:sldId id="294" r:id="rId33"/>
    <p:sldId id="296" r:id="rId34"/>
    <p:sldId id="297" r:id="rId35"/>
    <p:sldId id="298" r:id="rId36"/>
    <p:sldId id="299" r:id="rId37"/>
    <p:sldId id="301" r:id="rId38"/>
    <p:sldId id="302" r:id="rId39"/>
    <p:sldId id="303" r:id="rId40"/>
    <p:sldId id="304" r:id="rId41"/>
    <p:sldId id="305" r:id="rId42"/>
    <p:sldId id="307" r:id="rId43"/>
    <p:sldId id="308" r:id="rId44"/>
    <p:sldId id="309" r:id="rId45"/>
    <p:sldId id="310" r:id="rId46"/>
    <p:sldId id="311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B154B-4B24-4EC0-8589-1D6FB8B0B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Moseberg Nutzerfeedback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2306C-F838-45E3-AAF0-D8D77F5A4D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097307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3CC19-B1DA-4992-8A35-DE47B948E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Shares - Export | NDR 2 - 1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2B9A7-6B1D-40F9-A702-3A9AA5DD6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831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8797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330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34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27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885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2427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176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329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21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2 - 2019-03-14 15:29:17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Klimaschutz-Engagement seiner Schüler findet er generell super, aber...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81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2 - 2019-03-21 07:02:15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das kann ja was werden heute 😅Wikipedia streikt wegen der geplanten EU-Urheberrechtsreform und bleibt heute schwarz. Könnt ihr eine Entschuldigung gebrauchen?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13:45:09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Liebe kennt kein Alter! 😍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2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21:16:18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in Hamburg und Niedersachsen sollen brütende Vögel und junge Wildtiere so derzeit wieder besonders geschützt werden. 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3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2 - 2019-03-28 11:23:31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Harmloser Elternstolz oder gedankenloser Übergriff?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512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1C231-73EF-470F-A4E1-496CF5C0E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559949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21D7-785F-4778-9ACD-B519859B1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Shares - Export | NDR 2 - 2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D214C-235B-45C0-955F-3AD7C0EE0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520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11015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050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680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98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396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092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4898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422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49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09:33:01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berührendste Moment der Oscarverleihung – Lady Gaga und Bradley Cooper singen "Shallow"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74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2 - 2019-03-06 09:13:42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Unglaublich, aber wahr! ;) 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05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12:05:39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Jürgen Klopp verzaubert den Fußball. Unser Song für ihn! ⚽️ FC Bayern München vs. Liverpool 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43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2 - 2019-03-08 06:31:25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Fakten zum Welt-Frauentag: Mehr als nur "Durchschnitt"!💁‍♀️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9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18:12:40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Kommt gut ins Wochenende!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24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2 - 2019-03-23 13:16:41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Watt schönes zum Entspannen... 😁 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018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F616B-6AF4-46B7-8A71-48F6866A2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721150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26AB2-AF35-44DA-9825-593D7FDB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Shares - Export | NDR 2 - 3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1053C-06EE-4625-A4DC-F106B0C0C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019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81710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237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769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095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1995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257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75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8040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38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10:40:22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Einfach ein wunderbares Paar - seit 60 Jahren verheiratet. Alles Gute zur "Diamantenen Hochzeit", Ilka und Uwe Seeler. 👰🏻🤵🏻🔷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50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18:45:00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Falschparken mit Folgen... 🚒 🚒 🚒 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32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07:37:42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die Freeses nullen - das feiern wir mit einer ganz besonderen Folge und einem Songvideo! 🍾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44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🧘‍♂️ 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0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2 - 2019-03-18 06:42:29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Zum Equal Pay Day erklären uns Kinder, warum Frauen im Schnitt noch immer weniger Geld verdienen als Männer. 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29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2 - 2019-02-20 09:13:25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ein Otterbaby. Aber soooo süß!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20:41:51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Wölfe, mehr Hunger, mehr Ärger.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45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8CF59-ACDB-4B54-B1F6-8F8D699A8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404153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7D0BB-8C62-4A52-B79A-C3A8C8B36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Shares - Export | NDR 2 - 4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4A2F2F-641B-4B7D-A7DB-B4352D995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242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3067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518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81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111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052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62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052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551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71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15:52:35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eindringlichen Rede bei der GOLDENE KAMERA Verleihung nimmt Greta Thunberg auch die Stars in die Pflicht. 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2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2 - 2019-02-15 16:07:04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zu der Umtauschpflicht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6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15:21:08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Demonstrieren in der Schulzeit? Die Hamburger Schulbehörde bleibt hart. Umweltaktivistin Greta Thunberg findet das unfair.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56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18:17:44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Karl Lagerfeld ist tot. Seine Sprüche werden wir nie vergessen.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23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2 - 2019-04-03 11:20:00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Vielversprechende Agenda, Rick Astley.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7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2 - 2019-03-20 19:32:08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Unfassbar. Jedes Mal. ☹️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6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15:21:27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Birthday, kleine Raupe Nimmersatt! 🐛 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805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49790-FD3E-484C-8B05-5A07B8250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666766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26EBE-99A2-424B-B7BD-040D2D3C0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(Flop) - Export | NDR 2 - 1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B47BD-4B4C-45BD-9F0B-4811E4D332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4226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06846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40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78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077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641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97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553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7825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8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2 - 2019-03-25 08:08:17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seid ihr rechtzeitig hochgekommen?😱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0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2 - 2019-02-23 17:38:51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VfL Wolfsburg siegt bei Borussia Mönchengladbach mit 3:0 und klettert in der Tabelle weiter nach oben.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20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"Bewerbermangel im Mittelstand" oder "Chefs duzen": Über welches Thema wollt ihr am Donnerstag um 19.05 Uhr mit uns im NDR 2 Spezial sprechen? 💁‍♀️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21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2 - 2019-03-03 11:55:12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Gelingt Hannover 96 der Befreiungsschlag im Kellerduell gegen den VfB Stuttgart?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664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10:12:42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Von der Alltagsfrage ins Abseitige, vom Nischeninteresse zum Großen und Ganzen. Oder ins All! 🚀 Der neue Podcast von unseren NDR Kultur Kollegen ist da! 🎉📻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840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72561-5D27-48C2-A363-58267CDE6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313009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85723-B19C-4239-84FD-5B7AF3A4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(Flop) - Export | NDR 2 - 2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4CB31-FBE6-4F07-9CFB-239996197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54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33543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696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419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557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9412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332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31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00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2 - 2019-03-03 08:05:00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45 Prozent der Studierenden an der Münchener Filmhochschule sind weiblich, aber...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5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08:02:16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Bald startet die neue Staffel von Game of Thrones, höchste Zeit, zu überlegen, wie es wohl ausgeht. Und: Wie alt wurde eigentlich Goethe?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8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2 - 2019-03-03 20:09:30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 Sieger im Nordduell! 💁‍♂️
VfL Wolfsburg | SV Werder Bremen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8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16:50:19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machen euch ein 90er-Mixtape im Radio fertig. Wenn ihr uns sagt, was wir spielen sollen! 🎉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10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2 - 2019-02-17 11:43:33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sonnig ist euer Wochenende? 🤗☀️😘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49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1DD2D-F92B-462E-A2BE-BF0CD04F5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605450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0F7EA-C58F-4C34-9794-B6BBC1C0D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(Flop) - Export | NDR 2 - 3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70B0D-8CBA-4872-A3B3-2ECFD8C46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206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96031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468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47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576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91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214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2987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91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0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17:50:15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VfL Wolfsburg unterstreicht seine Ambitionen aufs internationale Geschäft.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2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2 - 2019-02-24 17:34:01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Erster! Dammer Carneval legt vor. Freut ihr euch auf die "5. Jahreszeit" im Norden? Oder tut das alles nicht not?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1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2 - 2019-02-24 20:09:24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Wann ist ein Mann ein Mann? Hajo Schumacher hat eine Meinung dazu. Der Mitschnitt der Sendung ➡️ ndr.de/ndr2/sendungen/tietjen_talkt/audio488198.html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6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17:36:12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glücklicher Sieg für FC Schalke 04, die damit erstmals unter Stevens gewinnen. Schafft Hannover 96 noch den Sprung auf den Relegationplatz?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8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2 - 2019-03-25 13:06:03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Noch mehr über Anna Loos erfahrt ihr am 25. März 2019 in NDR 2 Life Sounds mit Reinhold Beckmann.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755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84B7C-5E0D-498D-857D-F4D285F08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189526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16AA-5AAE-497E-94C1-5CFF691D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(Flop) - Export | NDR 2 - 4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34991-942E-4053-86E3-76D36A9BF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7608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92018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430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771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5527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364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68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599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859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5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2 - 2019-03-09 17:37:25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Bayern hat damit die Führung in der Tabelle übernommen.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48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16:34:46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"Doppelte Widerspruchslösung" soll die Zahl der Organspender in Deutschland erhöhen. Das heißt: Jeder gilt nach seinem Tod automatisch als Organspender, wenn er nicht ausdrücklich widerspricht. Ist das der richtige Weg?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7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2 - 2019-02-26 13:30:48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7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22:17:01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Jörg Schüttauf 30 Jahre nach dem Mauerfall: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86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2 - 2019-03-07 07:57:48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Synth-Pop at its best! Bastille haben mit ihren Fans in Hamburg eine große Party gefeiert!🤩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167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2298C-31A5-4115-82DA-9CE5777BD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232837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6348-5BE2-4E8B-BF82-30AA2125A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(Flop) - Export | NDR 2 - 5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136B3-0C2C-47B4-A072-EEF7403C5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747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3554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661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270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358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222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983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907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425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279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2 - 2019-03-27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"Zeitumstellung abschaffen" oder "Brauchen wir eine Impfpflicht?" – Über welches Thema wollt ihr am Donnerstag im NDR 2 Spezial ab 19:05 Uhr mit uns sprechen? 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6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2 - 2019-02-17 17:12:00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da wohl drin ist? 🤫🤣🤔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1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2 - 2019-03-26 14:14:36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passiert, wenn die Kollegen von NDR Kultur live aus der Elbphilharmonie Hamburg senden? Wir zeigen euch, wie es Backstage aussieht!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592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2 - 2019-03-11 19:30:56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"Ich kooomme! - Ganz lieb, danke!" 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73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17:43:00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muss euch ein Eis ausgeben? 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105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CEC78-44BF-4593-AD2A-470725600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731509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78AE-550A-401B-8686-1D98B786E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2 - 1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567AE6-C57F-411B-9FCC-9C1BF9BCE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66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3130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608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668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046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078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56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082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6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10:40:22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Einfach ein wunderbares Paar - seit 60 Jahren verheiratet. Alles Gute zur "Diamantenen Hochzeit", Ilka und Uwe Seeler. 👰🏻🤵🏻🔷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08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13:45:09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Liebe kennt kein Alter! 😍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75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18:17:44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Karl Lagerfeld ist tot. Seine Sprüche werden wir nie vergessen.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7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14:24:01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60 Jahre legendäre Ausraster! 😂🎁🤯 Happy Birthday "Big Bad John" McEnroe!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5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15:21:08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Demonstrieren in der Schulzeit? Die Hamburger Schulbehörde bleibt hart. Umweltaktivistin Greta Thunberg findet das unfair.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69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12:05:39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Jürgen Klopp verzaubert den Fußball. Unser Song für ihn! ⚽️ FC Bayern München vs. Liverpool 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65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2 - 2019-03-11 19:30:56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"Ich kooomme! - Ganz lieb, danke!" 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843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17CC5-A9AA-402D-B8D9-E7DA85C6EA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4004767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0F834-50A5-4793-A6CD-C1597C625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2 - 2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AE8E7-5708-45BB-8FA3-1F55850DDF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44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6760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522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485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1817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879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69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861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41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2 - 2019-02-20 09:13:25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ein Otterbaby. Aber soooo süß!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14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18:12:40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Kommt gut ins Wochenende!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28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2 - 2019-03-04 07:19:58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Jaa, na gut... Es könnte sein, dass wir hier im Norden eher weniger was mit diesem Karneval anfangen können, oder?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3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2 - 2019-03-23 13:16:41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Watt schönes zum Entspannen... 😁 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4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2 - 2019-03-17 10:42:04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Keine Autos, dafür ein kilometerlanger Strand – Juist lohnt sich zu jeder Jahreszeit 😍🏖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45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2 - 2019-03-08 15:51:46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Habt ihr schon von dem "Horrorheim" in Spanien gehört, in das Senioren gelockt und in dem sie dann gefoltert und ausgebeutet wurden? 😱 Petra Sander erzählt euch die unfassbare Geschichte aus dem NDR 2 Kurier!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48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2 - 2019-03-04 16:49:31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"Sturm"? "Unwetter"? Was ist das schon... ¯\_(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)_/¯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11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07B51-8D20-4772-B214-8D3FA938E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466063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D591F-D3F9-4468-A5C5-B0E0A5F6D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2 - 3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1FB3E-B297-47CC-BCCF-AD1892B4C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558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3768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124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2949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807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649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984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112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0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2 - 2019-02-17 12:29:20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Oldie, aber Legende! Werder-Stürmer Claudio Pizarro ist jetzt der älteste Torschütze der Bundesliga-Geschichte! 😘⚽️😎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47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2 - 2019-03-08 19:27:10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Hoch auf die Frauen! 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6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🧘‍♂️ 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9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2 - 2019-03-24 15:17:24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Elbfähre - Wischhafen-Glückstadt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32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2 - 2019-03-30 09:54:00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Behind The NDR 2 Bundesligashow-Scenes!😎⚽️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5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12:02:35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gut ist die Luft vor eurer Tür? NDR Doku hat gemessen.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14:56:32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Kennt jeder Hundebesitzer oder? 🐶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7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2 - 2019-03-25 13:06:03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Noch mehr über Anna Loos erfahrt ihr am 25. März 2019 in NDR 2 Life Sounds mit Reinhold Beckmann.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151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F59FC-AFF6-4493-9947-B99C7E367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4282895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B214-4F84-4B56-B84B-DBEBFC635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2 - 4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54EB5-4A5C-462F-A71B-473C65617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5227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6212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699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275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12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162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2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2517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127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2 - 2019-03-22 18:02:45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"Ich kann nur alle aufrufen, mit viel Mut dagegen vorzugehen" - sagt Nationalspieler Leon Goretzka nach rassistischen Äußerungen gegen Leroy Sané und Ilkay Gündogan.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8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2 - 2019-04-03 19:28:22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Staus auflösen können wir zwar nicht, aber dafür sorgen, dass ihr sie rechtzeitig umfahrt! 💪 Hier für euch: Einblick in unser Verkehrsstudio!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25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2 - 2019-03-26 14:14:36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passiert, wenn die Kollegen von NDR Kultur live aus der Elbphilharmonie Hamburg senden? Wir zeigen euch, wie es Backstage aussieht!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72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C2B17-E46D-4970-ACAE-B71C8E30F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1882240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1C06A-5D63-472F-8F29-193C0573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2 - 1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0CC835-BDDE-47B3-9B60-77FD715C49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829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459417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013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1552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9297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136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1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768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396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2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2 - 2019-03-14 15:29:17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Klimaschutz-Engagement seiner Schüler findet er generell super, aber...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02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2 - 2019-02-15 16:07:04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zu der Umtauschpflicht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1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2 - 2019-03-06 20:53:40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Klartext von Thomas Müller nach Jogis Entscheidung, ihn aus dem DFB-Team zu streichen.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46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2 - 2019-02-22 23:14:48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sehen Sieger aus: S!sters haben mit "Sister" den Vorentscheid gewonnen und vertreten Deutschland beim ESC-Finale in Israel. Ob sie auch das internationale Publikum überzeugen können?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5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2 - 2019-03-21 07:02:15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das kann ja was werden heute 😅Wikipedia streikt wegen der geplanten EU-Urheberrechtsreform und bleibt heute schwarz. Könnt ihr eine Entschuldigung gebrauchen?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6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21:16:18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in Hamburg und Niedersachsen sollen brütende Vögel und junge Wildtiere so derzeit wieder besonders geschützt werden. 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13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357EC-5519-403F-8D2F-D0743E05A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098661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E826-FEDC-4E6A-B2DB-CE7A68A44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2 - 2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82BB7-29EF-418F-B243-CB8AD6CC2F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49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879630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0749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395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375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30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310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393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984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44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20:41:15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Gold-rot-schwarz? ¯\_(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)_/¯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46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09:33:01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berührendste Moment der Oscarverleihung – Lady Gaga und Bradley Cooper singen "Shallow"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40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2 - 2019-03-28 11:23:31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Harmloser Elternstolz oder gedankenloser Übergriff?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2 - 2019-03-18 13:05:54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Hamburger Café schließt Kinder unter 6 Jahren aus. Ist das okay?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0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13:45:09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Liebe kennt kein Alter! 😍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54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15:52:35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eindringlichen Rede bei der GOLDENE KAMERA Verleihung nimmt Greta Thunberg auch die Stars in die Pflicht. 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69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2 - 2019-03-05 17:05:43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Bundestrainer Joachim Löw plant ohne die Weltmeister Mats Hummels, 
Thomas Müller und Jérôme Boateng. Richtig so?⚽️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15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FB63C-8C8B-471E-BAD5-CF91F3296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805729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A6D5A-E8B1-458D-88ED-3A1572FD4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2 - 3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A1764-263D-4D09-9581-C38E987BA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067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97191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495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645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067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136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822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53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254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83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10:40:22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Einfach ein wunderbares Paar - seit 60 Jahren verheiratet. Alles Gute zur "Diamantenen Hochzeit", Ilka und Uwe Seeler. 👰🏻🤵🏻🔷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051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2 - 2019-03-12 18:29:51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Damals, als surfen und telefonieren noch nicht gleichzeitig ging... 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414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2 - 2019-04-02 08:16:48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Fremdgehen verzeihen – ja oder nein?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90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2 - 2019-03-17 14:44:00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gespannt auf eure Namen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5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2 - 2019-03-06 09:13:42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Unglaublich, aber wahr! ;) 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50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10:37:43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Schüler aus Norddeutschland protestieren in Hamburg für mehr Klimaschutz - mit prominenter Unterstützung! 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8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2 - 2019-03-15 20:30:00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Zehntausende Schüler haben im Norden für "Fridays for Future" demonstriert - wer war dabei? Bilder aus Rostock, Neubrandenburg, Hannover, Elmshorn. 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05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F2D4D-5B6E-4164-B4F0-A4A19C5D4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1282215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4890-4DEA-46F5-8D0F-9DC1C264E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2 - 4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ECFC3-4D58-40B0-903F-624D461E7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96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557624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337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190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04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12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839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431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179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5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15:21:08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Demonstrieren in der Schulzeit? Die Hamburger Schulbehörde bleibt hart. Umweltaktivistin Greta Thunberg findet das unfair.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4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07:37:42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die Freeses nullen - das feiern wir mit einer ganz besonderen Folge und einem Songvideo! 🍾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30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18:45:00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Falschparken mit Folgen... 🚒 🚒 🚒 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04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14:24:01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60 Jahre legendäre Ausraster! 😂🎁🤯 Happy Birthday "Big Bad John" McEnroe!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87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2 - 2019-02-15 17:31:05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Kita-Platz nur mit Impfung? Eine Kita in Nordrhein-Westfalen nimmt nur noch geimpfte Kinder auf. Richtig so? 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362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35C9C-CBFF-48B2-A09F-BD0181E90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378129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4327D-2775-483C-9D75-6C1BC7E30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(Flop) - Export | NDR 2 - 1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E83F6-FBF4-4C88-9B5C-20B668D6FF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498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136504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068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940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88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420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765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332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985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79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10:12:42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Von der Alltagsfrage ins Abseitige, vom Nischeninteresse zum Großen und Ganzen. Oder ins All! 🚀 Der neue Podcast von unseren NDR Kultur Kollegen ist da! 🎉📻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81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17:43:00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muss euch ein Eis ausgeben? 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1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2 - 2019-02-23 17:38:51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VfL Wolfsburg siegt bei Borussia Mönchengladbach mit 3:0 und klettert in der Tabelle weiter nach oben.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92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2 - 2019-03-25 08:08:17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seid ihr rechtzeitig hochgekommen?😱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10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17:50:15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VfL Wolfsburg unterstreicht seine Ambitionen aufs internationale Geschäft.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97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2 - 2019-03-07 07:57:48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Synth-Pop at its best! Bastille haben mit ihren Fans in Hamburg eine große Party gefeiert!🤩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01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2 - 2019-02-17 11:43:33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sonnig ist euer Wochenende? 🤗☀️😘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74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8DB83-581F-4AC7-8549-2145E3A9B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063388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061B-4B71-4A0C-80B6-92F556AB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(Flop) - Export | NDR 2 - 2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E7FEA-B9B1-44EE-BB0E-B3C450E62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9492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71665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532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058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21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38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7537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115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735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86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16:50:19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machen euch ein 90er-Mixtape im Radio fertig. Wenn ihr uns sagt, was wir spielen sollen! 🎉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94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2 - 2019-03-26 14:14:36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passiert, wenn die Kollegen von NDR Kultur live aus der Elbphilharmonie Hamburg senden? Wir zeigen euch, wie es Backstage aussieht!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78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2 - 2019-02-26 13:30:48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7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2 - 2019-03-25 13:06:03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Noch mehr über Anna Loos erfahrt ihr am 25. März 2019 in NDR 2 Life Sounds mit Reinhold Beckmann.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72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2 - 2019-03-30 16:16:30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Birthday, Batman! 🎉🦇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42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2 - 2019-03-05 13:16:38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verleiht ihr gerne - und was nicht? Welche Erfahrungen habt ihr gemacht? 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88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08:02:16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Bald startet die neue Staffel von Game of Thrones, höchste Zeit, zu überlegen, wie es wohl ausgeht. Und: Wie alt wurde eigentlich Goethe?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63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8FC4F-B663-485B-8418-E2CE762FA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4221218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B614F-B7F8-44D5-B8B8-8CB81E69F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(Flop) - Export | NDR 2 - 3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3751E-5BBC-4D98-ABC1-C7FF2B67B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479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13760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858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94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191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015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111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25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9875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11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2 - 2019-02-20 19:13:00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Nach Frankreich gehen du musst, junger Padawan!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87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13:04:46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Willkommen, Frühling! 🌞🌷🦋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24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2 - 2019-04-02 10:51:18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Zum Internationalen Kinderbuchttag präsentiert der NDR 2 Steinmeier innovative Vorschläge für neue Lesewerke 🤣🤓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4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16:41:46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 freut sich der ganze Norden! 😎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5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2 - 2019-04-03 19:28:22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Staus auflösen können wir zwar nicht, aber dafür sorgen, dass ihr sie rechtzeitig umfahrt! 💪 Hier für euch: Einblick in unser Verkehrsstudio!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3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2 - 2019-03-27 17:55:10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Welcher Song darf auf einer 90er Jahre Party auf keinen Fall fehlen? 💃🕺 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72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2 - 2019-03-16 11:55:12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diesen Tagen ein besonders dickes Dankeschön an alle Pizzaboten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440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68072-CAC5-4C92-A9E5-EA3A089DC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891653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719B3-1D79-4BE3-92A5-1D85B7156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(Flop) - Export | NDR 2 - 4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84944-0AD5-41B8-88F3-A44C0E171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359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410267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60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447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697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730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36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775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71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62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2 - 2019-03-26 09:51:29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ist eigentlich der aktuelle Stand beim Thema Brexit? Der NDR 2 Steinmeier bemüht ein Beispiel aus dem familiären Umfeld. Oder wollen Juncker und Tusk die Briten nur foppen?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6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2 - 2019-03-03 20:09:30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 Sieger im Nordduell! 💁‍♂️
VfL Wolfsburg | SV Werder Bremen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6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2 - 2019-03-16 19:55:00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Welche Filme kennt ihr noch?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02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2 - 2019-02-23 16:38:24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Bundespräsident würdigt das Lebenswerk von Helmut Schmidt. Welche Erinnerungen habt ihr?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092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1E869-0EE8-446B-B430-FA50AE407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795577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011B-BF65-44BF-AF59-A280C93F6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61751A-55DF-42A2-83E3-1872496E4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1092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1860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284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994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323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97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5618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3476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564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569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2 - 2019-03-14 15:29:17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Klimaschutz-Engagement seiner Schüler findet er generell super, aber...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75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2 - 2019-03-21 07:02:15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das kann ja was werden heute 😅Wikipedia streikt wegen der geplanten EU-Urheberrechtsreform und bleibt heute schwarz. Könnt ihr eine Entschuldigung gebrauchen?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33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10:40:22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Einfach ein wunderbares Paar - seit 60 Jahren verheiratet. Alles Gute zur "Diamantenen Hochzeit", Ilka und Uwe Seeler. 👰🏻🤵🏻🔷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31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2 - 2019-03-28 11:23:31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Harmloser Elternstolz oder gedankenloser Übergriff?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62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13:45:09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Liebe kennt kein Alter! 😍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561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6E008-1454-4387-A04A-FB899D1B4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208871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0985-4750-4838-A173-4EE5E3CCB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83D95-E1D0-4904-9C98-9B60963BA3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9204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4939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581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105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5695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201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7465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4694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95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629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5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2 - 2019-03-06 09:13:42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Unglaublich, aber wahr! ;) 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57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21:16:18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in Hamburg und Niedersachsen sollen brütende Vögel und junge Wildtiere so derzeit wieder besonders geschützt werden. 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89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12:05:39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Jürgen Klopp verzaubert den Fußball. Unser Song für ihn! ⚽️ FC Bayern München vs. Liverpool 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2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2 - 2019-02-15 16:07:04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zu der Umtauschpflicht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65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10:37:43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Schüler aus Norddeutschland protestieren in Hamburg für mehr Klimaschutz - mit prominenter Unterstützung! 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20:41:15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Gold-rot-schwarz? ¯\_(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)_/¯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504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2193D-885F-49DF-BA62-3799B9B88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543295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7BC5-7D5F-4059-8976-359923C17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C7E68-5E0F-44B8-B0DD-323457782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512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021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052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370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8809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198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1221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564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294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170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2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18:45:00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Falschparken mit Folgen... 🚒 🚒 🚒 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05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2 - 2019-02-20 09:13:25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ein Otterbaby. Aber soooo süß!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15:52:35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eindringlichen Rede bei der GOLDENE KAMERA Verleihung nimmt Greta Thunberg auch die Stars in die Pflicht. 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9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2 - 2019-03-23 13:16:41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Watt schönes zum Entspannen... 😁 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2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09:33:01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berührendste Moment der Oscarverleihung – Lady Gaga und Bradley Cooper singen "Shallow"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69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20:41:51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Wölfe, mehr Hunger, mehr Ärger.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599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2E86C-6BF4-4170-92E9-ADD5A7C7E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413026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03BFA-D57E-4974-ABF9-5E139402D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81927-FD1D-4B2B-A4FC-7E6873D4D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793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2659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413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746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373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8705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256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5998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667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47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86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14:24:01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60 Jahre legendäre Ausraster! 😂🎁🤯 Happy Birthday "Big Bad John" McEnroe!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98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2 - 2019-03-08 06:31:25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Fakten zum Welt-Frauentag: Mehr als nur "Durchschnitt"!💁‍♀️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68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2 - 2019-02-22 23:14:48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sehen Sieger aus: S!sters haben mit "Sister" den Vorentscheid gewonnen und vertreten Deutschland beim ESC-Finale in Israel. Ob sie auch das internationale Publikum überzeugen können?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4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18:12:40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Kommt gut ins Wochenende!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15:21:08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Demonstrieren in der Schulzeit? Die Hamburger Schulbehörde bleibt hart. Umweltaktivistin Greta Thunberg findet das unfair.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7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94114-F8CB-476E-AD56-8CD77BC71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548043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2714C-8187-4C19-AF4F-0BC82E647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2 - 5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94794-F7F4-4B29-A531-39DAD3337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401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0669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196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589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400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064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72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1825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54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028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26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2 - 2019-03-17 14:44:00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gespannt auf eure Namen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67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18:17:44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Karl Lagerfeld ist tot. Seine Sprüche werden wir nie vergessen.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92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11:44:47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klappt's mit der Strandfigur 2019. 🍔🍏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079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772AF-2F34-48E2-99F3-E2134912D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84356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CFE03-8F8F-4CC2-85F1-09A28D37E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(Flop) - Export | NDR 2 - 1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B3A5C-C482-4EEC-999E-F60F4813F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748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0576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917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0964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787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9483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646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78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079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818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45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16:50:19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machen euch ein 90er-Mixtape im Radio fertig. Wenn ihr uns sagt, was wir spielen sollen! 🎉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46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2 - 2019-03-05 13:16:38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verleiht ihr gerne - und was nicht? Welche Erfahrungen habt ihr gemacht? 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73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2 - 2019-03-25 08:08:17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seid ihr rechtzeitig hochgekommen?😱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59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17:43:00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muss euch ein Eis ausgeben? 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18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2 - 2019-02-17 11:43:33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sonnig ist euer Wochenende? 🤗☀️😘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1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2 - 2019-03-16 19:55:00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Welche Filme kennt ihr noch?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188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69D62-FE42-45D7-9F0B-CB0574506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182768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29F0-6E4D-4CE8-B234-1D804937B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(Flop) - Export | NDR 2 - 2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2FF39-DF35-43BB-BA3F-2AF1A8E3C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042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5840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25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549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34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570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568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5640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061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97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42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2 - 2019-03-27 17:55:10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Welcher Song darf auf einer 90er Jahre Party auf keinen Fall fehlen? 💃🕺 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34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2 - 2019-04-03 19:28:22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Staus auflösen können wir zwar nicht, aber dafür sorgen, dass ihr sie rechtzeitig umfahrt! 💪 Hier für euch: Einblick in unser Verkehrsstudio!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50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2 - 2019-02-22 19:12:45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welchen NDW-Ohrwurm habt ihr?🤩🎧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49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2 - 2019-02-23 16:38:24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Bundespräsident würdigt das Lebenswerk von Helmut Schmidt. Welche Erinnerungen habt ihr?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54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2 - 2019-03-12 07:57:09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sieht's rückentechnisch bei euch aus?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31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E036A-B555-4386-A159-E51500247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919054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8DFC5-7131-4F3F-80B5-1032F3CA5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(Flop) - Export | NDR 2 - 3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2D1AE8-B47D-4B1F-8249-CDBD32DBF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556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945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151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28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66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99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64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8925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652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253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04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08:02:16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Bald startet die neue Staffel von Game of Thrones, höchste Zeit, zu überlegen, wie es wohl ausgeht. Und: Wie alt wurde eigentlich Goethe?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73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13:04:46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Willkommen, Frühling! 🌞🌷🦋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2 - 2019-03-28 16:08:12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Impf-Gegner und Impf-Befürworter aufeinander treffen, geht es hoch her. Was meint ihr? Im NDR 2 Spezial - Ihr Thema reden wir drüber!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57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2 - 2019-02-28 11:37:29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erwischt wird, muss mit bis zu 3000 Euro Geldstrafe rechnen.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97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78391-62EE-4254-B91A-184CD7397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4020294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2591-53C5-4EC4-9E67-7A849F47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(Flop) - Export | NDR 2 - 4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FA3EE-EF26-4D27-95D1-72304C7AC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574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8985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8679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329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05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586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669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1011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68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2966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83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2 - 2019-03-26 14:14:36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passiert, wenn die Kollegen von NDR Kultur live aus der Elbphilharmonie Hamburg senden? Wir zeigen euch, wie es Backstage aussieht!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67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2 - 2019-04-03 22:42:53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Weg ist reif für ein Nordderby im Halbfinale!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814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09:17:32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ist euer "Work-Buddy"? 👱‍♀️🙏👱‍♂️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90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2 - 2019-02-24 17:34:01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Erster! Dammer Carneval legt vor. Freut ihr euch auf die "5. Jahreszeit" im Norden? Oder tut das alles nicht not?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76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E89B9-A317-4560-815F-7657ED06D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4088189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C5013-CA0E-4EFA-909D-E7308D0F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(Flop) - Export | NDR 2 - 5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85F2C-BEE5-4A18-9584-B8B909FFE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10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8311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24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443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537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367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17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203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3518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950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82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2 - 2019-03-22 18:02:45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"Ich kann nur alle aufrufen, mit viel Mut dagegen vorzugehen" - sagt Nationalspieler Leon Goretzka nach rassistischen Äußerungen gegen Leroy Sané und Ilkay Gündogan.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19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2 - 2019-03-24 15:00:55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Elbfähre: Kommt mit auf Tour Wischhafen-Glückstadt!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3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2 - 2019-02-17 17:12:00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da wohl drin ist? 🤫🤣🤔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2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12:02:35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gut ist die Luft vor eurer Tür? NDR Doku hat gemessen.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2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18:58:12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würdet ihr da feiern? 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08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2 - 2019-02-23 17:38:51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VfL Wolfsburg siegt bei Borussia Mönchengladbach mit 3:0 und klettert in der Tabelle weiter nach oben.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489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684B5-2521-4515-BD0C-C474D6866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1989342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6C52A-3931-40CF-85B3-FD67DD5F5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Interaktionsrate - Export | NDR 2 - 1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F9831-3666-4465-94DB-15A49A4E7E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351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554221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058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820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5177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3768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21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719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598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06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2 - 2019-03-06 20:53:40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Klartext von Thomas Müller nach Jogis Entscheidung, ihn aus dem DFB-Team zu streichen.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80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2 - 2019-02-15 16:07:04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zu der Umtauschpflicht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79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2 - 2019-02-22 23:14:48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sehen Sieger aus: S!sters haben mit "Sister" den Vorentscheid gewonnen und vertreten Deutschland beim ESC-Finale in Israel. Ob sie auch das internationale Publikum überzeugen können?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24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2 - 2019-03-18 13:05:54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Hamburger Café schließt Kinder unter 6 Jahren aus. Ist das okay?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80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20:41:15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Gold-rot-schwarz? ¯\_(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)_/¯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66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2 - 2019-02-15 17:31:05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Kita-Platz nur mit Impfung? Eine Kita in Nordrhein-Westfalen nimmt nur noch geimpfte Kinder auf. Richtig so? 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41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2 - 2019-03-12 18:29:51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Damals, als surfen und telefonieren noch nicht gleichzeitig ging... 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28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DA21D-2BBF-4B6A-99B3-311081A32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1934253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DAA5-CC7E-4D3F-848A-858815584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Interaktionsrate - Export | NDR 2 - 2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3DAE9-4BBF-470E-9F6C-1F084F538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123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97825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234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045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642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922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096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396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192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22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2 - 2019-03-05 17:05:43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Bundestrainer Joachim Löw plant ohne die Weltmeister Mats Hummels, 
Thomas Müller und Jérôme Boateng. Richtig so?⚽️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8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2 - 2019-03-12 07:57:09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sieht's rückentechnisch bei euch aus?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94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09:33:01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berührendste Moment der Oscarverleihung – Lady Gaga und Bradley Cooper singen "Shallow"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1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2 - 2019-02-26 08:12:49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dänische Studie sagt: Je grüner das Umfeld, desto besser für die Psyche der Kinder. Was denkt ihr? 🌳🏙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98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2 - 2019-03-28 16:08:12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Impf-Gegner und Impf-Befürworter aufeinander treffen, geht es hoch her. Was meint ihr? Im NDR 2 Spezial - Ihr Thema reden wir drüber!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02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16:34:46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"Doppelte Widerspruchslösung" soll die Zahl der Organspender in Deutschland erhöhen. Das heißt: Jeder gilt nach seinem Tod automatisch als Organspender, wenn er nicht ausdrücklich widerspricht. Ist das der richtige Weg?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56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30596-1A99-4B13-B102-1DD138F19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1426898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1560-DA45-4B58-B9B3-4D7F19470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Interaktionsrate - Export | NDR 2 - 3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4E849-5930-48E8-B2AB-07A6D41D4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898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288943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801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953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64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90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471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252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646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3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21:16:18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in Hamburg und Niedersachsen sollen brütende Vögel und junge Wildtiere so derzeit wieder besonders geschützt werden. 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1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2 - 2019-04-02 08:16:48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Fremdgehen verzeihen – ja oder nein?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1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2 - 2019-03-27 09:30:00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"Zeitumstellung abschaffen" oder "Brauchen wir eine Impfpflicht?" – Über welches Thema wollt ihr am Donnerstag im NDR 2 Spezial ab 19:05 Uhr mit uns sprechen? 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05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13:08:21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Einer der einflussreichsten Modeschöpfer - Karl Lagerfeld ist im Alter von 85 Jahren gestorben.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23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2 - 2019-02-28 11:37:29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erwischt wird, muss mit bis zu 3000 Euro Geldstrafe rechnen.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48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15:52:35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eindringlichen Rede bei der GOLDENE KAMERA Verleihung nimmt Greta Thunberg auch die Stars in die Pflicht. 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02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09E05-6F0A-4D0D-B7A1-E8089BFCB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62878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F643-CB4D-4CD5-8C16-E79D06EDD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Interaktionsrate - Export | NDR 2 - 4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66F78-F6B0-4065-9EAF-DFB50F0840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108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65755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123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511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805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8127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19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2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352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81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2 - 2019-03-22 20:35:40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Täglich werden pro Kopf durchschnittlich 120 Liter Trinkwasser verbraucht. Weniger als 5% davon werden zum Trinken verwendet! Wie trinkt ihr euer Wasser? #Weltwassertag 🌎💧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0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2 - 2019-03-15 20:30:00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Zehntausende Schüler haben im Norden für "Fridays for Future" demonstriert - wer war dabei? Bilder aus Rostock, Neubrandenburg, Hannover, Elmshorn. 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89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2 - 2019-03-17 14:44:00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gespannt auf eure Namen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76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07:37:42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die Freeses nullen - das feiern wir mit einer ganz besonderen Folge und einem Songvideo! 🍾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80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13:33:29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Richtig so? 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1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2 - 2019-02-20 08:06:25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genau zwei Arten von Menschen, wenn der ⏰ klingelt...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160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76D7F-726C-4637-96E0-AD7293993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8375652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E6476-D914-4144-B7A0-F69216005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 | NDR 2 - 1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E4B943-3A88-406F-A0D1-D97E5084B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366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24659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995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649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239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30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823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896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83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10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2 - 2019-03-14 15:29:17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Klimaschutz-Engagement seiner Schüler findet er generell super, aber...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527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10:40:22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Einfach ein wunderbares Paar - seit 60 Jahren verheiratet. Alles Gute zur "Diamantenen Hochzeit", Ilka und Uwe Seeler. 👰🏻🤵🏻🔷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17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2 - 2019-03-06 09:13:42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Unglaublich, aber wahr! ;) 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46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15:52:35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eindringlichen Rede bei der GOLDENE KAMERA Verleihung nimmt Greta Thunberg auch die Stars in die Pflicht. 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87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15:39:40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80 Kerzen für ein Halleluja! 🎂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65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2 - 2019-02-25 09:33:01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berührendste Moment der Oscarverleihung – Lady Gaga und Bradley Cooper singen "Shallow"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34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ABA95-0A10-4BD9-B31E-4A78F6166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3074568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1552A-6598-4356-BEE5-F41E1352C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 | NDR 2 - 2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BF7434-B2CD-4100-B2DA-2B201BB8E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8301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9492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579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295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92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51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661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5439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972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3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2 - 2019-02-20 09:13:25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ein Otterbaby. Aber soooo süß!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37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13:45:09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Liebe kennt kein Alter! 😍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5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2 - 2019-03-28 11:23:31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Harmloser Elternstolz oder gedankenloser Übergriff?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6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2 - 2019-03-29 07:37:42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die Freeses nullen - das feiern wir mit einer ganz besonderen Folge und einem Songvideo! 🍾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32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2 - 2019-03-08 06:31:25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Fakten zum Welt-Frauentag: Mehr als nur "Durchschnitt"!💁‍♀️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40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15:21:27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Birthday, kleine Raupe Nimmersatt! 🐛 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2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2 - 2019-03-02 18:45:00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Falschparken mit Folgen... 🚒 🚒 🚒 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019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0DEB8-442D-4BE0-ADF5-6C7628636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5076570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8E87-94BC-48E7-A619-709F287F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 | NDR 2 - 3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402F4-F87E-46DE-915F-FA992E2846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619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58749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420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194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2406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048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122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5300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613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30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2 - 2019-03-05 17:05:43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Bundestrainer Joachim Löw plant ohne die Weltmeister Mats Hummels, 
Thomas Müller und Jérôme Boateng. Richtig so?⚽️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9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13:33:29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Richtig so? 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8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10:37:43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Schüler aus Norddeutschland protestieren in Hamburg für mehr Klimaschutz - mit prominenter Unterstützung! 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7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21:16:18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in Hamburg und Niedersachsen sollen brütende Vögel und junge Wildtiere so derzeit wieder besonders geschützt werden. 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75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2 - 2019-04-02 20:23:37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Zum ersten Mal wieder seit 10 Jahren!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20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465BC-81FA-454F-A1A8-8D991D414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4562791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1F994-435F-4C43-BD4E-7402C03D5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 | NDR 2 - 4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40ACA-45FA-4265-B957-EF50DA702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6022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52019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410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081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956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1896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8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791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193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91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2 - 2019-03-15 20:30:00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Zehntausende Schüler haben im Norden für "Fridays for Future" demonstriert - wer war dabei? Bilder aus Rostock, Neubrandenburg, Hannover, Elmshorn. 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12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2 - 2019-03-27 19:11:00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Bis 2021 sollen Wegwerfprodukte aus Plastik vom europäischen Markt verschwinden.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206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2 - 2019-03-30 17:32:02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Werder Bremen = 2019 bisher ohne Niederlage 💚💪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9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2 - 2019-03-24 22:47:08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Toller Auftakt in der EM-Quali: Niederlande-Deutschland 2:3! DFB-Team (Die Mannschaft)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41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2 - 2019-02-19 12:05:39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Jürgen Klopp verzaubert den Fußball. Unser Song für ihn! ⚽️ FC Bayern München vs. Liverpool 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487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298E3-4B9B-4DF0-952A-C368103BF0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469973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D3DA2-08C6-43EF-80FB-91EE75FFC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 | NDR 2 - 5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8F9F81-F8FD-491B-9484-3C4A4397A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114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10451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118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886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959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967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412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376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649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43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2 - 2019-03-10 15:47:45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... und trotzdem stand das Spiel mehrmals kurz vor dem Aus, weil die Fans auf beiden Seiten Pyrotechnik gezündet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1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2 - 2019-04-03 22:42:53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Weg ist reif für ein Nordderby im Halbfinale!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10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7A04C-BEBD-4186-A7B8-19632FEAC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5167411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6EB4-DEBE-4FCF-B07C-EA8FC262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Comments - Export | NDR 2 - 1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C51EC-70AC-4BDF-A694-AE8E79116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579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03193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068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73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509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705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130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922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3594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42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2 - 2019-03-14 15:29:17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Klimaschutz-Engagement seiner Schüler findet er generell super, aber...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48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2 - 2019-03-17 14:44:00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gespannt auf eure Namen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08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2 - 2019-02-16 20:41:51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Wölfe, mehr Hunger, mehr Ärger.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15:52:35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einer eindringlichen Rede bei der GOLDENE KAMERA Verleihung nimmt Greta Thunberg auch die Stars in die Pflicht. 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31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18:58:12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würdet ihr da feiern? 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1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10:37:43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Schüler aus Norddeutschland protestieren in Hamburg für mehr Klimaschutz - mit prominenter Unterstützung! 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38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2 - 2019-03-18 13:05:54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Hamburger Café schließt Kinder unter 6 Jahren aus. Ist das okay?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19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07464C-E065-40FE-8D2D-ADD9EEC99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34560042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1CC2-E7D6-4E62-AA4B-DE60930D3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Comments - Export | NDR 2 - 2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0946D7-6647-41D0-AA67-F67136359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242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760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768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488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40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29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521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45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56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2 - 2019-02-15 16:07:04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zu der Umtauschpflicht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47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2 - 2019-04-01 21:16:18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in Hamburg und Niedersachsen sollen brütende Vögel und junge Wildtiere so derzeit wieder besonders geschützt werden. 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07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2 - 2019-03-31 13:33:29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Richtig so? 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22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15:21:08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Demonstrieren in der Schulzeit? Die Hamburger Schulbehörde bleibt hart. Umweltaktivistin Greta Thunberg findet das unfair.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14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2 - 2019-03-15 20:30:00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Zehntausende Schüler haben im Norden für "Fridays for Future" demonstriert - wer war dabei? Bilder aus Rostock, Neubrandenburg, Hannover, Elmshorn. 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476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2EBF7-CB55-4251-B433-BADF3F9C6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5369648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9E14-751A-4453-8967-C1B595B6B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Comments - Export | NDR 2 - 3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9993B-D551-42CE-B2DD-C71A1E06C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82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95201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722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854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433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068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165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559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827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35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2 - 2019-03-01 18:12:40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Kommt gut ins Wochenende!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59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2 - 2019-02-20 09:13:25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Nur ein Otterbaby. Aber soooo süß!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09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2 - 2019-03-06 20:53:40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Klartext von Thomas Müller nach Jogis Entscheidung, ihn aus dem DFB-Team zu streichen. ⚽️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67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2 - 2019-02-27 11:44:47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klappt's mit der Strandfigur 2019. 🍔🍏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341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2 - 2019-03-12 07:57:09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sieht's rückentechnisch bei euch aus?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2 - 2019-02-18 09:17:32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ist euer "Work-Buddy"? 👱‍♀️🙏👱‍♂️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88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2 - 2019-02-22 23:14:48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sehen Sieger aus: S!sters haben mit "Sister" den Vorentscheid gewonnen und vertreten Deutschland beim ESC-Finale in Israel. Ob sie auch das internationale Publikum überzeugen können?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36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5A620-EEDC-4C6A-AA8A-12AD7E77E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0110073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BF803-306E-40CC-98E2-0AF9F82F3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Comments - Export | NDR 2 - 4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34282-937B-4CAA-A4E4-950E2932CF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69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40478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244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31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9445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4646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6102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909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809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84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2 - 2019-03-05 17:05:43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Bundestrainer Joachim Löw plant ohne die Weltmeister Mats Hummels, 
Thomas Müller und Jérôme Boateng. Richtig so?⚽️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58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2 - 2019-03-28 16:08:12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Impf-Gegner und Impf-Befürworter aufeinander treffen, geht es hoch her. Was meint ihr? Im NDR 2 Spezial - Ihr Thema reden wir drüber!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8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2 - 2019-04-02 08:16:48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Fremdgehen verzeihen – ja oder nein?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8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2 - 2019-03-19 20:41:15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Gold-rot-schwarz? ¯\_(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)_/¯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2 - 2019-03-10 15:47:45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... und trotzdem stand das Spiel mehrmals kurz vor dem Aus, weil die Fans auf beiden Seiten Pyrotechnik gezündet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743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9D285-A43F-4203-B7CA-00A3946A0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24633910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E97AE-A7C3-418B-8A0A-A6552913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Comments - Export | NDR 2 - 5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AE42B-70E4-4214-8AE2-F7B7A98193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846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28959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399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819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817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229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979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66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94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51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2 - 2019-03-21 07:02:15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Na, das kann ja was werden heute 😅Wikipedia streikt wegen der geplanten EU-Urheberrechtsreform und bleibt heute schwarz. Könnt ihr eine Entschuldigung gebrauchen?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347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4034B-8724-4838-AD75-02D7224FB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15.02.2019 - 03.04.2019</a:t>
            </a:r>
          </a:p>
        </p:txBody>
      </p:sp>
    </p:spTree>
    <p:extLst>
      <p:ext uri="{BB962C8B-B14F-4D97-AF65-F5344CB8AC3E}">
        <p14:creationId xmlns:p14="http://schemas.microsoft.com/office/powerpoint/2010/main" val="1533133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32</TotalTime>
  <Words>5267</Words>
  <Application>Microsoft Office PowerPoint</Application>
  <PresentationFormat>On-screen Show (4:3)</PresentationFormat>
  <Paragraphs>2483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Moseberg Nutzerfeedback</vt:lpstr>
      <vt:lpstr>Eigene Post - Shares - Export | NDR 2 - 1 of 4</vt:lpstr>
      <vt:lpstr>Eigene Post - Shares - Export | NDR 2 - 2 of 4</vt:lpstr>
      <vt:lpstr>Eigene Post - Shares - Export | NDR 2 - 3 of 4</vt:lpstr>
      <vt:lpstr>Eigene Post - Shares - Export | NDR 2 - 4 of 4</vt:lpstr>
      <vt:lpstr>Eigene Posts - Shares (Flop) - Export | NDR 2 - 1 of 5</vt:lpstr>
      <vt:lpstr>Eigene Posts - Shares (Flop) - Export | NDR 2 - 2 of 5</vt:lpstr>
      <vt:lpstr>Eigene Posts - Shares (Flop) - Export | NDR 2 - 3 of 5</vt:lpstr>
      <vt:lpstr>Eigene Posts - Shares (Flop) - Export | NDR 2 - 4 of 5</vt:lpstr>
      <vt:lpstr>Eigene Posts - Shares (Flop) - Export | NDR 2 - 5 of 5</vt:lpstr>
      <vt:lpstr>Eigene Posts - Videostarts - Profil-bezogene Nutzung | NDR 2 - 1 of 4</vt:lpstr>
      <vt:lpstr>Eigene Posts - Videostarts - Profil-bezogene Nutzung | NDR 2 - 2 of 4</vt:lpstr>
      <vt:lpstr>Eigene Posts - Videostarts - Profil-bezogene Nutzung | NDR 2 - 3 of 4</vt:lpstr>
      <vt:lpstr>Eigene Posts - Videostarts - Profil-bezogene Nutzung | NDR 2 - 4 of 4</vt:lpstr>
      <vt:lpstr>Facebook Eigene Posts - Aktive Nutzer - Export | NDR 2 - 1 of 4</vt:lpstr>
      <vt:lpstr>Facebook Eigene Posts - Aktive Nutzer - Export | NDR 2 - 2 of 4</vt:lpstr>
      <vt:lpstr>Facebook Eigene Posts - Aktive Nutzer - Export | NDR 2 - 3 of 4</vt:lpstr>
      <vt:lpstr>Facebook Eigene Posts - Aktive Nutzer - Export | NDR 2 - 4 of 4</vt:lpstr>
      <vt:lpstr>Eigene Posts - Aktive Nutzer (Flop) - Export | NDR 2 - 1 of 4</vt:lpstr>
      <vt:lpstr>Eigene Posts - Aktive Nutzer (Flop) - Export | NDR 2 - 2 of 4</vt:lpstr>
      <vt:lpstr>Eigene Posts - Aktive Nutzer (Flop) - Export | NDR 2 - 3 of 4</vt:lpstr>
      <vt:lpstr>Eigene Posts - Aktive Nutzer (Flop) - Export | NDR 2 - 4 of 4</vt:lpstr>
      <vt:lpstr>Facebook Eigene Posts - Potenzielle Reichweite - Export | NDR 2 - 1 of 5</vt:lpstr>
      <vt:lpstr>Facebook Eigene Posts - Potenzielle Reichweite - Export | NDR 2 - 2 of 5</vt:lpstr>
      <vt:lpstr>Facebook Eigene Posts - Potenzielle Reichweite - Export | NDR 2 - 3 of 5</vt:lpstr>
      <vt:lpstr>Facebook Eigene Posts - Potenzielle Reichweite - Export | NDR 2 - 4 of 5</vt:lpstr>
      <vt:lpstr>Facebook Eigene Posts - Potenzielle Reichweite - Export | NDR 2 - 5 of 5</vt:lpstr>
      <vt:lpstr>Eigene Posts - Potenzielle Reichweite (Flop) - Export | NDR 2 - 1 of 5</vt:lpstr>
      <vt:lpstr>Eigene Posts - Potenzielle Reichweite (Flop) - Export | NDR 2 - 2 of 5</vt:lpstr>
      <vt:lpstr>Eigene Posts - Potenzielle Reichweite (Flop) - Export | NDR 2 - 3 of 5</vt:lpstr>
      <vt:lpstr>Eigene Posts - Potenzielle Reichweite (Flop) - Export | NDR 2 - 4 of 5</vt:lpstr>
      <vt:lpstr>Eigene Posts - Potenzielle Reichweite (Flop) - Export | NDR 2 - 5 of 5</vt:lpstr>
      <vt:lpstr>Eigene Posts - Interaktionsrate - Export | NDR 2 - 1 of 4</vt:lpstr>
      <vt:lpstr>Eigene Posts - Interaktionsrate - Export | NDR 2 - 2 of 4</vt:lpstr>
      <vt:lpstr>Eigene Posts - Interaktionsrate - Export | NDR 2 - 3 of 4</vt:lpstr>
      <vt:lpstr>Eigene Posts - Interaktionsrate - Export | NDR 2 - 4 of 4</vt:lpstr>
      <vt:lpstr>Eigene Posts - Likes - Export | NDR 2 - 1 of 5</vt:lpstr>
      <vt:lpstr>Eigene Posts - Likes - Export | NDR 2 - 2 of 5</vt:lpstr>
      <vt:lpstr>Eigene Posts - Likes - Export | NDR 2 - 3 of 5</vt:lpstr>
      <vt:lpstr>Eigene Posts - Likes - Export | NDR 2 - 4 of 5</vt:lpstr>
      <vt:lpstr>Eigene Posts - Likes - Export | NDR 2 - 5 of 5</vt:lpstr>
      <vt:lpstr>Eigene Posts - Comments - Export | NDR 2 - 1 of 5</vt:lpstr>
      <vt:lpstr>Eigene Posts - Comments - Export | NDR 2 - 2 of 5</vt:lpstr>
      <vt:lpstr>Eigene Posts - Comments - Export | NDR 2 - 3 of 5</vt:lpstr>
      <vt:lpstr>Eigene Posts - Comments - Export | NDR 2 - 4 of 5</vt:lpstr>
      <vt:lpstr>Eigene Posts - Comments - Export | NDR 2 - 5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Moseberg Nutzerfeedback</dc:title>
  <dc:creator>Frederik Peiniger</dc:creator>
  <cp:lastModifiedBy>Frederik Peiniger</cp:lastModifiedBy>
  <cp:revision>4</cp:revision>
  <dcterms:created xsi:type="dcterms:W3CDTF">2019-04-04T10:11:53Z</dcterms:created>
  <dcterms:modified xsi:type="dcterms:W3CDTF">2019-04-04T10:44:30Z</dcterms:modified>
</cp:coreProperties>
</file>