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01.02.2019</c:v>
                </c:pt>
                <c:pt idx="1">
                  <c:v>02.02.2019</c:v>
                </c:pt>
                <c:pt idx="2">
                  <c:v>03.02.2019</c:v>
                </c:pt>
                <c:pt idx="3">
                  <c:v>04.02.2019</c:v>
                </c:pt>
                <c:pt idx="4">
                  <c:v>05.02.2019</c:v>
                </c:pt>
                <c:pt idx="5">
                  <c:v>06.02.2019</c:v>
                </c:pt>
                <c:pt idx="6">
                  <c:v>07.02.2019</c:v>
                </c:pt>
                <c:pt idx="7">
                  <c:v>08.02.2019</c:v>
                </c:pt>
                <c:pt idx="8">
                  <c:v>09.02.2019</c:v>
                </c:pt>
                <c:pt idx="9">
                  <c:v>10.02.2019</c:v>
                </c:pt>
                <c:pt idx="10">
                  <c:v>11.02.2019</c:v>
                </c:pt>
                <c:pt idx="11">
                  <c:v>12.02.2019</c:v>
                </c:pt>
                <c:pt idx="12">
                  <c:v>13.02.2019</c:v>
                </c:pt>
                <c:pt idx="13">
                  <c:v>14.02.2019</c:v>
                </c:pt>
                <c:pt idx="14">
                  <c:v>15.02.2019</c:v>
                </c:pt>
                <c:pt idx="15">
                  <c:v>16.02.2019</c:v>
                </c:pt>
                <c:pt idx="16">
                  <c:v>17.02.2019</c:v>
                </c:pt>
                <c:pt idx="17">
                  <c:v>18.02.2019</c:v>
                </c:pt>
                <c:pt idx="18">
                  <c:v>19.02.2019</c:v>
                </c:pt>
                <c:pt idx="19">
                  <c:v>20.02.2019</c:v>
                </c:pt>
                <c:pt idx="20">
                  <c:v>21.02.2019</c:v>
                </c:pt>
                <c:pt idx="21">
                  <c:v>22.02.2019</c:v>
                </c:pt>
                <c:pt idx="22">
                  <c:v>23.02.2019</c:v>
                </c:pt>
                <c:pt idx="23">
                  <c:v>24.02.2019</c:v>
                </c:pt>
                <c:pt idx="24">
                  <c:v>25.02.2019</c:v>
                </c:pt>
                <c:pt idx="25">
                  <c:v>26.02.2019</c:v>
                </c:pt>
                <c:pt idx="26">
                  <c:v>27.02.2019</c:v>
                </c:pt>
                <c:pt idx="27">
                  <c:v>28.02.2019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5">
                  <c:v>3301</c:v>
                </c:pt>
                <c:pt idx="6">
                  <c:v>3303</c:v>
                </c:pt>
                <c:pt idx="7">
                  <c:v>3305</c:v>
                </c:pt>
                <c:pt idx="8">
                  <c:v>3310</c:v>
                </c:pt>
                <c:pt idx="9">
                  <c:v>3314</c:v>
                </c:pt>
                <c:pt idx="10">
                  <c:v>3316</c:v>
                </c:pt>
                <c:pt idx="11">
                  <c:v>3317</c:v>
                </c:pt>
                <c:pt idx="12">
                  <c:v>3320</c:v>
                </c:pt>
                <c:pt idx="13">
                  <c:v>3319</c:v>
                </c:pt>
                <c:pt idx="14">
                  <c:v>3320</c:v>
                </c:pt>
                <c:pt idx="15">
                  <c:v>3326</c:v>
                </c:pt>
                <c:pt idx="16">
                  <c:v>3328</c:v>
                </c:pt>
                <c:pt idx="17">
                  <c:v>3331</c:v>
                </c:pt>
                <c:pt idx="18">
                  <c:v>3335</c:v>
                </c:pt>
                <c:pt idx="19">
                  <c:v>3334</c:v>
                </c:pt>
                <c:pt idx="20">
                  <c:v>3339</c:v>
                </c:pt>
                <c:pt idx="21">
                  <c:v>3340</c:v>
                </c:pt>
                <c:pt idx="22">
                  <c:v>3340</c:v>
                </c:pt>
                <c:pt idx="23">
                  <c:v>3342</c:v>
                </c:pt>
                <c:pt idx="24">
                  <c:v>3344</c:v>
                </c:pt>
                <c:pt idx="25">
                  <c:v>3346</c:v>
                </c:pt>
                <c:pt idx="26">
                  <c:v>3349</c:v>
                </c:pt>
                <c:pt idx="27">
                  <c:v>3354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33-4FCB-969A-BD8944041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504208"/>
        <c:axId val="469496664"/>
      </c:lineChart>
      <c:catAx>
        <c:axId val="46950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96664"/>
        <c:crosses val="autoZero"/>
        <c:auto val="1"/>
        <c:lblAlgn val="ctr"/>
        <c:lblOffset val="100"/>
        <c:noMultiLvlLbl val="0"/>
      </c:catAx>
      <c:valAx>
        <c:axId val="46949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50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01.02.2019</c:v>
                </c:pt>
                <c:pt idx="1">
                  <c:v>02.02.2019</c:v>
                </c:pt>
                <c:pt idx="2">
                  <c:v>03.02.2019</c:v>
                </c:pt>
                <c:pt idx="3">
                  <c:v>04.02.2019</c:v>
                </c:pt>
                <c:pt idx="4">
                  <c:v>05.02.2019</c:v>
                </c:pt>
                <c:pt idx="5">
                  <c:v>06.02.2019</c:v>
                </c:pt>
                <c:pt idx="6">
                  <c:v>07.02.2019</c:v>
                </c:pt>
                <c:pt idx="7">
                  <c:v>08.02.2019</c:v>
                </c:pt>
                <c:pt idx="8">
                  <c:v>09.02.2019</c:v>
                </c:pt>
                <c:pt idx="9">
                  <c:v>10.02.2019</c:v>
                </c:pt>
                <c:pt idx="10">
                  <c:v>11.02.2019</c:v>
                </c:pt>
                <c:pt idx="11">
                  <c:v>12.02.2019</c:v>
                </c:pt>
                <c:pt idx="12">
                  <c:v>13.02.2019</c:v>
                </c:pt>
                <c:pt idx="13">
                  <c:v>14.02.2019</c:v>
                </c:pt>
                <c:pt idx="14">
                  <c:v>15.02.2019</c:v>
                </c:pt>
                <c:pt idx="15">
                  <c:v>16.02.2019</c:v>
                </c:pt>
                <c:pt idx="16">
                  <c:v>17.02.2019</c:v>
                </c:pt>
                <c:pt idx="17">
                  <c:v>18.02.2019</c:v>
                </c:pt>
                <c:pt idx="18">
                  <c:v>19.02.2019</c:v>
                </c:pt>
                <c:pt idx="19">
                  <c:v>20.02.2019</c:v>
                </c:pt>
                <c:pt idx="20">
                  <c:v>21.02.2019</c:v>
                </c:pt>
                <c:pt idx="21">
                  <c:v>22.02.2019</c:v>
                </c:pt>
                <c:pt idx="22">
                  <c:v>23.02.2019</c:v>
                </c:pt>
                <c:pt idx="23">
                  <c:v>24.02.2019</c:v>
                </c:pt>
                <c:pt idx="24">
                  <c:v>25.02.2019</c:v>
                </c:pt>
                <c:pt idx="25">
                  <c:v>26.02.2019</c:v>
                </c:pt>
                <c:pt idx="26">
                  <c:v>27.02.2019</c:v>
                </c:pt>
                <c:pt idx="27">
                  <c:v>28.02.2019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1138</c:v>
                </c:pt>
                <c:pt idx="1">
                  <c:v>1259</c:v>
                </c:pt>
                <c:pt idx="2">
                  <c:v>1301</c:v>
                </c:pt>
                <c:pt idx="3">
                  <c:v>1314</c:v>
                </c:pt>
                <c:pt idx="4">
                  <c:v>1223</c:v>
                </c:pt>
                <c:pt idx="5">
                  <c:v>1430</c:v>
                </c:pt>
                <c:pt idx="6">
                  <c:v>1406</c:v>
                </c:pt>
                <c:pt idx="7">
                  <c:v>1239</c:v>
                </c:pt>
                <c:pt idx="8">
                  <c:v>1241</c:v>
                </c:pt>
                <c:pt idx="9">
                  <c:v>1248</c:v>
                </c:pt>
                <c:pt idx="10">
                  <c:v>1129</c:v>
                </c:pt>
                <c:pt idx="11">
                  <c:v>1154</c:v>
                </c:pt>
                <c:pt idx="12">
                  <c:v>1098</c:v>
                </c:pt>
                <c:pt idx="13">
                  <c:v>1044</c:v>
                </c:pt>
                <c:pt idx="14">
                  <c:v>1134</c:v>
                </c:pt>
                <c:pt idx="15">
                  <c:v>1058</c:v>
                </c:pt>
                <c:pt idx="16">
                  <c:v>1083</c:v>
                </c:pt>
                <c:pt idx="17">
                  <c:v>1102</c:v>
                </c:pt>
                <c:pt idx="18">
                  <c:v>1062</c:v>
                </c:pt>
                <c:pt idx="19">
                  <c:v>1081</c:v>
                </c:pt>
                <c:pt idx="20">
                  <c:v>1126</c:v>
                </c:pt>
                <c:pt idx="21">
                  <c:v>1222</c:v>
                </c:pt>
                <c:pt idx="22">
                  <c:v>1182</c:v>
                </c:pt>
                <c:pt idx="23">
                  <c:v>1112</c:v>
                </c:pt>
                <c:pt idx="24">
                  <c:v>1125</c:v>
                </c:pt>
                <c:pt idx="25">
                  <c:v>1194</c:v>
                </c:pt>
                <c:pt idx="26">
                  <c:v>1100</c:v>
                </c:pt>
                <c:pt idx="27">
                  <c:v>1219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B9-4ACE-A566-6BAF96557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496008"/>
        <c:axId val="469497648"/>
      </c:lineChart>
      <c:catAx>
        <c:axId val="46949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97648"/>
        <c:crosses val="autoZero"/>
        <c:auto val="1"/>
        <c:lblAlgn val="ctr"/>
        <c:lblOffset val="100"/>
        <c:noMultiLvlLbl val="0"/>
      </c:catAx>
      <c:valAx>
        <c:axId val="46949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9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176CD-72E1-44BC-94ED-6E93218B26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863E38-B075-4ED3-9DA1-E0BD1B2C0B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969663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07209-73B0-464A-AE28-DF9DA1B1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- Profilübersicht (intern) | NDR kulturradar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78FDE2-9B75-41AB-BF87-2A77459EA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9766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53683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352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057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7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037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258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806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156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1165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15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9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537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E72FC-462E-441F-AD65-A24F290A1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520804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0CCE4-0C40-4188-A661-B33F867B1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- Profilübersicht (intern) - Lifetime | NDR kulturradar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A0FFBC-7230-4ECF-B4ED-E859CC479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8383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50804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32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133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5249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977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673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184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5143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299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12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527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74850-3418-47A6-BEAF-D741EEA79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309849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5CA97-CDEC-4E31-9AB8-0EB5EC7FF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NDR kulturradar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4E4ED1-A1DB-41FA-B2DE-0D2DCECF9A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534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B260B-2710-4B3A-AD3D-4E3A9BABA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FFED9-966A-4D9D-B0A3-CBB3F6202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519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0D22F-668C-4F27-88AA-E31BB2181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NDR kulturradar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760122-55E7-4F41-B65A-46C7B2495A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102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06357-1DD9-4FDC-9C45-BF4D6176A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25053-8334-44D7-82BF-08D286AE9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78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04E31-94A4-43C7-9199-85C91EE17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Top Ten Videos im Zeitraum genutzt | NDR kulturradar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5FC3A8-4AB4-4977-808D-B95FB29A9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778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99679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16768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5630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9069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6425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9002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6111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7096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3168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4165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13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- 2015-08-14 18:32:48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Nils Frahm: "Berduxa"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47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- 2017-09-25 17:39:46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Jóhann Jóhannsson: "Fordlandia" at Elbphilharmonie Hamburg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4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- 2015-09-29 16:49:03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Ólafur Arnalds &amp; Alice Sara Ott | Klaviersonate h-Moll op. 58 - Largo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79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- 2015-08-13 14:38:43 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Nils Frahm: Hammers | NDR Kultur Neo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9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- 2015-09-28 18:12:22 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Martin Kohlstedt: "GOL" | NDR Kultur Neo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7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- 2015-08-13 14:16:44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Alice Sara Ott spielt Chopin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8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- 2016-09-05 20:22:49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Michel Abdollahi: Wie geht Integration? | Kulturjournal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2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- 2016-05-09 18:33:52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Alice Phoebe Lou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72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31B6A-FA24-4338-B7A0-ECC80DA54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336799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E8E5D-A64E-4299-AED5-7B804CF4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Top Ten Videos im Zeitraum genutzt | NDR kulturradar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B6336-E659-42FB-B25D-76C6AABB5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49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84752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8316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439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396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7057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1755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345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4286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5403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0086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3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- 2017-03-01 18:31:23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Sarah McKenzie: "You Must Believe In Spring"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26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- 2017-10-09 17:37:03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Kai Schumacher spielt Moderats "A New Error" | NDR Kultur Neo | Reeperbahn Festival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230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96839-EB56-4735-982E-7951E200D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2406715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036F2-A680-4A5A-A2F3-2912E0B5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Traffic Sources | NDR kulturradar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13FA8-B997-4481-9AAE-BD222FD43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9692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53041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945601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22937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0822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21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98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14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41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71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97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74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08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05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5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67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C1094-E71C-4E48-B584-A5F1E99F4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2363391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B3D4C-BE68-4CA0-B6C2-B05C46978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Traffic Sources | NDR kulturradar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742A2-B6CE-46A4-ADD4-6D1F1986A5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395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85506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184003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27224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8344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40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31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06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6D72B-7725-40AF-828A-364243440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14088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A74F-95F5-40BD-8521-E04D7B5F4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NDR kulturradar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841F0-2D10-4BBA-AAA3-4B880D888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418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730667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086182065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329717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00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5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82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1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442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29139-5972-4F92-9BFD-FCDE22FF4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21495119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493</Words>
  <Application>Microsoft Office PowerPoint</Application>
  <PresentationFormat>On-screen Show (4:3)</PresentationFormat>
  <Paragraphs>251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MeFo - YouTube</vt:lpstr>
      <vt:lpstr>Youtube YT - Profilübersicht (intern) | NDR kulturradar</vt:lpstr>
      <vt:lpstr>Youtube YT - Profilübersicht (intern) - Lifetime | NDR kulturradar</vt:lpstr>
      <vt:lpstr>Youtube Subscribers Total | NDR kulturradar</vt:lpstr>
      <vt:lpstr>Youtube Video Views Change  | NDR kulturradar</vt:lpstr>
      <vt:lpstr>Youtube YT Top Ten Videos im Zeitraum genutzt | NDR kulturradar - 1 of 2</vt:lpstr>
      <vt:lpstr>Youtube YT Top Ten Videos im Zeitraum genutzt | NDR kulturradar - 2 of 2</vt:lpstr>
      <vt:lpstr>Youtube YT Traffic Sources | NDR kulturradar - 1 of 2</vt:lpstr>
      <vt:lpstr>Youtube YT Traffic Sources | NDR kulturradar - 2 of 2</vt:lpstr>
      <vt:lpstr>Youtube Playback Locations | NDR kulturradar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Frederik Peiniger</dc:creator>
  <cp:lastModifiedBy>Frederik Peiniger</cp:lastModifiedBy>
  <cp:revision>1</cp:revision>
  <dcterms:created xsi:type="dcterms:W3CDTF">2019-03-08T13:16:02Z</dcterms:created>
  <dcterms:modified xsi:type="dcterms:W3CDTF">2019-03-08T13:16:22Z</dcterms:modified>
</cp:coreProperties>
</file>