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7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kulturradar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Sheet1!$A$2:$A$29</c:f>
              <c:strCache>
                <c:ptCount val="28"/>
                <c:pt idx="0">
                  <c:v>01.02.2019</c:v>
                </c:pt>
                <c:pt idx="1">
                  <c:v>02.02.2019</c:v>
                </c:pt>
                <c:pt idx="2">
                  <c:v>03.02.2019</c:v>
                </c:pt>
                <c:pt idx="3">
                  <c:v>04.02.2019</c:v>
                </c:pt>
                <c:pt idx="4">
                  <c:v>05.02.2019</c:v>
                </c:pt>
                <c:pt idx="5">
                  <c:v>06.02.2019</c:v>
                </c:pt>
                <c:pt idx="6">
                  <c:v>07.02.2019</c:v>
                </c:pt>
                <c:pt idx="7">
                  <c:v>08.02.2019</c:v>
                </c:pt>
                <c:pt idx="8">
                  <c:v>09.02.2019</c:v>
                </c:pt>
                <c:pt idx="9">
                  <c:v>10.02.2019</c:v>
                </c:pt>
                <c:pt idx="10">
                  <c:v>11.02.2019</c:v>
                </c:pt>
                <c:pt idx="11">
                  <c:v>12.02.2019</c:v>
                </c:pt>
                <c:pt idx="12">
                  <c:v>13.02.2019</c:v>
                </c:pt>
                <c:pt idx="13">
                  <c:v>14.02.2019</c:v>
                </c:pt>
                <c:pt idx="14">
                  <c:v>15.02.2019</c:v>
                </c:pt>
                <c:pt idx="15">
                  <c:v>16.02.2019</c:v>
                </c:pt>
                <c:pt idx="16">
                  <c:v>17.02.2019</c:v>
                </c:pt>
                <c:pt idx="17">
                  <c:v>18.02.2019</c:v>
                </c:pt>
                <c:pt idx="18">
                  <c:v>19.02.2019</c:v>
                </c:pt>
                <c:pt idx="19">
                  <c:v>20.02.2019</c:v>
                </c:pt>
                <c:pt idx="20">
                  <c:v>21.02.2019</c:v>
                </c:pt>
                <c:pt idx="21">
                  <c:v>22.02.2019</c:v>
                </c:pt>
                <c:pt idx="22">
                  <c:v>23.02.2019</c:v>
                </c:pt>
                <c:pt idx="23">
                  <c:v>24.02.2019</c:v>
                </c:pt>
                <c:pt idx="24">
                  <c:v>25.02.2019</c:v>
                </c:pt>
                <c:pt idx="25">
                  <c:v>26.02.2019</c:v>
                </c:pt>
                <c:pt idx="26">
                  <c:v>27.02.2019</c:v>
                </c:pt>
                <c:pt idx="27">
                  <c:v>28.02.2019</c:v>
                </c:pt>
              </c:strCache>
            </c:strRef>
          </c:cat>
          <c:val>
            <c:numRef>
              <c:f>Sheet1!$B$2:$B$29</c:f>
              <c:numCache>
                <c:formatCode>General</c:formatCode>
                <c:ptCount val="28"/>
                <c:pt idx="5">
                  <c:v>3301</c:v>
                </c:pt>
                <c:pt idx="6">
                  <c:v>3303</c:v>
                </c:pt>
                <c:pt idx="7">
                  <c:v>3305</c:v>
                </c:pt>
                <c:pt idx="8">
                  <c:v>3310</c:v>
                </c:pt>
                <c:pt idx="9">
                  <c:v>3314</c:v>
                </c:pt>
                <c:pt idx="10">
                  <c:v>3316</c:v>
                </c:pt>
                <c:pt idx="11">
                  <c:v>3317</c:v>
                </c:pt>
                <c:pt idx="12">
                  <c:v>3320</c:v>
                </c:pt>
                <c:pt idx="13">
                  <c:v>3319</c:v>
                </c:pt>
                <c:pt idx="14">
                  <c:v>3320</c:v>
                </c:pt>
                <c:pt idx="15">
                  <c:v>3326</c:v>
                </c:pt>
                <c:pt idx="16">
                  <c:v>3328</c:v>
                </c:pt>
                <c:pt idx="17">
                  <c:v>3331</c:v>
                </c:pt>
                <c:pt idx="18">
                  <c:v>3335</c:v>
                </c:pt>
                <c:pt idx="19">
                  <c:v>3334</c:v>
                </c:pt>
                <c:pt idx="20">
                  <c:v>3339</c:v>
                </c:pt>
                <c:pt idx="21">
                  <c:v>3340</c:v>
                </c:pt>
                <c:pt idx="22">
                  <c:v>3340</c:v>
                </c:pt>
                <c:pt idx="23">
                  <c:v>3342</c:v>
                </c:pt>
                <c:pt idx="24">
                  <c:v>3344</c:v>
                </c:pt>
                <c:pt idx="25">
                  <c:v>3346</c:v>
                </c:pt>
                <c:pt idx="26">
                  <c:v>3349</c:v>
                </c:pt>
                <c:pt idx="27">
                  <c:v>3354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59-4BD7-BDE5-E986BB187E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7514528"/>
        <c:axId val="507514856"/>
      </c:lineChart>
      <c:catAx>
        <c:axId val="507514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7514856"/>
        <c:crosses val="autoZero"/>
        <c:auto val="1"/>
        <c:lblAlgn val="ctr"/>
        <c:lblOffset val="100"/>
        <c:noMultiLvlLbl val="0"/>
      </c:catAx>
      <c:valAx>
        <c:axId val="507514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7514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kulturradar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Sheet1!$A$2:$A$29</c:f>
              <c:strCache>
                <c:ptCount val="28"/>
                <c:pt idx="0">
                  <c:v>01.02.2019</c:v>
                </c:pt>
                <c:pt idx="1">
                  <c:v>02.02.2019</c:v>
                </c:pt>
                <c:pt idx="2">
                  <c:v>03.02.2019</c:v>
                </c:pt>
                <c:pt idx="3">
                  <c:v>04.02.2019</c:v>
                </c:pt>
                <c:pt idx="4">
                  <c:v>05.02.2019</c:v>
                </c:pt>
                <c:pt idx="5">
                  <c:v>06.02.2019</c:v>
                </c:pt>
                <c:pt idx="6">
                  <c:v>07.02.2019</c:v>
                </c:pt>
                <c:pt idx="7">
                  <c:v>08.02.2019</c:v>
                </c:pt>
                <c:pt idx="8">
                  <c:v>09.02.2019</c:v>
                </c:pt>
                <c:pt idx="9">
                  <c:v>10.02.2019</c:v>
                </c:pt>
                <c:pt idx="10">
                  <c:v>11.02.2019</c:v>
                </c:pt>
                <c:pt idx="11">
                  <c:v>12.02.2019</c:v>
                </c:pt>
                <c:pt idx="12">
                  <c:v>13.02.2019</c:v>
                </c:pt>
                <c:pt idx="13">
                  <c:v>14.02.2019</c:v>
                </c:pt>
                <c:pt idx="14">
                  <c:v>15.02.2019</c:v>
                </c:pt>
                <c:pt idx="15">
                  <c:v>16.02.2019</c:v>
                </c:pt>
                <c:pt idx="16">
                  <c:v>17.02.2019</c:v>
                </c:pt>
                <c:pt idx="17">
                  <c:v>18.02.2019</c:v>
                </c:pt>
                <c:pt idx="18">
                  <c:v>19.02.2019</c:v>
                </c:pt>
                <c:pt idx="19">
                  <c:v>20.02.2019</c:v>
                </c:pt>
                <c:pt idx="20">
                  <c:v>21.02.2019</c:v>
                </c:pt>
                <c:pt idx="21">
                  <c:v>22.02.2019</c:v>
                </c:pt>
                <c:pt idx="22">
                  <c:v>23.02.2019</c:v>
                </c:pt>
                <c:pt idx="23">
                  <c:v>24.02.2019</c:v>
                </c:pt>
                <c:pt idx="24">
                  <c:v>25.02.2019</c:v>
                </c:pt>
                <c:pt idx="25">
                  <c:v>26.02.2019</c:v>
                </c:pt>
                <c:pt idx="26">
                  <c:v>27.02.2019</c:v>
                </c:pt>
                <c:pt idx="27">
                  <c:v>28.02.2019</c:v>
                </c:pt>
              </c:strCache>
            </c:str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1138</c:v>
                </c:pt>
                <c:pt idx="1">
                  <c:v>1259</c:v>
                </c:pt>
                <c:pt idx="2">
                  <c:v>1301</c:v>
                </c:pt>
                <c:pt idx="3">
                  <c:v>1314</c:v>
                </c:pt>
                <c:pt idx="4">
                  <c:v>1223</c:v>
                </c:pt>
                <c:pt idx="5">
                  <c:v>1430</c:v>
                </c:pt>
                <c:pt idx="6">
                  <c:v>1406</c:v>
                </c:pt>
                <c:pt idx="7">
                  <c:v>1239</c:v>
                </c:pt>
                <c:pt idx="8">
                  <c:v>1241</c:v>
                </c:pt>
                <c:pt idx="9">
                  <c:v>1248</c:v>
                </c:pt>
                <c:pt idx="10">
                  <c:v>1129</c:v>
                </c:pt>
                <c:pt idx="11">
                  <c:v>1154</c:v>
                </c:pt>
                <c:pt idx="12">
                  <c:v>1098</c:v>
                </c:pt>
                <c:pt idx="13">
                  <c:v>1044</c:v>
                </c:pt>
                <c:pt idx="14">
                  <c:v>1134</c:v>
                </c:pt>
                <c:pt idx="15">
                  <c:v>1058</c:v>
                </c:pt>
                <c:pt idx="16">
                  <c:v>1083</c:v>
                </c:pt>
                <c:pt idx="17">
                  <c:v>1102</c:v>
                </c:pt>
                <c:pt idx="18">
                  <c:v>1062</c:v>
                </c:pt>
                <c:pt idx="19">
                  <c:v>1081</c:v>
                </c:pt>
                <c:pt idx="20">
                  <c:v>1126</c:v>
                </c:pt>
                <c:pt idx="21">
                  <c:v>1222</c:v>
                </c:pt>
                <c:pt idx="22">
                  <c:v>1182</c:v>
                </c:pt>
                <c:pt idx="23">
                  <c:v>1112</c:v>
                </c:pt>
                <c:pt idx="24">
                  <c:v>1125</c:v>
                </c:pt>
                <c:pt idx="25">
                  <c:v>1194</c:v>
                </c:pt>
                <c:pt idx="26">
                  <c:v>1100</c:v>
                </c:pt>
                <c:pt idx="27">
                  <c:v>1219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B9-468E-858F-B1CB033B5D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7509608"/>
        <c:axId val="507512560"/>
      </c:lineChart>
      <c:catAx>
        <c:axId val="507509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7512560"/>
        <c:crosses val="autoZero"/>
        <c:auto val="1"/>
        <c:lblAlgn val="ctr"/>
        <c:lblOffset val="100"/>
        <c:noMultiLvlLbl val="0"/>
      </c:catAx>
      <c:valAx>
        <c:axId val="50751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7509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0FFB3-14BF-4B96-8D28-2837613E45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CCDE76-4311-4D50-B417-659A026F46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503033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A23E3-A287-4CFB-BDE8-5411A2B93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YT - Profilübersicht (intern) | NDR kulturradar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4133A2-2756-4216-9E15-62AEB2BF3F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90075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651599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5233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1432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6352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8290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28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5635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4049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5054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752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270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kulturradar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249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8FBA96-2AD5-4668-8189-88A0DD561B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</p:spTree>
    <p:extLst>
      <p:ext uri="{BB962C8B-B14F-4D97-AF65-F5344CB8AC3E}">
        <p14:creationId xmlns:p14="http://schemas.microsoft.com/office/powerpoint/2010/main" val="160512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308B4-71A8-45CA-BCAE-4F27DB8B3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YT - Profilübersicht (intern) - Lifetime | NDR kulturradar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A7288D-72CE-42FB-AC24-AD0E0D34A5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1940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536483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7206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308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4355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8292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5033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6470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4102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4424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228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kulturradar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1541631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062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D748EE-CFBD-4E8F-B345-9B7EDF7A70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</p:spTree>
    <p:extLst>
      <p:ext uri="{BB962C8B-B14F-4D97-AF65-F5344CB8AC3E}">
        <p14:creationId xmlns:p14="http://schemas.microsoft.com/office/powerpoint/2010/main" val="1008054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9EC81-7EEF-4304-9D1A-FAF218C09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 | NDR kulturradar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813E07-4124-465A-8B3B-14DE9A8D85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10620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FB6674-9AF0-4588-8A4C-C6CAF5D337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87E8B-B01C-410E-AFCD-0104EAE27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676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0A665-57C9-4821-B458-3B9C5C221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 | NDR kulturradar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F09D3A-3699-4667-846F-A54449330E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11982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2F8115-B296-4BEC-A654-D842CD206C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7B8045-3CB7-4662-A3E8-6982D2CEC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122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2902E-A2F7-4986-BED3-B84544326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YT Top Ten Videos im Zeitraum genutzt | NDR kulturradar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D83F9B-44DA-4CA1-9E41-9A85939275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0349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6631343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877344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298450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5439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15786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2247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50864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386296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10855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70043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866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kulturradar - 2015-08-14 18:32:48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Nils Frahm: "Berduxa"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430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kulturradar - 2017-09-25 17:39:46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Jóhann Jóhannsson: "Fordlandia" at Elbphilharmonie Hamburg | NDR Kultur 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04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kulturradar - 2015-09-29 16:49:03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Ólafur Arnalds &amp; Alice Sara Ott | Klaviersonate h-Moll op. 58 - Largo | NDR Kultur 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818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kulturradar - 2015-08-13 14:38:43 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Nils Frahm: Hammers | NDR Kultur Neo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634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kulturradar - 2015-09-28 18:12:22 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Martin Kohlstedt: "GOL" | NDR Kultur Neo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45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kulturradar - 2015-08-13 14:16:44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Alice Sara Ott spielt Chopin | NDR Kultur 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015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kulturradar - 2016-09-05 20:22:49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Michel Abdollahi: Wie geht Integration? | Kulturjournal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067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kulturradar - 2016-05-09 18:33:52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Alice Phoebe Lou | NDR Kultur Session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859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9C2EC5-C9CB-4EA2-9268-458989CB65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</p:spTree>
    <p:extLst>
      <p:ext uri="{BB962C8B-B14F-4D97-AF65-F5344CB8AC3E}">
        <p14:creationId xmlns:p14="http://schemas.microsoft.com/office/powerpoint/2010/main" val="2854182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B3BF6-79A0-4060-BA1E-54CFCC7D8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YT Top Ten Videos im Zeitraum genutzt | NDR kulturradar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50A22C-7ED6-4CC4-8D26-756CE85BFC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6661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2622035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175441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633899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1660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67724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86192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87964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91024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027930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20932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949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kulturradar - 2017-03-01 18:31:23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Sarah McKenzie: "You Must Believe In Spring" | NDR Kultur 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305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kulturradar - 2017-10-09 17:37:03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Kai Schumacher spielt Moderats "A New Error" | NDR Kultur Neo | Reeperbahn Festival 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6714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E64DAA-C0CA-4275-9DCA-3D6C7E6C3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</p:spTree>
    <p:extLst>
      <p:ext uri="{BB962C8B-B14F-4D97-AF65-F5344CB8AC3E}">
        <p14:creationId xmlns:p14="http://schemas.microsoft.com/office/powerpoint/2010/main" val="840552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3295A-B811-4C37-A1F0-7C05ED291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YT Traffic Sources | NDR kulturradar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99D3EC-842A-4775-8E3B-66BE3B09FD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669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822411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614970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978464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98419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482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283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END_SCREEN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234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821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540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492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645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830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738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560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4239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AC78CD-E908-472E-8DC7-11A8E5D668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</p:spTree>
    <p:extLst>
      <p:ext uri="{BB962C8B-B14F-4D97-AF65-F5344CB8AC3E}">
        <p14:creationId xmlns:p14="http://schemas.microsoft.com/office/powerpoint/2010/main" val="2546500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C9F63-1908-4B4E-AFBE-068BF2DB1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YT Traffic Sources | NDR kulturradar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A99E18-9E98-48D2-8B06-BD4EA39E61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71286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745082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522463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430614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54099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666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564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966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94E04B-7AEB-4A0B-9715-8FB4E4ECA6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</p:spTree>
    <p:extLst>
      <p:ext uri="{BB962C8B-B14F-4D97-AF65-F5344CB8AC3E}">
        <p14:creationId xmlns:p14="http://schemas.microsoft.com/office/powerpoint/2010/main" val="3495147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C2283-20FF-45B7-9B18-719D001D4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Playback Locations | NDR kulturradar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50A3C0-74CB-4ED6-A5C5-42FF551F37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1632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64594326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741885766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399354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023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56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575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137833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65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498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7875DB-4D5C-4EA2-BD04-E8316EE965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01.02.2019 - 28.02.2019</a:t>
            </a:r>
          </a:p>
        </p:txBody>
      </p:sp>
    </p:spTree>
    <p:extLst>
      <p:ext uri="{BB962C8B-B14F-4D97-AF65-F5344CB8AC3E}">
        <p14:creationId xmlns:p14="http://schemas.microsoft.com/office/powerpoint/2010/main" val="4562336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493</Words>
  <Application>Microsoft Office PowerPoint</Application>
  <PresentationFormat>On-screen Show (4:3)</PresentationFormat>
  <Paragraphs>251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MeFo - YouTube</vt:lpstr>
      <vt:lpstr>Youtube YT - Profilübersicht (intern) | NDR kulturradar</vt:lpstr>
      <vt:lpstr>Youtube YT - Profilübersicht (intern) - Lifetime | NDR kulturradar</vt:lpstr>
      <vt:lpstr>Youtube Subscribers Total | NDR kulturradar</vt:lpstr>
      <vt:lpstr>Youtube Video Views Change  | NDR kulturradar</vt:lpstr>
      <vt:lpstr>Youtube YT Top Ten Videos im Zeitraum genutzt | NDR kulturradar - 1 of 2</vt:lpstr>
      <vt:lpstr>Youtube YT Top Ten Videos im Zeitraum genutzt | NDR kulturradar - 2 of 2</vt:lpstr>
      <vt:lpstr>Youtube YT Traffic Sources | NDR kulturradar - 1 of 2</vt:lpstr>
      <vt:lpstr>Youtube YT Traffic Sources | NDR kulturradar - 2 of 2</vt:lpstr>
      <vt:lpstr>Youtube Playback Locations | NDR kulturradar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YouTube</dc:title>
  <dc:creator>Frederik Peiniger</dc:creator>
  <cp:lastModifiedBy>Frederik Peiniger</cp:lastModifiedBy>
  <cp:revision>1</cp:revision>
  <dcterms:created xsi:type="dcterms:W3CDTF">2019-03-08T13:12:25Z</dcterms:created>
  <dcterms:modified xsi:type="dcterms:W3CDTF">2019-03-08T13:12:45Z</dcterms:modified>
</cp:coreProperties>
</file>