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5" r:id="rId9"/>
    <p:sldId id="266" r:id="rId10"/>
    <p:sldId id="267" r:id="rId11"/>
    <p:sldId id="268" r:id="rId12"/>
    <p:sldId id="269" r:id="rId13"/>
    <p:sldId id="271" r:id="rId14"/>
    <p:sldId id="272" r:id="rId15"/>
    <p:sldId id="273" r:id="rId16"/>
    <p:sldId id="275" r:id="rId17"/>
    <p:sldId id="276" r:id="rId18"/>
    <p:sldId id="277" r:id="rId19"/>
    <p:sldId id="278" r:id="rId20"/>
    <p:sldId id="279" r:id="rId21"/>
    <p:sldId id="280" r:id="rId22"/>
    <p:sldId id="281" r:id="rId23"/>
    <p:sldId id="282" r:id="rId24"/>
    <p:sldId id="283" r:id="rId25"/>
    <p:sldId id="285" r:id="rId26"/>
    <p:sldId id="286" r:id="rId27"/>
    <p:sldId id="287" r:id="rId28"/>
    <p:sldId id="289" r:id="rId29"/>
    <p:sldId id="290" r:id="rId30"/>
    <p:sldId id="291" r:id="rId31"/>
    <p:sldId id="293" r:id="rId32"/>
    <p:sldId id="294" r:id="rId33"/>
    <p:sldId id="295" r:id="rId34"/>
    <p:sldId id="296" r:id="rId35"/>
    <p:sldId id="297" r:id="rId36"/>
    <p:sldId id="298" r:id="rId37"/>
    <p:sldId id="299" r:id="rId38"/>
    <p:sldId id="300" r:id="rId39"/>
    <p:sldId id="301" r:id="rId40"/>
    <p:sldId id="303" r:id="rId41"/>
    <p:sldId id="304" r:id="rId42"/>
    <p:sldId id="305" r:id="rId43"/>
    <p:sldId id="306" r:id="rId44"/>
    <p:sldId id="307" r:id="rId45"/>
    <p:sldId id="308"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234174</c:v>
                </c:pt>
                <c:pt idx="1">
                  <c:v>241812</c:v>
                </c:pt>
                <c:pt idx="2">
                  <c:v>262359</c:v>
                </c:pt>
                <c:pt idx="3">
                  <c:v>263912</c:v>
                </c:pt>
                <c:pt idx="4">
                  <c:v>277070</c:v>
                </c:pt>
                <c:pt idx="5">
                  <c:v>229795</c:v>
                </c:pt>
                <c:pt idx="6">
                  <c:v>195872</c:v>
                </c:pt>
                <c:pt idx="7">
                  <c:v>212077</c:v>
                </c:pt>
                <c:pt idx="8">
                  <c:v>216945</c:v>
                </c:pt>
                <c:pt idx="9">
                  <c:v>424549</c:v>
                </c:pt>
                <c:pt idx="10">
                  <c:v>355990</c:v>
                </c:pt>
                <c:pt idx="11">
                  <c:v>282786</c:v>
                </c:pt>
                <c:pt idx="12">
                  <c:v>257998</c:v>
                </c:pt>
                <c:pt idx="13">
                  <c:v>196499</c:v>
                </c:pt>
                <c:pt idx="14">
                  <c:v>218630</c:v>
                </c:pt>
                <c:pt idx="15">
                  <c:v>218589</c:v>
                </c:pt>
                <c:pt idx="16">
                  <c:v>382498</c:v>
                </c:pt>
                <c:pt idx="17">
                  <c:v>379669</c:v>
                </c:pt>
                <c:pt idx="18">
                  <c:v>360780</c:v>
                </c:pt>
                <c:pt idx="19">
                  <c:v>358296</c:v>
                </c:pt>
                <c:pt idx="20">
                  <c:v>271421</c:v>
                </c:pt>
                <c:pt idx="21">
                  <c:v>275535</c:v>
                </c:pt>
                <c:pt idx="22">
                  <c:v>266496</c:v>
                </c:pt>
                <c:pt idx="23">
                  <c:v>451062</c:v>
                </c:pt>
                <c:pt idx="24">
                  <c:v>336613</c:v>
                </c:pt>
                <c:pt idx="25">
                  <c:v>300850</c:v>
                </c:pt>
                <c:pt idx="26">
                  <c:v>280998</c:v>
                </c:pt>
                <c:pt idx="27">
                  <c:v>256433</c:v>
                </c:pt>
                <c:pt idx="28">
                  <c:v>261471</c:v>
                </c:pt>
                <c:pt idx="29">
                  <c:v>306943</c:v>
                </c:pt>
                <c:pt idx="30">
                  <c:v>550331</c:v>
                </c:pt>
              </c:numCache>
            </c:numRef>
          </c:val>
          <c:smooth val="0"/>
          <c:extLst>
            <c:ext xmlns:c16="http://schemas.microsoft.com/office/drawing/2014/chart" uri="{C3380CC4-5D6E-409C-BE32-E72D297353CC}">
              <c16:uniqueId val="{00000000-31C1-40EF-9D65-A0A1273F9C13}"/>
            </c:ext>
          </c:extLst>
        </c:ser>
        <c:dLbls>
          <c:showLegendKey val="0"/>
          <c:showVal val="0"/>
          <c:showCatName val="0"/>
          <c:showSerName val="0"/>
          <c:showPercent val="0"/>
          <c:showBubbleSize val="0"/>
        </c:dLbls>
        <c:smooth val="0"/>
        <c:axId val="526681840"/>
        <c:axId val="526686104"/>
      </c:lineChart>
      <c:catAx>
        <c:axId val="52668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86104"/>
        <c:crosses val="autoZero"/>
        <c:auto val="1"/>
        <c:lblAlgn val="ctr"/>
        <c:lblOffset val="100"/>
        <c:noMultiLvlLbl val="0"/>
      </c:catAx>
      <c:valAx>
        <c:axId val="52668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8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384547</c:v>
                </c:pt>
                <c:pt idx="1">
                  <c:v>301410</c:v>
                </c:pt>
                <c:pt idx="2">
                  <c:v>178183</c:v>
                </c:pt>
                <c:pt idx="3">
                  <c:v>161993</c:v>
                </c:pt>
                <c:pt idx="4">
                  <c:v>148043</c:v>
                </c:pt>
                <c:pt idx="5">
                  <c:v>167240</c:v>
                </c:pt>
                <c:pt idx="6">
                  <c:v>244604</c:v>
                </c:pt>
                <c:pt idx="7">
                  <c:v>276517</c:v>
                </c:pt>
                <c:pt idx="8">
                  <c:v>277015</c:v>
                </c:pt>
                <c:pt idx="9">
                  <c:v>440428</c:v>
                </c:pt>
                <c:pt idx="10">
                  <c:v>521286</c:v>
                </c:pt>
                <c:pt idx="11">
                  <c:v>375566</c:v>
                </c:pt>
                <c:pt idx="12">
                  <c:v>489345</c:v>
                </c:pt>
                <c:pt idx="13">
                  <c:v>286809</c:v>
                </c:pt>
                <c:pt idx="14">
                  <c:v>300582</c:v>
                </c:pt>
                <c:pt idx="15">
                  <c:v>243079</c:v>
                </c:pt>
                <c:pt idx="16">
                  <c:v>295114</c:v>
                </c:pt>
                <c:pt idx="17">
                  <c:v>284059</c:v>
                </c:pt>
                <c:pt idx="18">
                  <c:v>285313</c:v>
                </c:pt>
                <c:pt idx="19">
                  <c:v>569463</c:v>
                </c:pt>
                <c:pt idx="20">
                  <c:v>461847</c:v>
                </c:pt>
                <c:pt idx="21">
                  <c:v>398926</c:v>
                </c:pt>
                <c:pt idx="22">
                  <c:v>406523</c:v>
                </c:pt>
                <c:pt idx="23">
                  <c:v>576379</c:v>
                </c:pt>
                <c:pt idx="24">
                  <c:v>706221</c:v>
                </c:pt>
                <c:pt idx="25">
                  <c:v>462150</c:v>
                </c:pt>
                <c:pt idx="26">
                  <c:v>426177</c:v>
                </c:pt>
                <c:pt idx="27">
                  <c:v>293115</c:v>
                </c:pt>
                <c:pt idx="28">
                  <c:v>290417</c:v>
                </c:pt>
                <c:pt idx="29">
                  <c:v>237979</c:v>
                </c:pt>
                <c:pt idx="30">
                  <c:v>234369</c:v>
                </c:pt>
              </c:numCache>
            </c:numRef>
          </c:val>
          <c:smooth val="0"/>
          <c:extLst>
            <c:ext xmlns:c16="http://schemas.microsoft.com/office/drawing/2014/chart" uri="{C3380CC4-5D6E-409C-BE32-E72D297353CC}">
              <c16:uniqueId val="{00000000-7FB8-4C94-9390-228BA936D7A7}"/>
            </c:ext>
          </c:extLst>
        </c:ser>
        <c:dLbls>
          <c:showLegendKey val="0"/>
          <c:showVal val="0"/>
          <c:showCatName val="0"/>
          <c:showSerName val="0"/>
          <c:showPercent val="0"/>
          <c:showBubbleSize val="0"/>
        </c:dLbls>
        <c:smooth val="0"/>
        <c:axId val="608165880"/>
        <c:axId val="608166208"/>
      </c:lineChart>
      <c:catAx>
        <c:axId val="60816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166208"/>
        <c:crosses val="autoZero"/>
        <c:auto val="1"/>
        <c:lblAlgn val="ctr"/>
        <c:lblOffset val="100"/>
        <c:noMultiLvlLbl val="0"/>
      </c:catAx>
      <c:valAx>
        <c:axId val="60816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16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384547</c:v>
                </c:pt>
                <c:pt idx="1">
                  <c:v>301410</c:v>
                </c:pt>
                <c:pt idx="2">
                  <c:v>178183</c:v>
                </c:pt>
                <c:pt idx="3">
                  <c:v>161993</c:v>
                </c:pt>
                <c:pt idx="4">
                  <c:v>148043</c:v>
                </c:pt>
                <c:pt idx="5">
                  <c:v>167240</c:v>
                </c:pt>
                <c:pt idx="6">
                  <c:v>244604</c:v>
                </c:pt>
                <c:pt idx="7">
                  <c:v>276517</c:v>
                </c:pt>
                <c:pt idx="8">
                  <c:v>277015</c:v>
                </c:pt>
                <c:pt idx="9">
                  <c:v>440428</c:v>
                </c:pt>
                <c:pt idx="10">
                  <c:v>521286</c:v>
                </c:pt>
                <c:pt idx="11">
                  <c:v>375566</c:v>
                </c:pt>
                <c:pt idx="12">
                  <c:v>489345</c:v>
                </c:pt>
                <c:pt idx="13">
                  <c:v>286809</c:v>
                </c:pt>
                <c:pt idx="14">
                  <c:v>300582</c:v>
                </c:pt>
                <c:pt idx="15">
                  <c:v>243079</c:v>
                </c:pt>
                <c:pt idx="16">
                  <c:v>295114</c:v>
                </c:pt>
                <c:pt idx="17">
                  <c:v>284059</c:v>
                </c:pt>
                <c:pt idx="18">
                  <c:v>285313</c:v>
                </c:pt>
                <c:pt idx="19">
                  <c:v>569463</c:v>
                </c:pt>
                <c:pt idx="20">
                  <c:v>461847</c:v>
                </c:pt>
                <c:pt idx="21">
                  <c:v>398926</c:v>
                </c:pt>
                <c:pt idx="22">
                  <c:v>406523</c:v>
                </c:pt>
                <c:pt idx="23">
                  <c:v>576379</c:v>
                </c:pt>
                <c:pt idx="24">
                  <c:v>706221</c:v>
                </c:pt>
                <c:pt idx="25">
                  <c:v>462150</c:v>
                </c:pt>
                <c:pt idx="26">
                  <c:v>426177</c:v>
                </c:pt>
                <c:pt idx="27">
                  <c:v>293115</c:v>
                </c:pt>
                <c:pt idx="28">
                  <c:v>290417</c:v>
                </c:pt>
                <c:pt idx="29">
                  <c:v>237979</c:v>
                </c:pt>
                <c:pt idx="30">
                  <c:v>234369</c:v>
                </c:pt>
              </c:numCache>
            </c:numRef>
          </c:val>
          <c:smooth val="0"/>
          <c:extLst>
            <c:ext xmlns:c16="http://schemas.microsoft.com/office/drawing/2014/chart" uri="{C3380CC4-5D6E-409C-BE32-E72D297353CC}">
              <c16:uniqueId val="{00000000-328F-4426-935D-89891C1267C1}"/>
            </c:ext>
          </c:extLst>
        </c:ser>
        <c:dLbls>
          <c:showLegendKey val="0"/>
          <c:showVal val="0"/>
          <c:showCatName val="0"/>
          <c:showSerName val="0"/>
          <c:showPercent val="0"/>
          <c:showBubbleSize val="0"/>
        </c:dLbls>
        <c:smooth val="0"/>
        <c:axId val="608159320"/>
        <c:axId val="608159648"/>
      </c:lineChart>
      <c:catAx>
        <c:axId val="60815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159648"/>
        <c:crosses val="autoZero"/>
        <c:auto val="1"/>
        <c:lblAlgn val="ctr"/>
        <c:lblOffset val="100"/>
        <c:noMultiLvlLbl val="0"/>
      </c:catAx>
      <c:valAx>
        <c:axId val="60815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15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Sheet1!$A$2:$A$32</c:f>
              <c:strCache>
                <c:ptCount val="31"/>
                <c:pt idx="0">
                  <c:v>01.01.2019</c:v>
                </c:pt>
                <c:pt idx="1">
                  <c:v>02.01.2019</c:v>
                </c:pt>
                <c:pt idx="2">
                  <c:v>03.01.2019</c:v>
                </c:pt>
                <c:pt idx="3">
                  <c:v>04.01.2019</c:v>
                </c:pt>
                <c:pt idx="4">
                  <c:v>05.01.2019</c:v>
                </c:pt>
                <c:pt idx="5">
                  <c:v>06.01.2019</c:v>
                </c:pt>
                <c:pt idx="6">
                  <c:v>07.01.2019</c:v>
                </c:pt>
                <c:pt idx="7">
                  <c:v>08.01.2019</c:v>
                </c:pt>
                <c:pt idx="8">
                  <c:v>09.01.2019</c:v>
                </c:pt>
                <c:pt idx="9">
                  <c:v>10.01.2019</c:v>
                </c:pt>
                <c:pt idx="10">
                  <c:v>11.01.2019</c:v>
                </c:pt>
                <c:pt idx="11">
                  <c:v>12.01.2019</c:v>
                </c:pt>
                <c:pt idx="12">
                  <c:v>13.01.2019</c:v>
                </c:pt>
                <c:pt idx="13">
                  <c:v>14.01.2019</c:v>
                </c:pt>
                <c:pt idx="14">
                  <c:v>15.01.2019</c:v>
                </c:pt>
                <c:pt idx="15">
                  <c:v>16.01.2019</c:v>
                </c:pt>
                <c:pt idx="16">
                  <c:v>17.01.2019</c:v>
                </c:pt>
                <c:pt idx="17">
                  <c:v>18.01.2019</c:v>
                </c:pt>
                <c:pt idx="18">
                  <c:v>19.01.2019</c:v>
                </c:pt>
                <c:pt idx="19">
                  <c:v>20.01.2019</c:v>
                </c:pt>
                <c:pt idx="20">
                  <c:v>21.01.2019</c:v>
                </c:pt>
                <c:pt idx="21">
                  <c:v>22.01.2019</c:v>
                </c:pt>
                <c:pt idx="22">
                  <c:v>23.01.2019</c:v>
                </c:pt>
                <c:pt idx="23">
                  <c:v>24.01.2019</c:v>
                </c:pt>
                <c:pt idx="24">
                  <c:v>25.01.2019</c:v>
                </c:pt>
                <c:pt idx="25">
                  <c:v>26.01.2019</c:v>
                </c:pt>
                <c:pt idx="26">
                  <c:v>27.01.2019</c:v>
                </c:pt>
                <c:pt idx="27">
                  <c:v>28.01.2019</c:v>
                </c:pt>
                <c:pt idx="28">
                  <c:v>29.01.2019</c:v>
                </c:pt>
                <c:pt idx="29">
                  <c:v>30.01.2019</c:v>
                </c:pt>
                <c:pt idx="30">
                  <c:v>31.01.2019</c:v>
                </c:pt>
              </c:strCache>
            </c:strRef>
          </c:cat>
          <c:val>
            <c:numRef>
              <c:f>Sheet1!$B$2:$B$32</c:f>
              <c:numCache>
                <c:formatCode>General</c:formatCode>
                <c:ptCount val="31"/>
                <c:pt idx="0">
                  <c:v>550865</c:v>
                </c:pt>
                <c:pt idx="1">
                  <c:v>430896</c:v>
                </c:pt>
                <c:pt idx="2">
                  <c:v>279099</c:v>
                </c:pt>
                <c:pt idx="3">
                  <c:v>276348</c:v>
                </c:pt>
                <c:pt idx="4">
                  <c:v>234060</c:v>
                </c:pt>
                <c:pt idx="5">
                  <c:v>256921</c:v>
                </c:pt>
                <c:pt idx="6">
                  <c:v>370296</c:v>
                </c:pt>
                <c:pt idx="7">
                  <c:v>459169</c:v>
                </c:pt>
                <c:pt idx="8">
                  <c:v>480478</c:v>
                </c:pt>
                <c:pt idx="9">
                  <c:v>724988</c:v>
                </c:pt>
                <c:pt idx="10">
                  <c:v>851227</c:v>
                </c:pt>
                <c:pt idx="11">
                  <c:v>613363</c:v>
                </c:pt>
                <c:pt idx="12">
                  <c:v>881544</c:v>
                </c:pt>
                <c:pt idx="13">
                  <c:v>508190</c:v>
                </c:pt>
                <c:pt idx="14">
                  <c:v>538632</c:v>
                </c:pt>
                <c:pt idx="15">
                  <c:v>409001</c:v>
                </c:pt>
                <c:pt idx="16">
                  <c:v>533270</c:v>
                </c:pt>
                <c:pt idx="17">
                  <c:v>490571</c:v>
                </c:pt>
                <c:pt idx="18">
                  <c:v>481933</c:v>
                </c:pt>
                <c:pt idx="19">
                  <c:v>910425</c:v>
                </c:pt>
                <c:pt idx="20">
                  <c:v>813611</c:v>
                </c:pt>
                <c:pt idx="21">
                  <c:v>638753</c:v>
                </c:pt>
                <c:pt idx="22">
                  <c:v>616833</c:v>
                </c:pt>
                <c:pt idx="23">
                  <c:v>905466</c:v>
                </c:pt>
                <c:pt idx="24">
                  <c:v>1183160</c:v>
                </c:pt>
                <c:pt idx="25">
                  <c:v>745481</c:v>
                </c:pt>
                <c:pt idx="26">
                  <c:v>662927</c:v>
                </c:pt>
                <c:pt idx="27">
                  <c:v>506046</c:v>
                </c:pt>
                <c:pt idx="28">
                  <c:v>516823</c:v>
                </c:pt>
                <c:pt idx="29">
                  <c:v>436608</c:v>
                </c:pt>
                <c:pt idx="30">
                  <c:v>409408</c:v>
                </c:pt>
              </c:numCache>
            </c:numRef>
          </c:val>
          <c:smooth val="0"/>
          <c:extLst>
            <c:ext xmlns:c16="http://schemas.microsoft.com/office/drawing/2014/chart" uri="{C3380CC4-5D6E-409C-BE32-E72D297353CC}">
              <c16:uniqueId val="{00000000-A740-465B-A81A-DF0E2ABEA178}"/>
            </c:ext>
          </c:extLst>
        </c:ser>
        <c:dLbls>
          <c:showLegendKey val="0"/>
          <c:showVal val="0"/>
          <c:showCatName val="0"/>
          <c:showSerName val="0"/>
          <c:showPercent val="0"/>
          <c:showBubbleSize val="0"/>
        </c:dLbls>
        <c:smooth val="0"/>
        <c:axId val="608169160"/>
        <c:axId val="608175064"/>
      </c:lineChart>
      <c:catAx>
        <c:axId val="608169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175064"/>
        <c:crosses val="autoZero"/>
        <c:auto val="1"/>
        <c:lblAlgn val="ctr"/>
        <c:lblOffset val="100"/>
        <c:noMultiLvlLbl val="0"/>
      </c:catAx>
      <c:valAx>
        <c:axId val="60817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16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DB628-A604-484C-9348-DE22F430AA1A}"/>
              </a:ext>
            </a:extLst>
          </p:cNvPr>
          <p:cNvSpPr>
            <a:spLocks noGrp="1"/>
          </p:cNvSpPr>
          <p:nvPr>
            <p:ph type="ctrTitle"/>
          </p:nvPr>
        </p:nvSpPr>
        <p:spPr/>
        <p:txBody>
          <a:bodyPr/>
          <a:lstStyle/>
          <a:p>
            <a:r>
              <a:rPr lang="en-US"/>
              <a:t>MeFo - Monatsbericht</a:t>
            </a:r>
          </a:p>
        </p:txBody>
      </p:sp>
      <p:sp>
        <p:nvSpPr>
          <p:cNvPr id="3" name="Subtitle 2">
            <a:extLst>
              <a:ext uri="{FF2B5EF4-FFF2-40B4-BE49-F238E27FC236}">
                <a16:creationId xmlns:a16="http://schemas.microsoft.com/office/drawing/2014/main" id="{7A48BD57-57C3-47B3-9965-0E96D9DF8E59}"/>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14621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8A73B-5874-4242-863E-55203043E447}"/>
              </a:ext>
            </a:extLst>
          </p:cNvPr>
          <p:cNvSpPr>
            <a:spLocks noGrp="1"/>
          </p:cNvSpPr>
          <p:nvPr>
            <p:ph type="title"/>
          </p:nvPr>
        </p:nvSpPr>
        <p:spPr/>
        <p:txBody>
          <a:bodyPr/>
          <a:lstStyle/>
          <a:p>
            <a:r>
              <a:rPr lang="en-US"/>
              <a:t>Facebook Profil - Po.Reichw. Aktive Nutzer, Starts, Fans | extra 3</a:t>
            </a:r>
          </a:p>
        </p:txBody>
      </p:sp>
      <p:graphicFrame>
        <p:nvGraphicFramePr>
          <p:cNvPr id="5" name="Table Placeholder 4">
            <a:extLst>
              <a:ext uri="{FF2B5EF4-FFF2-40B4-BE49-F238E27FC236}">
                <a16:creationId xmlns:a16="http://schemas.microsoft.com/office/drawing/2014/main" id="{B57F5464-A0DD-4C22-A056-B3B928C891BE}"/>
              </a:ext>
            </a:extLst>
          </p:cNvPr>
          <p:cNvGraphicFramePr>
            <a:graphicFrameLocks noGrp="1"/>
          </p:cNvGraphicFramePr>
          <p:nvPr>
            <p:ph type="tbl" sz="quarter" idx="13"/>
            <p:extLst>
              <p:ext uri="{D42A27DB-BD31-4B8C-83A1-F6EECF244321}">
                <p14:modId xmlns:p14="http://schemas.microsoft.com/office/powerpoint/2010/main" val="2225451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4053133806"/>
                    </a:ext>
                  </a:extLst>
                </a:gridCol>
                <a:gridCol w="1234440">
                  <a:extLst>
                    <a:ext uri="{9D8B030D-6E8A-4147-A177-3AD203B41FA5}">
                      <a16:colId xmlns:a16="http://schemas.microsoft.com/office/drawing/2014/main" val="505732455"/>
                    </a:ext>
                  </a:extLst>
                </a:gridCol>
                <a:gridCol w="1234440">
                  <a:extLst>
                    <a:ext uri="{9D8B030D-6E8A-4147-A177-3AD203B41FA5}">
                      <a16:colId xmlns:a16="http://schemas.microsoft.com/office/drawing/2014/main" val="1243185128"/>
                    </a:ext>
                  </a:extLst>
                </a:gridCol>
                <a:gridCol w="1234440">
                  <a:extLst>
                    <a:ext uri="{9D8B030D-6E8A-4147-A177-3AD203B41FA5}">
                      <a16:colId xmlns:a16="http://schemas.microsoft.com/office/drawing/2014/main" val="1125131119"/>
                    </a:ext>
                  </a:extLst>
                </a:gridCol>
                <a:gridCol w="1234440">
                  <a:extLst>
                    <a:ext uri="{9D8B030D-6E8A-4147-A177-3AD203B41FA5}">
                      <a16:colId xmlns:a16="http://schemas.microsoft.com/office/drawing/2014/main" val="2698181734"/>
                    </a:ext>
                  </a:extLst>
                </a:gridCol>
                <a:gridCol w="1234440">
                  <a:extLst>
                    <a:ext uri="{9D8B030D-6E8A-4147-A177-3AD203B41FA5}">
                      <a16:colId xmlns:a16="http://schemas.microsoft.com/office/drawing/2014/main" val="2615877508"/>
                    </a:ext>
                  </a:extLst>
                </a:gridCol>
                <a:gridCol w="1234440">
                  <a:extLst>
                    <a:ext uri="{9D8B030D-6E8A-4147-A177-3AD203B41FA5}">
                      <a16:colId xmlns:a16="http://schemas.microsoft.com/office/drawing/2014/main" val="930171084"/>
                    </a:ext>
                  </a:extLst>
                </a:gridCol>
                <a:gridCol w="411480">
                  <a:extLst>
                    <a:ext uri="{9D8B030D-6E8A-4147-A177-3AD203B41FA5}">
                      <a16:colId xmlns:a16="http://schemas.microsoft.com/office/drawing/2014/main" val="249989975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en-US" sz="1000"/>
                        <a:t>Potenzielle Reichweite - 28 Tage</a:t>
                      </a:r>
                    </a:p>
                  </a:txBody>
                  <a:tcPr/>
                </a:tc>
                <a:tc>
                  <a:txBody>
                    <a:bodyPr/>
                    <a:lstStyle/>
                    <a:p>
                      <a:r>
                        <a:rPr lang="en-US" sz="1000"/>
                        <a:t>Aktive Nutzer - 28 Tage</a:t>
                      </a:r>
                    </a:p>
                  </a:txBody>
                  <a:tcPr/>
                </a:tc>
                <a:tc>
                  <a:txBody>
                    <a:bodyPr/>
                    <a:lstStyle/>
                    <a:p>
                      <a:r>
                        <a:rPr lang="de-DE" sz="1000"/>
                        <a:t>Ø Aktive Nutzer pro Tag</a:t>
                      </a:r>
                      <a:endParaRPr lang="en-US" sz="1000"/>
                    </a:p>
                  </a:txBody>
                  <a:tcPr/>
                </a:tc>
                <a:tc>
                  <a:txBody>
                    <a:bodyPr/>
                    <a:lstStyle/>
                    <a:p>
                      <a:r>
                        <a:rPr lang="de-DE" sz="1000"/>
                        <a:t>Ø Starts 10 Sek. pro Tag</a:t>
                      </a:r>
                      <a:endParaRPr lang="en-US" sz="1000"/>
                    </a:p>
                  </a:txBody>
                  <a:tcPr/>
                </a:tc>
                <a:tc>
                  <a:txBody>
                    <a:bodyPr/>
                    <a:lstStyle/>
                    <a:p>
                      <a:r>
                        <a:rPr lang="de-DE" sz="1000"/>
                        <a:t>Ø Starts 3 Sek. pro Tag</a:t>
                      </a:r>
                      <a:endParaRPr lang="en-US" sz="1000"/>
                    </a:p>
                  </a:txBody>
                  <a:tcPr/>
                </a:tc>
                <a:tc>
                  <a:txBody>
                    <a:bodyPr/>
                    <a:lstStyle/>
                    <a:p>
                      <a:r>
                        <a:rPr lang="en-US" sz="1000"/>
                        <a:t>Fans</a:t>
                      </a:r>
                    </a:p>
                  </a:txBody>
                  <a:tcPr/>
                </a:tc>
                <a:extLst>
                  <a:ext uri="{0D108BD9-81ED-4DB2-BD59-A6C34878D82A}">
                    <a16:rowId xmlns:a16="http://schemas.microsoft.com/office/drawing/2014/main" val="648449563"/>
                  </a:ext>
                </a:extLst>
              </a:tr>
              <a:tr h="370840">
                <a:tc>
                  <a:txBody>
                    <a:bodyPr/>
                    <a:lstStyle/>
                    <a:p>
                      <a:r>
                        <a:rPr lang="en-US" sz="1000"/>
                        <a:t>Extra 3</a:t>
                      </a:r>
                    </a:p>
                  </a:txBody>
                  <a:tcPr/>
                </a:tc>
                <a:tc>
                  <a:txBody>
                    <a:bodyPr/>
                    <a:lstStyle/>
                    <a:p>
                      <a:r>
                        <a:rPr lang="en-US" sz="1000"/>
                        <a:t>1060551</a:t>
                      </a:r>
                    </a:p>
                  </a:txBody>
                  <a:tcPr/>
                </a:tc>
                <a:tc>
                  <a:txBody>
                    <a:bodyPr/>
                    <a:lstStyle/>
                    <a:p>
                      <a:r>
                        <a:rPr lang="en-US" sz="1000"/>
                        <a:t>11927497</a:t>
                      </a:r>
                    </a:p>
                  </a:txBody>
                  <a:tcPr/>
                </a:tc>
                <a:tc>
                  <a:txBody>
                    <a:bodyPr/>
                    <a:lstStyle/>
                    <a:p>
                      <a:r>
                        <a:rPr lang="en-US" sz="1000"/>
                        <a:t>2058800</a:t>
                      </a:r>
                    </a:p>
                  </a:txBody>
                  <a:tcPr/>
                </a:tc>
                <a:tc>
                  <a:txBody>
                    <a:bodyPr/>
                    <a:lstStyle/>
                    <a:p>
                      <a:r>
                        <a:rPr lang="en-US" sz="1000"/>
                        <a:t>121565</a:t>
                      </a:r>
                    </a:p>
                  </a:txBody>
                  <a:tcPr/>
                </a:tc>
                <a:tc>
                  <a:txBody>
                    <a:bodyPr/>
                    <a:lstStyle/>
                    <a:p>
                      <a:r>
                        <a:rPr lang="en-US" sz="1000"/>
                        <a:t>345958</a:t>
                      </a:r>
                    </a:p>
                  </a:txBody>
                  <a:tcPr/>
                </a:tc>
                <a:tc>
                  <a:txBody>
                    <a:bodyPr/>
                    <a:lstStyle/>
                    <a:p>
                      <a:r>
                        <a:rPr lang="en-US" sz="1000"/>
                        <a:t>571497</a:t>
                      </a:r>
                    </a:p>
                  </a:txBody>
                  <a:tcPr/>
                </a:tc>
                <a:tc>
                  <a:txBody>
                    <a:bodyPr/>
                    <a:lstStyle/>
                    <a:p>
                      <a:r>
                        <a:rPr lang="en-US" sz="1000"/>
                        <a:t>874816</a:t>
                      </a:r>
                    </a:p>
                  </a:txBody>
                  <a:tcPr/>
                </a:tc>
                <a:extLst>
                  <a:ext uri="{0D108BD9-81ED-4DB2-BD59-A6C34878D82A}">
                    <a16:rowId xmlns:a16="http://schemas.microsoft.com/office/drawing/2014/main" val="754332079"/>
                  </a:ext>
                </a:extLst>
              </a:tr>
            </a:tbl>
          </a:graphicData>
        </a:graphic>
      </p:graphicFrame>
      <p:sp>
        <p:nvSpPr>
          <p:cNvPr id="4" name="Text Placeholder 3">
            <a:extLst>
              <a:ext uri="{FF2B5EF4-FFF2-40B4-BE49-F238E27FC236}">
                <a16:creationId xmlns:a16="http://schemas.microsoft.com/office/drawing/2014/main" id="{C334F96F-848D-4D5A-B644-32AA0038DC8F}"/>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225774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16B10-9265-4AB6-9139-36201A44E5A7}"/>
              </a:ext>
            </a:extLst>
          </p:cNvPr>
          <p:cNvSpPr>
            <a:spLocks noGrp="1"/>
          </p:cNvSpPr>
          <p:nvPr>
            <p:ph type="title"/>
          </p:nvPr>
        </p:nvSpPr>
        <p:spPr/>
        <p:txBody>
          <a:bodyPr/>
          <a:lstStyle/>
          <a:p>
            <a:r>
              <a:rPr lang="en-US"/>
              <a:t>Facebook Eigene Posts - Videostarts - Export_alt | extra 3 - 1 of 5</a:t>
            </a:r>
          </a:p>
        </p:txBody>
      </p:sp>
      <p:graphicFrame>
        <p:nvGraphicFramePr>
          <p:cNvPr id="5" name="Table Placeholder 4">
            <a:extLst>
              <a:ext uri="{FF2B5EF4-FFF2-40B4-BE49-F238E27FC236}">
                <a16:creationId xmlns:a16="http://schemas.microsoft.com/office/drawing/2014/main" id="{C48867F6-B664-406A-A5CA-71BD64C3E67D}"/>
              </a:ext>
            </a:extLst>
          </p:cNvPr>
          <p:cNvGraphicFramePr>
            <a:graphicFrameLocks noGrp="1"/>
          </p:cNvGraphicFramePr>
          <p:nvPr>
            <p:ph type="tbl" sz="quarter" idx="13"/>
            <p:extLst>
              <p:ext uri="{D42A27DB-BD31-4B8C-83A1-F6EECF244321}">
                <p14:modId xmlns:p14="http://schemas.microsoft.com/office/powerpoint/2010/main" val="4271127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1232293"/>
                    </a:ext>
                  </a:extLst>
                </a:gridCol>
                <a:gridCol w="822960">
                  <a:extLst>
                    <a:ext uri="{9D8B030D-6E8A-4147-A177-3AD203B41FA5}">
                      <a16:colId xmlns:a16="http://schemas.microsoft.com/office/drawing/2014/main" val="3277940590"/>
                    </a:ext>
                  </a:extLst>
                </a:gridCol>
                <a:gridCol w="822960">
                  <a:extLst>
                    <a:ext uri="{9D8B030D-6E8A-4147-A177-3AD203B41FA5}">
                      <a16:colId xmlns:a16="http://schemas.microsoft.com/office/drawing/2014/main" val="2219756151"/>
                    </a:ext>
                  </a:extLst>
                </a:gridCol>
                <a:gridCol w="822960">
                  <a:extLst>
                    <a:ext uri="{9D8B030D-6E8A-4147-A177-3AD203B41FA5}">
                      <a16:colId xmlns:a16="http://schemas.microsoft.com/office/drawing/2014/main" val="1379712007"/>
                    </a:ext>
                  </a:extLst>
                </a:gridCol>
                <a:gridCol w="822960">
                  <a:extLst>
                    <a:ext uri="{9D8B030D-6E8A-4147-A177-3AD203B41FA5}">
                      <a16:colId xmlns:a16="http://schemas.microsoft.com/office/drawing/2014/main" val="1234389020"/>
                    </a:ext>
                  </a:extLst>
                </a:gridCol>
                <a:gridCol w="822960">
                  <a:extLst>
                    <a:ext uri="{9D8B030D-6E8A-4147-A177-3AD203B41FA5}">
                      <a16:colId xmlns:a16="http://schemas.microsoft.com/office/drawing/2014/main" val="3403591249"/>
                    </a:ext>
                  </a:extLst>
                </a:gridCol>
                <a:gridCol w="822960">
                  <a:extLst>
                    <a:ext uri="{9D8B030D-6E8A-4147-A177-3AD203B41FA5}">
                      <a16:colId xmlns:a16="http://schemas.microsoft.com/office/drawing/2014/main" val="2732399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5781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887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33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4633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639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3621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696792"/>
                  </a:ext>
                </a:extLst>
              </a:tr>
            </a:tbl>
          </a:graphicData>
        </a:graphic>
      </p:graphicFrame>
      <p:sp>
        <p:nvSpPr>
          <p:cNvPr id="4" name="Text Placeholder 3">
            <a:extLst>
              <a:ext uri="{FF2B5EF4-FFF2-40B4-BE49-F238E27FC236}">
                <a16:creationId xmlns:a16="http://schemas.microsoft.com/office/drawing/2014/main" id="{33F110AA-433C-4D51-BD28-B8EB8C01581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925642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A10C-27C2-4002-B341-3B3D3E7D5A9F}"/>
              </a:ext>
            </a:extLst>
          </p:cNvPr>
          <p:cNvSpPr>
            <a:spLocks noGrp="1"/>
          </p:cNvSpPr>
          <p:nvPr>
            <p:ph type="title"/>
          </p:nvPr>
        </p:nvSpPr>
        <p:spPr/>
        <p:txBody>
          <a:bodyPr/>
          <a:lstStyle/>
          <a:p>
            <a:r>
              <a:rPr lang="en-US"/>
              <a:t>Facebook Eigene Posts - Videostarts - Export_alt | extra 3 - 2 of 5</a:t>
            </a:r>
          </a:p>
        </p:txBody>
      </p:sp>
      <p:graphicFrame>
        <p:nvGraphicFramePr>
          <p:cNvPr id="5" name="Table Placeholder 4">
            <a:extLst>
              <a:ext uri="{FF2B5EF4-FFF2-40B4-BE49-F238E27FC236}">
                <a16:creationId xmlns:a16="http://schemas.microsoft.com/office/drawing/2014/main" id="{AE822A36-E3D2-41BE-8454-C194E990B670}"/>
              </a:ext>
            </a:extLst>
          </p:cNvPr>
          <p:cNvGraphicFramePr>
            <a:graphicFrameLocks noGrp="1"/>
          </p:cNvGraphicFramePr>
          <p:nvPr>
            <p:ph type="tbl" sz="quarter" idx="13"/>
            <p:extLst>
              <p:ext uri="{D42A27DB-BD31-4B8C-83A1-F6EECF244321}">
                <p14:modId xmlns:p14="http://schemas.microsoft.com/office/powerpoint/2010/main" val="1024311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58499890"/>
                    </a:ext>
                  </a:extLst>
                </a:gridCol>
                <a:gridCol w="822960">
                  <a:extLst>
                    <a:ext uri="{9D8B030D-6E8A-4147-A177-3AD203B41FA5}">
                      <a16:colId xmlns:a16="http://schemas.microsoft.com/office/drawing/2014/main" val="1396422801"/>
                    </a:ext>
                  </a:extLst>
                </a:gridCol>
                <a:gridCol w="822960">
                  <a:extLst>
                    <a:ext uri="{9D8B030D-6E8A-4147-A177-3AD203B41FA5}">
                      <a16:colId xmlns:a16="http://schemas.microsoft.com/office/drawing/2014/main" val="2032744652"/>
                    </a:ext>
                  </a:extLst>
                </a:gridCol>
                <a:gridCol w="822960">
                  <a:extLst>
                    <a:ext uri="{9D8B030D-6E8A-4147-A177-3AD203B41FA5}">
                      <a16:colId xmlns:a16="http://schemas.microsoft.com/office/drawing/2014/main" val="3423787891"/>
                    </a:ext>
                  </a:extLst>
                </a:gridCol>
                <a:gridCol w="822960">
                  <a:extLst>
                    <a:ext uri="{9D8B030D-6E8A-4147-A177-3AD203B41FA5}">
                      <a16:colId xmlns:a16="http://schemas.microsoft.com/office/drawing/2014/main" val="2674817365"/>
                    </a:ext>
                  </a:extLst>
                </a:gridCol>
                <a:gridCol w="822960">
                  <a:extLst>
                    <a:ext uri="{9D8B030D-6E8A-4147-A177-3AD203B41FA5}">
                      <a16:colId xmlns:a16="http://schemas.microsoft.com/office/drawing/2014/main" val="2063601121"/>
                    </a:ext>
                  </a:extLst>
                </a:gridCol>
                <a:gridCol w="822960">
                  <a:extLst>
                    <a:ext uri="{9D8B030D-6E8A-4147-A177-3AD203B41FA5}">
                      <a16:colId xmlns:a16="http://schemas.microsoft.com/office/drawing/2014/main" val="3871459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20193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199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0385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061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691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5897753"/>
                  </a:ext>
                </a:extLst>
              </a:tr>
            </a:tbl>
          </a:graphicData>
        </a:graphic>
      </p:graphicFrame>
      <p:sp>
        <p:nvSpPr>
          <p:cNvPr id="4" name="Text Placeholder 3">
            <a:extLst>
              <a:ext uri="{FF2B5EF4-FFF2-40B4-BE49-F238E27FC236}">
                <a16:creationId xmlns:a16="http://schemas.microsoft.com/office/drawing/2014/main" id="{7BE33569-EB97-4A7C-93E7-E40F4876C3C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344324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C4371-EA4E-48BE-B11B-8C576B2AE0EB}"/>
              </a:ext>
            </a:extLst>
          </p:cNvPr>
          <p:cNvSpPr>
            <a:spLocks noGrp="1"/>
          </p:cNvSpPr>
          <p:nvPr>
            <p:ph type="title"/>
          </p:nvPr>
        </p:nvSpPr>
        <p:spPr/>
        <p:txBody>
          <a:bodyPr/>
          <a:lstStyle/>
          <a:p>
            <a:r>
              <a:rPr lang="en-US"/>
              <a:t>Facebook Eigene Posts - Videostarts - Export_alt | extra 3 - 3 of 5</a:t>
            </a:r>
          </a:p>
        </p:txBody>
      </p:sp>
      <p:graphicFrame>
        <p:nvGraphicFramePr>
          <p:cNvPr id="5" name="Table Placeholder 4">
            <a:extLst>
              <a:ext uri="{FF2B5EF4-FFF2-40B4-BE49-F238E27FC236}">
                <a16:creationId xmlns:a16="http://schemas.microsoft.com/office/drawing/2014/main" id="{9F9D5855-150B-43E9-8614-D13E4344E234}"/>
              </a:ext>
            </a:extLst>
          </p:cNvPr>
          <p:cNvGraphicFramePr>
            <a:graphicFrameLocks noGrp="1"/>
          </p:cNvGraphicFramePr>
          <p:nvPr>
            <p:ph type="tbl" sz="quarter" idx="13"/>
            <p:extLst>
              <p:ext uri="{D42A27DB-BD31-4B8C-83A1-F6EECF244321}">
                <p14:modId xmlns:p14="http://schemas.microsoft.com/office/powerpoint/2010/main" val="2539678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1405569"/>
                    </a:ext>
                  </a:extLst>
                </a:gridCol>
                <a:gridCol w="822960">
                  <a:extLst>
                    <a:ext uri="{9D8B030D-6E8A-4147-A177-3AD203B41FA5}">
                      <a16:colId xmlns:a16="http://schemas.microsoft.com/office/drawing/2014/main" val="2403360272"/>
                    </a:ext>
                  </a:extLst>
                </a:gridCol>
                <a:gridCol w="822960">
                  <a:extLst>
                    <a:ext uri="{9D8B030D-6E8A-4147-A177-3AD203B41FA5}">
                      <a16:colId xmlns:a16="http://schemas.microsoft.com/office/drawing/2014/main" val="2239828636"/>
                    </a:ext>
                  </a:extLst>
                </a:gridCol>
                <a:gridCol w="822960">
                  <a:extLst>
                    <a:ext uri="{9D8B030D-6E8A-4147-A177-3AD203B41FA5}">
                      <a16:colId xmlns:a16="http://schemas.microsoft.com/office/drawing/2014/main" val="56797710"/>
                    </a:ext>
                  </a:extLst>
                </a:gridCol>
                <a:gridCol w="822960">
                  <a:extLst>
                    <a:ext uri="{9D8B030D-6E8A-4147-A177-3AD203B41FA5}">
                      <a16:colId xmlns:a16="http://schemas.microsoft.com/office/drawing/2014/main" val="2347239671"/>
                    </a:ext>
                  </a:extLst>
                </a:gridCol>
                <a:gridCol w="822960">
                  <a:extLst>
                    <a:ext uri="{9D8B030D-6E8A-4147-A177-3AD203B41FA5}">
                      <a16:colId xmlns:a16="http://schemas.microsoft.com/office/drawing/2014/main" val="3339516459"/>
                    </a:ext>
                  </a:extLst>
                </a:gridCol>
                <a:gridCol w="822960">
                  <a:extLst>
                    <a:ext uri="{9D8B030D-6E8A-4147-A177-3AD203B41FA5}">
                      <a16:colId xmlns:a16="http://schemas.microsoft.com/office/drawing/2014/main" val="940263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2603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084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416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703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12:35:30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623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972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11:25:24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2032750"/>
                  </a:ext>
                </a:extLst>
              </a:tr>
            </a:tbl>
          </a:graphicData>
        </a:graphic>
      </p:graphicFrame>
      <p:sp>
        <p:nvSpPr>
          <p:cNvPr id="4" name="Text Placeholder 3">
            <a:extLst>
              <a:ext uri="{FF2B5EF4-FFF2-40B4-BE49-F238E27FC236}">
                <a16:creationId xmlns:a16="http://schemas.microsoft.com/office/drawing/2014/main" id="{9BCA9992-9C5A-44DD-B0CB-702DB5D271DB}"/>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626735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EAD14-9F43-4371-B53C-A20E10E6DC1D}"/>
              </a:ext>
            </a:extLst>
          </p:cNvPr>
          <p:cNvSpPr>
            <a:spLocks noGrp="1"/>
          </p:cNvSpPr>
          <p:nvPr>
            <p:ph type="title"/>
          </p:nvPr>
        </p:nvSpPr>
        <p:spPr/>
        <p:txBody>
          <a:bodyPr/>
          <a:lstStyle/>
          <a:p>
            <a:r>
              <a:rPr lang="en-US"/>
              <a:t>Facebook Eigene Posts - Videostarts - Export_alt | extra 3 - 4 of 5</a:t>
            </a:r>
          </a:p>
        </p:txBody>
      </p:sp>
      <p:graphicFrame>
        <p:nvGraphicFramePr>
          <p:cNvPr id="5" name="Table Placeholder 4">
            <a:extLst>
              <a:ext uri="{FF2B5EF4-FFF2-40B4-BE49-F238E27FC236}">
                <a16:creationId xmlns:a16="http://schemas.microsoft.com/office/drawing/2014/main" id="{1B021EC4-B243-4873-994A-8E8DF1EA9A69}"/>
              </a:ext>
            </a:extLst>
          </p:cNvPr>
          <p:cNvGraphicFramePr>
            <a:graphicFrameLocks noGrp="1"/>
          </p:cNvGraphicFramePr>
          <p:nvPr>
            <p:ph type="tbl" sz="quarter" idx="13"/>
            <p:extLst>
              <p:ext uri="{D42A27DB-BD31-4B8C-83A1-F6EECF244321}">
                <p14:modId xmlns:p14="http://schemas.microsoft.com/office/powerpoint/2010/main" val="173512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97195743"/>
                    </a:ext>
                  </a:extLst>
                </a:gridCol>
                <a:gridCol w="822960">
                  <a:extLst>
                    <a:ext uri="{9D8B030D-6E8A-4147-A177-3AD203B41FA5}">
                      <a16:colId xmlns:a16="http://schemas.microsoft.com/office/drawing/2014/main" val="3378442848"/>
                    </a:ext>
                  </a:extLst>
                </a:gridCol>
                <a:gridCol w="822960">
                  <a:extLst>
                    <a:ext uri="{9D8B030D-6E8A-4147-A177-3AD203B41FA5}">
                      <a16:colId xmlns:a16="http://schemas.microsoft.com/office/drawing/2014/main" val="2978023787"/>
                    </a:ext>
                  </a:extLst>
                </a:gridCol>
                <a:gridCol w="822960">
                  <a:extLst>
                    <a:ext uri="{9D8B030D-6E8A-4147-A177-3AD203B41FA5}">
                      <a16:colId xmlns:a16="http://schemas.microsoft.com/office/drawing/2014/main" val="3509261971"/>
                    </a:ext>
                  </a:extLst>
                </a:gridCol>
                <a:gridCol w="822960">
                  <a:extLst>
                    <a:ext uri="{9D8B030D-6E8A-4147-A177-3AD203B41FA5}">
                      <a16:colId xmlns:a16="http://schemas.microsoft.com/office/drawing/2014/main" val="4116661105"/>
                    </a:ext>
                  </a:extLst>
                </a:gridCol>
                <a:gridCol w="822960">
                  <a:extLst>
                    <a:ext uri="{9D8B030D-6E8A-4147-A177-3AD203B41FA5}">
                      <a16:colId xmlns:a16="http://schemas.microsoft.com/office/drawing/2014/main" val="881851996"/>
                    </a:ext>
                  </a:extLst>
                </a:gridCol>
                <a:gridCol w="822960">
                  <a:extLst>
                    <a:ext uri="{9D8B030D-6E8A-4147-A177-3AD203B41FA5}">
                      <a16:colId xmlns:a16="http://schemas.microsoft.com/office/drawing/2014/main" val="970191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38706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666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15:07:12 </a:t>
                      </a:r>
                      <a:r>
                        <a:rPr kumimoji="0" lang="de-DE" sz="1000" b="0" i="0" u="none" strike="noStrike" kern="1200" cap="none" spc="0" normalizeH="0" baseline="0" noProof="0">
                          <a:ln>
                            <a:noFill/>
                          </a:ln>
                          <a:solidFill>
                            <a:prstClr val="black"/>
                          </a:solidFill>
                          <a:effectLst/>
                          <a:uLnTx/>
                          <a:uFillTx/>
                          <a:latin typeface="+mn-lt"/>
                          <a:ea typeface="+mn-ea"/>
                          <a:cs typeface="+mn-cs"/>
                        </a:rPr>
                        <a:t> 
 In der Nordsee hat das Containerschiff MSC Zoe mal eben in einem Sturm 280 Container verloren. Inzwischen wurden die meisten Container auf dem Meeresgrund geortet. Experten sprechen von einem richtigen Container-Dorf unter Wasser. Laut Umweltbundesamt ist nun die größte Gefahr, dass dort in den kommenden Tagen unkontrolliert C- und F-Promis einziehen.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573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3 - 2019-01-16 19:28:44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herausgefunden: Immer mehr Geflüchtete verlassen Deutschland. Der Grund: Ihre Heimat ist schlichtweg attraktiver.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651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16:01:54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0876241"/>
                  </a:ext>
                </a:extLst>
              </a:tr>
            </a:tbl>
          </a:graphicData>
        </a:graphic>
      </p:graphicFrame>
      <p:sp>
        <p:nvSpPr>
          <p:cNvPr id="4" name="Text Placeholder 3">
            <a:extLst>
              <a:ext uri="{FF2B5EF4-FFF2-40B4-BE49-F238E27FC236}">
                <a16:creationId xmlns:a16="http://schemas.microsoft.com/office/drawing/2014/main" id="{8B6A1577-EED0-463F-8E9E-757C40C22A9B}"/>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696759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54ACB-1726-4D90-A66A-A20AC019725E}"/>
              </a:ext>
            </a:extLst>
          </p:cNvPr>
          <p:cNvSpPr>
            <a:spLocks noGrp="1"/>
          </p:cNvSpPr>
          <p:nvPr>
            <p:ph type="title"/>
          </p:nvPr>
        </p:nvSpPr>
        <p:spPr/>
        <p:txBody>
          <a:bodyPr/>
          <a:lstStyle/>
          <a:p>
            <a:r>
              <a:rPr lang="en-US"/>
              <a:t>Facebook Eigene Posts - Videostarts - Export_alt | extra 3 - 5 of 5</a:t>
            </a:r>
          </a:p>
        </p:txBody>
      </p:sp>
      <p:graphicFrame>
        <p:nvGraphicFramePr>
          <p:cNvPr id="5" name="Table Placeholder 4">
            <a:extLst>
              <a:ext uri="{FF2B5EF4-FFF2-40B4-BE49-F238E27FC236}">
                <a16:creationId xmlns:a16="http://schemas.microsoft.com/office/drawing/2014/main" id="{82584245-FFAD-434F-91C2-BB94AC6DD2AB}"/>
              </a:ext>
            </a:extLst>
          </p:cNvPr>
          <p:cNvGraphicFramePr>
            <a:graphicFrameLocks noGrp="1"/>
          </p:cNvGraphicFramePr>
          <p:nvPr>
            <p:ph type="tbl" sz="quarter" idx="13"/>
            <p:extLst>
              <p:ext uri="{D42A27DB-BD31-4B8C-83A1-F6EECF244321}">
                <p14:modId xmlns:p14="http://schemas.microsoft.com/office/powerpoint/2010/main" val="2452922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66763944"/>
                    </a:ext>
                  </a:extLst>
                </a:gridCol>
                <a:gridCol w="822960">
                  <a:extLst>
                    <a:ext uri="{9D8B030D-6E8A-4147-A177-3AD203B41FA5}">
                      <a16:colId xmlns:a16="http://schemas.microsoft.com/office/drawing/2014/main" val="674117017"/>
                    </a:ext>
                  </a:extLst>
                </a:gridCol>
                <a:gridCol w="822960">
                  <a:extLst>
                    <a:ext uri="{9D8B030D-6E8A-4147-A177-3AD203B41FA5}">
                      <a16:colId xmlns:a16="http://schemas.microsoft.com/office/drawing/2014/main" val="3332404707"/>
                    </a:ext>
                  </a:extLst>
                </a:gridCol>
                <a:gridCol w="822960">
                  <a:extLst>
                    <a:ext uri="{9D8B030D-6E8A-4147-A177-3AD203B41FA5}">
                      <a16:colId xmlns:a16="http://schemas.microsoft.com/office/drawing/2014/main" val="367726216"/>
                    </a:ext>
                  </a:extLst>
                </a:gridCol>
                <a:gridCol w="822960">
                  <a:extLst>
                    <a:ext uri="{9D8B030D-6E8A-4147-A177-3AD203B41FA5}">
                      <a16:colId xmlns:a16="http://schemas.microsoft.com/office/drawing/2014/main" val="3463705159"/>
                    </a:ext>
                  </a:extLst>
                </a:gridCol>
                <a:gridCol w="822960">
                  <a:extLst>
                    <a:ext uri="{9D8B030D-6E8A-4147-A177-3AD203B41FA5}">
                      <a16:colId xmlns:a16="http://schemas.microsoft.com/office/drawing/2014/main" val="570804317"/>
                    </a:ext>
                  </a:extLst>
                </a:gridCol>
                <a:gridCol w="822960">
                  <a:extLst>
                    <a:ext uri="{9D8B030D-6E8A-4147-A177-3AD203B41FA5}">
                      <a16:colId xmlns:a16="http://schemas.microsoft.com/office/drawing/2014/main" val="2857626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608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9943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3 - 2019-01-04 12:43:25 </a:t>
                      </a:r>
                      <a:r>
                        <a:rPr kumimoji="0" lang="de-DE" sz="1000" b="0" i="0" u="none" strike="noStrike" kern="1200" cap="none" spc="0" normalizeH="0" baseline="0" noProof="0">
                          <a:ln>
                            <a:noFill/>
                          </a:ln>
                          <a:solidFill>
                            <a:prstClr val="black"/>
                          </a:solidFill>
                          <a:effectLst/>
                          <a:uLnTx/>
                          <a:uFillTx/>
                          <a:latin typeface="+mn-lt"/>
                          <a:ea typeface="+mn-ea"/>
                          <a:cs typeface="+mn-cs"/>
                        </a:rPr>
                        <a:t> 
 HACKERANGRIFF! Mit dieser Technologie wäre das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6165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2864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13:49:30 </a:t>
                      </a:r>
                      <a:r>
                        <a:rPr kumimoji="0" lang="de-DE" sz="1000" b="0" i="0" u="none" strike="noStrike" kern="1200" cap="none" spc="0" normalizeH="0" baseline="0" noProof="0">
                          <a:ln>
                            <a:noFill/>
                          </a:ln>
                          <a:solidFill>
                            <a:prstClr val="black"/>
                          </a:solidFill>
                          <a:effectLst/>
                          <a:uLnTx/>
                          <a:uFillTx/>
                          <a:latin typeface="+mn-lt"/>
                          <a:ea typeface="+mn-ea"/>
                          <a:cs typeface="+mn-cs"/>
                        </a:rPr>
                        <a:t> 
 Wer nichts wird, wird Wirt. Wer das nicht wird, wird Verkehrsminister.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9275122"/>
                  </a:ext>
                </a:extLst>
              </a:tr>
            </a:tbl>
          </a:graphicData>
        </a:graphic>
      </p:graphicFrame>
      <p:sp>
        <p:nvSpPr>
          <p:cNvPr id="4" name="Text Placeholder 3">
            <a:extLst>
              <a:ext uri="{FF2B5EF4-FFF2-40B4-BE49-F238E27FC236}">
                <a16:creationId xmlns:a16="http://schemas.microsoft.com/office/drawing/2014/main" id="{57817424-9419-4131-8F74-2CFDAA1FDEA0}"/>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456313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2A4C7-B450-4C8D-84A9-CA29CE36E995}"/>
              </a:ext>
            </a:extLst>
          </p:cNvPr>
          <p:cNvSpPr>
            <a:spLocks noGrp="1"/>
          </p:cNvSpPr>
          <p:nvPr>
            <p:ph type="title"/>
          </p:nvPr>
        </p:nvSpPr>
        <p:spPr/>
        <p:txBody>
          <a:bodyPr/>
          <a:lstStyle/>
          <a:p>
            <a:r>
              <a:rPr lang="en-US"/>
              <a:t>Facebook Eigene Posts - Videostarts - Export | extra 3 - 1 of 5</a:t>
            </a:r>
          </a:p>
        </p:txBody>
      </p:sp>
      <p:graphicFrame>
        <p:nvGraphicFramePr>
          <p:cNvPr id="5" name="Table Placeholder 4">
            <a:extLst>
              <a:ext uri="{FF2B5EF4-FFF2-40B4-BE49-F238E27FC236}">
                <a16:creationId xmlns:a16="http://schemas.microsoft.com/office/drawing/2014/main" id="{AC035D1B-90B2-4C6D-A40E-70C71AFF3D31}"/>
              </a:ext>
            </a:extLst>
          </p:cNvPr>
          <p:cNvGraphicFramePr>
            <a:graphicFrameLocks noGrp="1"/>
          </p:cNvGraphicFramePr>
          <p:nvPr>
            <p:ph type="tbl" sz="quarter" idx="13"/>
            <p:extLst>
              <p:ext uri="{D42A27DB-BD31-4B8C-83A1-F6EECF244321}">
                <p14:modId xmlns:p14="http://schemas.microsoft.com/office/powerpoint/2010/main" val="1066244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97229925"/>
                    </a:ext>
                  </a:extLst>
                </a:gridCol>
                <a:gridCol w="822960">
                  <a:extLst>
                    <a:ext uri="{9D8B030D-6E8A-4147-A177-3AD203B41FA5}">
                      <a16:colId xmlns:a16="http://schemas.microsoft.com/office/drawing/2014/main" val="4040036074"/>
                    </a:ext>
                  </a:extLst>
                </a:gridCol>
                <a:gridCol w="822960">
                  <a:extLst>
                    <a:ext uri="{9D8B030D-6E8A-4147-A177-3AD203B41FA5}">
                      <a16:colId xmlns:a16="http://schemas.microsoft.com/office/drawing/2014/main" val="1946972892"/>
                    </a:ext>
                  </a:extLst>
                </a:gridCol>
                <a:gridCol w="822960">
                  <a:extLst>
                    <a:ext uri="{9D8B030D-6E8A-4147-A177-3AD203B41FA5}">
                      <a16:colId xmlns:a16="http://schemas.microsoft.com/office/drawing/2014/main" val="3796099208"/>
                    </a:ext>
                  </a:extLst>
                </a:gridCol>
                <a:gridCol w="822960">
                  <a:extLst>
                    <a:ext uri="{9D8B030D-6E8A-4147-A177-3AD203B41FA5}">
                      <a16:colId xmlns:a16="http://schemas.microsoft.com/office/drawing/2014/main" val="1732982974"/>
                    </a:ext>
                  </a:extLst>
                </a:gridCol>
                <a:gridCol w="822960">
                  <a:extLst>
                    <a:ext uri="{9D8B030D-6E8A-4147-A177-3AD203B41FA5}">
                      <a16:colId xmlns:a16="http://schemas.microsoft.com/office/drawing/2014/main" val="1808709627"/>
                    </a:ext>
                  </a:extLst>
                </a:gridCol>
                <a:gridCol w="822960">
                  <a:extLst>
                    <a:ext uri="{9D8B030D-6E8A-4147-A177-3AD203B41FA5}">
                      <a16:colId xmlns:a16="http://schemas.microsoft.com/office/drawing/2014/main" val="3409277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317741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4740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0091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81256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1780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1013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5300987"/>
                  </a:ext>
                </a:extLst>
              </a:tr>
            </a:tbl>
          </a:graphicData>
        </a:graphic>
      </p:graphicFrame>
      <p:sp>
        <p:nvSpPr>
          <p:cNvPr id="4" name="Text Placeholder 3">
            <a:extLst>
              <a:ext uri="{FF2B5EF4-FFF2-40B4-BE49-F238E27FC236}">
                <a16:creationId xmlns:a16="http://schemas.microsoft.com/office/drawing/2014/main" id="{EF1FEE16-F259-4AF9-8108-FA6F487AC09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561730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FA22C-5754-4D6D-B5A8-665242B7F58E}"/>
              </a:ext>
            </a:extLst>
          </p:cNvPr>
          <p:cNvSpPr>
            <a:spLocks noGrp="1"/>
          </p:cNvSpPr>
          <p:nvPr>
            <p:ph type="title"/>
          </p:nvPr>
        </p:nvSpPr>
        <p:spPr/>
        <p:txBody>
          <a:bodyPr/>
          <a:lstStyle/>
          <a:p>
            <a:r>
              <a:rPr lang="en-US"/>
              <a:t>Facebook Eigene Posts - Videostarts - Export | extra 3 - 2 of 5</a:t>
            </a:r>
          </a:p>
        </p:txBody>
      </p:sp>
      <p:graphicFrame>
        <p:nvGraphicFramePr>
          <p:cNvPr id="5" name="Table Placeholder 4">
            <a:extLst>
              <a:ext uri="{FF2B5EF4-FFF2-40B4-BE49-F238E27FC236}">
                <a16:creationId xmlns:a16="http://schemas.microsoft.com/office/drawing/2014/main" id="{79768F15-6C7A-4805-BCBC-3F417726248D}"/>
              </a:ext>
            </a:extLst>
          </p:cNvPr>
          <p:cNvGraphicFramePr>
            <a:graphicFrameLocks noGrp="1"/>
          </p:cNvGraphicFramePr>
          <p:nvPr>
            <p:ph type="tbl" sz="quarter" idx="13"/>
            <p:extLst>
              <p:ext uri="{D42A27DB-BD31-4B8C-83A1-F6EECF244321}">
                <p14:modId xmlns:p14="http://schemas.microsoft.com/office/powerpoint/2010/main" val="1288798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3921655"/>
                    </a:ext>
                  </a:extLst>
                </a:gridCol>
                <a:gridCol w="822960">
                  <a:extLst>
                    <a:ext uri="{9D8B030D-6E8A-4147-A177-3AD203B41FA5}">
                      <a16:colId xmlns:a16="http://schemas.microsoft.com/office/drawing/2014/main" val="1524716458"/>
                    </a:ext>
                  </a:extLst>
                </a:gridCol>
                <a:gridCol w="822960">
                  <a:extLst>
                    <a:ext uri="{9D8B030D-6E8A-4147-A177-3AD203B41FA5}">
                      <a16:colId xmlns:a16="http://schemas.microsoft.com/office/drawing/2014/main" val="617206587"/>
                    </a:ext>
                  </a:extLst>
                </a:gridCol>
                <a:gridCol w="822960">
                  <a:extLst>
                    <a:ext uri="{9D8B030D-6E8A-4147-A177-3AD203B41FA5}">
                      <a16:colId xmlns:a16="http://schemas.microsoft.com/office/drawing/2014/main" val="2527579188"/>
                    </a:ext>
                  </a:extLst>
                </a:gridCol>
                <a:gridCol w="822960">
                  <a:extLst>
                    <a:ext uri="{9D8B030D-6E8A-4147-A177-3AD203B41FA5}">
                      <a16:colId xmlns:a16="http://schemas.microsoft.com/office/drawing/2014/main" val="1714644008"/>
                    </a:ext>
                  </a:extLst>
                </a:gridCol>
                <a:gridCol w="822960">
                  <a:extLst>
                    <a:ext uri="{9D8B030D-6E8A-4147-A177-3AD203B41FA5}">
                      <a16:colId xmlns:a16="http://schemas.microsoft.com/office/drawing/2014/main" val="3344853636"/>
                    </a:ext>
                  </a:extLst>
                </a:gridCol>
                <a:gridCol w="822960">
                  <a:extLst>
                    <a:ext uri="{9D8B030D-6E8A-4147-A177-3AD203B41FA5}">
                      <a16:colId xmlns:a16="http://schemas.microsoft.com/office/drawing/2014/main" val="3436932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796792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2884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76977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089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5342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58261679"/>
                  </a:ext>
                </a:extLst>
              </a:tr>
            </a:tbl>
          </a:graphicData>
        </a:graphic>
      </p:graphicFrame>
      <p:sp>
        <p:nvSpPr>
          <p:cNvPr id="4" name="Text Placeholder 3">
            <a:extLst>
              <a:ext uri="{FF2B5EF4-FFF2-40B4-BE49-F238E27FC236}">
                <a16:creationId xmlns:a16="http://schemas.microsoft.com/office/drawing/2014/main" id="{1DF1BD96-EF5D-48CB-975E-C995CF811E60}"/>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731764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58037-B38E-4CA1-AD9C-BBE99A939E83}"/>
              </a:ext>
            </a:extLst>
          </p:cNvPr>
          <p:cNvSpPr>
            <a:spLocks noGrp="1"/>
          </p:cNvSpPr>
          <p:nvPr>
            <p:ph type="title"/>
          </p:nvPr>
        </p:nvSpPr>
        <p:spPr/>
        <p:txBody>
          <a:bodyPr/>
          <a:lstStyle/>
          <a:p>
            <a:r>
              <a:rPr lang="en-US"/>
              <a:t>Facebook Eigene Posts - Videostarts - Export | extra 3 - 3 of 5</a:t>
            </a:r>
          </a:p>
        </p:txBody>
      </p:sp>
      <p:graphicFrame>
        <p:nvGraphicFramePr>
          <p:cNvPr id="5" name="Table Placeholder 4">
            <a:extLst>
              <a:ext uri="{FF2B5EF4-FFF2-40B4-BE49-F238E27FC236}">
                <a16:creationId xmlns:a16="http://schemas.microsoft.com/office/drawing/2014/main" id="{53B96DF2-3BD4-4897-9EA6-07381F918D89}"/>
              </a:ext>
            </a:extLst>
          </p:cNvPr>
          <p:cNvGraphicFramePr>
            <a:graphicFrameLocks noGrp="1"/>
          </p:cNvGraphicFramePr>
          <p:nvPr>
            <p:ph type="tbl" sz="quarter" idx="13"/>
            <p:extLst>
              <p:ext uri="{D42A27DB-BD31-4B8C-83A1-F6EECF244321}">
                <p14:modId xmlns:p14="http://schemas.microsoft.com/office/powerpoint/2010/main" val="2389201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71050388"/>
                    </a:ext>
                  </a:extLst>
                </a:gridCol>
                <a:gridCol w="822960">
                  <a:extLst>
                    <a:ext uri="{9D8B030D-6E8A-4147-A177-3AD203B41FA5}">
                      <a16:colId xmlns:a16="http://schemas.microsoft.com/office/drawing/2014/main" val="1402929193"/>
                    </a:ext>
                  </a:extLst>
                </a:gridCol>
                <a:gridCol w="822960">
                  <a:extLst>
                    <a:ext uri="{9D8B030D-6E8A-4147-A177-3AD203B41FA5}">
                      <a16:colId xmlns:a16="http://schemas.microsoft.com/office/drawing/2014/main" val="2096952401"/>
                    </a:ext>
                  </a:extLst>
                </a:gridCol>
                <a:gridCol w="822960">
                  <a:extLst>
                    <a:ext uri="{9D8B030D-6E8A-4147-A177-3AD203B41FA5}">
                      <a16:colId xmlns:a16="http://schemas.microsoft.com/office/drawing/2014/main" val="509541292"/>
                    </a:ext>
                  </a:extLst>
                </a:gridCol>
                <a:gridCol w="822960">
                  <a:extLst>
                    <a:ext uri="{9D8B030D-6E8A-4147-A177-3AD203B41FA5}">
                      <a16:colId xmlns:a16="http://schemas.microsoft.com/office/drawing/2014/main" val="2817444109"/>
                    </a:ext>
                  </a:extLst>
                </a:gridCol>
                <a:gridCol w="822960">
                  <a:extLst>
                    <a:ext uri="{9D8B030D-6E8A-4147-A177-3AD203B41FA5}">
                      <a16:colId xmlns:a16="http://schemas.microsoft.com/office/drawing/2014/main" val="677723785"/>
                    </a:ext>
                  </a:extLst>
                </a:gridCol>
                <a:gridCol w="822960">
                  <a:extLst>
                    <a:ext uri="{9D8B030D-6E8A-4147-A177-3AD203B41FA5}">
                      <a16:colId xmlns:a16="http://schemas.microsoft.com/office/drawing/2014/main" val="1785796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39660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2574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7801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60334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12:35:30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2678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28411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11:25:24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97165956"/>
                  </a:ext>
                </a:extLst>
              </a:tr>
            </a:tbl>
          </a:graphicData>
        </a:graphic>
      </p:graphicFrame>
      <p:sp>
        <p:nvSpPr>
          <p:cNvPr id="4" name="Text Placeholder 3">
            <a:extLst>
              <a:ext uri="{FF2B5EF4-FFF2-40B4-BE49-F238E27FC236}">
                <a16:creationId xmlns:a16="http://schemas.microsoft.com/office/drawing/2014/main" id="{E998CA52-AF35-4A9C-9B1D-96B6D287A4F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420383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20C31-8F66-461E-ADD4-4F91F6F60837}"/>
              </a:ext>
            </a:extLst>
          </p:cNvPr>
          <p:cNvSpPr>
            <a:spLocks noGrp="1"/>
          </p:cNvSpPr>
          <p:nvPr>
            <p:ph type="title"/>
          </p:nvPr>
        </p:nvSpPr>
        <p:spPr/>
        <p:txBody>
          <a:bodyPr/>
          <a:lstStyle/>
          <a:p>
            <a:r>
              <a:rPr lang="en-US"/>
              <a:t>Facebook Eigene Posts - Videostarts - Export | extra 3 - 4 of 5</a:t>
            </a:r>
          </a:p>
        </p:txBody>
      </p:sp>
      <p:graphicFrame>
        <p:nvGraphicFramePr>
          <p:cNvPr id="5" name="Table Placeholder 4">
            <a:extLst>
              <a:ext uri="{FF2B5EF4-FFF2-40B4-BE49-F238E27FC236}">
                <a16:creationId xmlns:a16="http://schemas.microsoft.com/office/drawing/2014/main" id="{01183019-AC60-407D-A84C-3DF883C25FB8}"/>
              </a:ext>
            </a:extLst>
          </p:cNvPr>
          <p:cNvGraphicFramePr>
            <a:graphicFrameLocks noGrp="1"/>
          </p:cNvGraphicFramePr>
          <p:nvPr>
            <p:ph type="tbl" sz="quarter" idx="13"/>
            <p:extLst>
              <p:ext uri="{D42A27DB-BD31-4B8C-83A1-F6EECF244321}">
                <p14:modId xmlns:p14="http://schemas.microsoft.com/office/powerpoint/2010/main" val="4273098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9994946"/>
                    </a:ext>
                  </a:extLst>
                </a:gridCol>
                <a:gridCol w="822960">
                  <a:extLst>
                    <a:ext uri="{9D8B030D-6E8A-4147-A177-3AD203B41FA5}">
                      <a16:colId xmlns:a16="http://schemas.microsoft.com/office/drawing/2014/main" val="3368804268"/>
                    </a:ext>
                  </a:extLst>
                </a:gridCol>
                <a:gridCol w="822960">
                  <a:extLst>
                    <a:ext uri="{9D8B030D-6E8A-4147-A177-3AD203B41FA5}">
                      <a16:colId xmlns:a16="http://schemas.microsoft.com/office/drawing/2014/main" val="2824555505"/>
                    </a:ext>
                  </a:extLst>
                </a:gridCol>
                <a:gridCol w="822960">
                  <a:extLst>
                    <a:ext uri="{9D8B030D-6E8A-4147-A177-3AD203B41FA5}">
                      <a16:colId xmlns:a16="http://schemas.microsoft.com/office/drawing/2014/main" val="473769542"/>
                    </a:ext>
                  </a:extLst>
                </a:gridCol>
                <a:gridCol w="822960">
                  <a:extLst>
                    <a:ext uri="{9D8B030D-6E8A-4147-A177-3AD203B41FA5}">
                      <a16:colId xmlns:a16="http://schemas.microsoft.com/office/drawing/2014/main" val="3394709633"/>
                    </a:ext>
                  </a:extLst>
                </a:gridCol>
                <a:gridCol w="822960">
                  <a:extLst>
                    <a:ext uri="{9D8B030D-6E8A-4147-A177-3AD203B41FA5}">
                      <a16:colId xmlns:a16="http://schemas.microsoft.com/office/drawing/2014/main" val="2856435499"/>
                    </a:ext>
                  </a:extLst>
                </a:gridCol>
                <a:gridCol w="822960">
                  <a:extLst>
                    <a:ext uri="{9D8B030D-6E8A-4147-A177-3AD203B41FA5}">
                      <a16:colId xmlns:a16="http://schemas.microsoft.com/office/drawing/2014/main" val="2101417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1408264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6854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15:07:12 </a:t>
                      </a:r>
                      <a:r>
                        <a:rPr kumimoji="0" lang="de-DE" sz="1000" b="0" i="0" u="none" strike="noStrike" kern="1200" cap="none" spc="0" normalizeH="0" baseline="0" noProof="0">
                          <a:ln>
                            <a:noFill/>
                          </a:ln>
                          <a:solidFill>
                            <a:prstClr val="black"/>
                          </a:solidFill>
                          <a:effectLst/>
                          <a:uLnTx/>
                          <a:uFillTx/>
                          <a:latin typeface="+mn-lt"/>
                          <a:ea typeface="+mn-ea"/>
                          <a:cs typeface="+mn-cs"/>
                        </a:rPr>
                        <a:t> 
 In der Nordsee hat das Containerschiff MSC Zoe mal eben in einem Sturm 280 Container verloren. Inzwischen wurden die meisten Container auf dem Meeresgrund geortet. Experten sprechen von einem richtigen Container-Dorf unter Wasser. Laut Umweltbundesamt ist nun die größte Gefahr, dass dort in den kommenden Tagen unkontrolliert C- und F-Promis einziehen.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674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3 - 2019-01-16 19:28:44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herausgefunden: Immer mehr Geflüchtete verlassen Deutschland. Der Grund: Ihre Heimat ist schlichtweg attraktiver.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525369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16:01:54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06789356"/>
                  </a:ext>
                </a:extLst>
              </a:tr>
            </a:tbl>
          </a:graphicData>
        </a:graphic>
      </p:graphicFrame>
      <p:sp>
        <p:nvSpPr>
          <p:cNvPr id="4" name="Text Placeholder 3">
            <a:extLst>
              <a:ext uri="{FF2B5EF4-FFF2-40B4-BE49-F238E27FC236}">
                <a16:creationId xmlns:a16="http://schemas.microsoft.com/office/drawing/2014/main" id="{65CF2778-A0FB-4C03-BF6D-BA862945E54E}"/>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608243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D7689-E7E4-4228-83D1-7FFA80D2D77E}"/>
              </a:ext>
            </a:extLst>
          </p:cNvPr>
          <p:cNvSpPr>
            <a:spLocks noGrp="1"/>
          </p:cNvSpPr>
          <p:nvPr>
            <p:ph type="title"/>
          </p:nvPr>
        </p:nvSpPr>
        <p:spPr/>
        <p:txBody>
          <a:bodyPr/>
          <a:lstStyle/>
          <a:p>
            <a:r>
              <a:rPr lang="en-US"/>
              <a:t>Facebook Eigene Posts - Videostarts - Export | extra 3 - 5 of 5</a:t>
            </a:r>
          </a:p>
        </p:txBody>
      </p:sp>
      <p:graphicFrame>
        <p:nvGraphicFramePr>
          <p:cNvPr id="5" name="Table Placeholder 4">
            <a:extLst>
              <a:ext uri="{FF2B5EF4-FFF2-40B4-BE49-F238E27FC236}">
                <a16:creationId xmlns:a16="http://schemas.microsoft.com/office/drawing/2014/main" id="{A63F2BEC-B434-4E18-90F6-EF15E2E98202}"/>
              </a:ext>
            </a:extLst>
          </p:cNvPr>
          <p:cNvGraphicFramePr>
            <a:graphicFrameLocks noGrp="1"/>
          </p:cNvGraphicFramePr>
          <p:nvPr>
            <p:ph type="tbl" sz="quarter" idx="13"/>
            <p:extLst>
              <p:ext uri="{D42A27DB-BD31-4B8C-83A1-F6EECF244321}">
                <p14:modId xmlns:p14="http://schemas.microsoft.com/office/powerpoint/2010/main" val="3401786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5741299"/>
                    </a:ext>
                  </a:extLst>
                </a:gridCol>
                <a:gridCol w="822960">
                  <a:extLst>
                    <a:ext uri="{9D8B030D-6E8A-4147-A177-3AD203B41FA5}">
                      <a16:colId xmlns:a16="http://schemas.microsoft.com/office/drawing/2014/main" val="3275545779"/>
                    </a:ext>
                  </a:extLst>
                </a:gridCol>
                <a:gridCol w="822960">
                  <a:extLst>
                    <a:ext uri="{9D8B030D-6E8A-4147-A177-3AD203B41FA5}">
                      <a16:colId xmlns:a16="http://schemas.microsoft.com/office/drawing/2014/main" val="1438509134"/>
                    </a:ext>
                  </a:extLst>
                </a:gridCol>
                <a:gridCol w="822960">
                  <a:extLst>
                    <a:ext uri="{9D8B030D-6E8A-4147-A177-3AD203B41FA5}">
                      <a16:colId xmlns:a16="http://schemas.microsoft.com/office/drawing/2014/main" val="2201405881"/>
                    </a:ext>
                  </a:extLst>
                </a:gridCol>
                <a:gridCol w="822960">
                  <a:extLst>
                    <a:ext uri="{9D8B030D-6E8A-4147-A177-3AD203B41FA5}">
                      <a16:colId xmlns:a16="http://schemas.microsoft.com/office/drawing/2014/main" val="4075358115"/>
                    </a:ext>
                  </a:extLst>
                </a:gridCol>
                <a:gridCol w="822960">
                  <a:extLst>
                    <a:ext uri="{9D8B030D-6E8A-4147-A177-3AD203B41FA5}">
                      <a16:colId xmlns:a16="http://schemas.microsoft.com/office/drawing/2014/main" val="2330802476"/>
                    </a:ext>
                  </a:extLst>
                </a:gridCol>
                <a:gridCol w="822960">
                  <a:extLst>
                    <a:ext uri="{9D8B030D-6E8A-4147-A177-3AD203B41FA5}">
                      <a16:colId xmlns:a16="http://schemas.microsoft.com/office/drawing/2014/main" val="3943005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66768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831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3 - 2019-01-04 12:43:25 </a:t>
                      </a:r>
                      <a:r>
                        <a:rPr kumimoji="0" lang="de-DE" sz="1000" b="0" i="0" u="none" strike="noStrike" kern="1200" cap="none" spc="0" normalizeH="0" baseline="0" noProof="0">
                          <a:ln>
                            <a:noFill/>
                          </a:ln>
                          <a:solidFill>
                            <a:prstClr val="black"/>
                          </a:solidFill>
                          <a:effectLst/>
                          <a:uLnTx/>
                          <a:uFillTx/>
                          <a:latin typeface="+mn-lt"/>
                          <a:ea typeface="+mn-ea"/>
                          <a:cs typeface="+mn-cs"/>
                        </a:rPr>
                        <a:t> 
 HACKERANGRIFF! Mit dieser Technologie wäre das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369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67206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13:49:30 </a:t>
                      </a:r>
                      <a:r>
                        <a:rPr kumimoji="0" lang="de-DE" sz="1000" b="0" i="0" u="none" strike="noStrike" kern="1200" cap="none" spc="0" normalizeH="0" baseline="0" noProof="0">
                          <a:ln>
                            <a:noFill/>
                          </a:ln>
                          <a:solidFill>
                            <a:prstClr val="black"/>
                          </a:solidFill>
                          <a:effectLst/>
                          <a:uLnTx/>
                          <a:uFillTx/>
                          <a:latin typeface="+mn-lt"/>
                          <a:ea typeface="+mn-ea"/>
                          <a:cs typeface="+mn-cs"/>
                        </a:rPr>
                        <a:t> 
 Wer nichts wird, wird Wirt. Wer das nicht wird, wird Verkehrsminister.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87757877"/>
                  </a:ext>
                </a:extLst>
              </a:tr>
            </a:tbl>
          </a:graphicData>
        </a:graphic>
      </p:graphicFrame>
      <p:sp>
        <p:nvSpPr>
          <p:cNvPr id="4" name="Text Placeholder 3">
            <a:extLst>
              <a:ext uri="{FF2B5EF4-FFF2-40B4-BE49-F238E27FC236}">
                <a16:creationId xmlns:a16="http://schemas.microsoft.com/office/drawing/2014/main" id="{F83159FD-D574-43D6-9F7D-D56A672BABC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454943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9E3BB-393D-4AE2-B9FE-412E7273533B}"/>
              </a:ext>
            </a:extLst>
          </p:cNvPr>
          <p:cNvSpPr>
            <a:spLocks noGrp="1"/>
          </p:cNvSpPr>
          <p:nvPr>
            <p:ph type="title"/>
          </p:nvPr>
        </p:nvSpPr>
        <p:spPr/>
        <p:txBody>
          <a:bodyPr/>
          <a:lstStyle/>
          <a:p>
            <a:r>
              <a:rPr lang="en-US"/>
              <a:t>Facebook Facebook - Videostarts | extra 3 - 1 of 3</a:t>
            </a:r>
          </a:p>
        </p:txBody>
      </p:sp>
      <p:graphicFrame>
        <p:nvGraphicFramePr>
          <p:cNvPr id="5" name="Table Placeholder 4">
            <a:extLst>
              <a:ext uri="{FF2B5EF4-FFF2-40B4-BE49-F238E27FC236}">
                <a16:creationId xmlns:a16="http://schemas.microsoft.com/office/drawing/2014/main" id="{74D7E2AB-F7B6-4ECE-A0F7-862821FB7FA6}"/>
              </a:ext>
            </a:extLst>
          </p:cNvPr>
          <p:cNvGraphicFramePr>
            <a:graphicFrameLocks noGrp="1"/>
          </p:cNvGraphicFramePr>
          <p:nvPr>
            <p:ph type="tbl" sz="quarter" idx="13"/>
            <p:extLst>
              <p:ext uri="{D42A27DB-BD31-4B8C-83A1-F6EECF244321}">
                <p14:modId xmlns:p14="http://schemas.microsoft.com/office/powerpoint/2010/main" val="3965997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54889085"/>
                    </a:ext>
                  </a:extLst>
                </a:gridCol>
                <a:gridCol w="822960">
                  <a:extLst>
                    <a:ext uri="{9D8B030D-6E8A-4147-A177-3AD203B41FA5}">
                      <a16:colId xmlns:a16="http://schemas.microsoft.com/office/drawing/2014/main" val="3258237219"/>
                    </a:ext>
                  </a:extLst>
                </a:gridCol>
                <a:gridCol w="822960">
                  <a:extLst>
                    <a:ext uri="{9D8B030D-6E8A-4147-A177-3AD203B41FA5}">
                      <a16:colId xmlns:a16="http://schemas.microsoft.com/office/drawing/2014/main" val="3913074178"/>
                    </a:ext>
                  </a:extLst>
                </a:gridCol>
                <a:gridCol w="822960">
                  <a:extLst>
                    <a:ext uri="{9D8B030D-6E8A-4147-A177-3AD203B41FA5}">
                      <a16:colId xmlns:a16="http://schemas.microsoft.com/office/drawing/2014/main" val="3396846455"/>
                    </a:ext>
                  </a:extLst>
                </a:gridCol>
                <a:gridCol w="822960">
                  <a:extLst>
                    <a:ext uri="{9D8B030D-6E8A-4147-A177-3AD203B41FA5}">
                      <a16:colId xmlns:a16="http://schemas.microsoft.com/office/drawing/2014/main" val="2616480473"/>
                    </a:ext>
                  </a:extLst>
                </a:gridCol>
                <a:gridCol w="822960">
                  <a:extLst>
                    <a:ext uri="{9D8B030D-6E8A-4147-A177-3AD203B41FA5}">
                      <a16:colId xmlns:a16="http://schemas.microsoft.com/office/drawing/2014/main" val="2513213968"/>
                    </a:ext>
                  </a:extLst>
                </a:gridCol>
                <a:gridCol w="822960">
                  <a:extLst>
                    <a:ext uri="{9D8B030D-6E8A-4147-A177-3AD203B41FA5}">
                      <a16:colId xmlns:a16="http://schemas.microsoft.com/office/drawing/2014/main" val="1013693208"/>
                    </a:ext>
                  </a:extLst>
                </a:gridCol>
                <a:gridCol w="822960">
                  <a:extLst>
                    <a:ext uri="{9D8B030D-6E8A-4147-A177-3AD203B41FA5}">
                      <a16:colId xmlns:a16="http://schemas.microsoft.com/office/drawing/2014/main" val="499498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7261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3 - 2019-01-10 13:09:17</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Wintereinbruch mitten im Winter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8714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3 - 2019-01-15 10:05:06</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Escape-Room: Brexit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0286994"/>
                  </a:ext>
                </a:extLst>
              </a:tr>
            </a:tbl>
          </a:graphicData>
        </a:graphic>
      </p:graphicFrame>
      <p:sp>
        <p:nvSpPr>
          <p:cNvPr id="4" name="Text Placeholder 3">
            <a:extLst>
              <a:ext uri="{FF2B5EF4-FFF2-40B4-BE49-F238E27FC236}">
                <a16:creationId xmlns:a16="http://schemas.microsoft.com/office/drawing/2014/main" id="{FA18994A-A7A4-4758-BB02-ACB2A038298B}"/>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753971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4B47D-4EBB-4CAB-9932-B66C5E2AEBAA}"/>
              </a:ext>
            </a:extLst>
          </p:cNvPr>
          <p:cNvSpPr>
            <a:spLocks noGrp="1"/>
          </p:cNvSpPr>
          <p:nvPr>
            <p:ph type="title"/>
          </p:nvPr>
        </p:nvSpPr>
        <p:spPr/>
        <p:txBody>
          <a:bodyPr/>
          <a:lstStyle/>
          <a:p>
            <a:r>
              <a:rPr lang="en-US"/>
              <a:t>Facebook Facebook - Videostarts | extra 3 - 2 of 3</a:t>
            </a:r>
          </a:p>
        </p:txBody>
      </p:sp>
      <p:graphicFrame>
        <p:nvGraphicFramePr>
          <p:cNvPr id="5" name="Table Placeholder 4">
            <a:extLst>
              <a:ext uri="{FF2B5EF4-FFF2-40B4-BE49-F238E27FC236}">
                <a16:creationId xmlns:a16="http://schemas.microsoft.com/office/drawing/2014/main" id="{A65AE67B-3369-4AE5-A2C2-CA43F857298F}"/>
              </a:ext>
            </a:extLst>
          </p:cNvPr>
          <p:cNvGraphicFramePr>
            <a:graphicFrameLocks noGrp="1"/>
          </p:cNvGraphicFramePr>
          <p:nvPr>
            <p:ph type="tbl" sz="quarter" idx="13"/>
            <p:extLst>
              <p:ext uri="{D42A27DB-BD31-4B8C-83A1-F6EECF244321}">
                <p14:modId xmlns:p14="http://schemas.microsoft.com/office/powerpoint/2010/main" val="118533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55910979"/>
                    </a:ext>
                  </a:extLst>
                </a:gridCol>
                <a:gridCol w="822960">
                  <a:extLst>
                    <a:ext uri="{9D8B030D-6E8A-4147-A177-3AD203B41FA5}">
                      <a16:colId xmlns:a16="http://schemas.microsoft.com/office/drawing/2014/main" val="3454725268"/>
                    </a:ext>
                  </a:extLst>
                </a:gridCol>
                <a:gridCol w="822960">
                  <a:extLst>
                    <a:ext uri="{9D8B030D-6E8A-4147-A177-3AD203B41FA5}">
                      <a16:colId xmlns:a16="http://schemas.microsoft.com/office/drawing/2014/main" val="944800003"/>
                    </a:ext>
                  </a:extLst>
                </a:gridCol>
                <a:gridCol w="822960">
                  <a:extLst>
                    <a:ext uri="{9D8B030D-6E8A-4147-A177-3AD203B41FA5}">
                      <a16:colId xmlns:a16="http://schemas.microsoft.com/office/drawing/2014/main" val="3419921829"/>
                    </a:ext>
                  </a:extLst>
                </a:gridCol>
                <a:gridCol w="822960">
                  <a:extLst>
                    <a:ext uri="{9D8B030D-6E8A-4147-A177-3AD203B41FA5}">
                      <a16:colId xmlns:a16="http://schemas.microsoft.com/office/drawing/2014/main" val="729040708"/>
                    </a:ext>
                  </a:extLst>
                </a:gridCol>
                <a:gridCol w="822960">
                  <a:extLst>
                    <a:ext uri="{9D8B030D-6E8A-4147-A177-3AD203B41FA5}">
                      <a16:colId xmlns:a16="http://schemas.microsoft.com/office/drawing/2014/main" val="1817833372"/>
                    </a:ext>
                  </a:extLst>
                </a:gridCol>
                <a:gridCol w="822960">
                  <a:extLst>
                    <a:ext uri="{9D8B030D-6E8A-4147-A177-3AD203B41FA5}">
                      <a16:colId xmlns:a16="http://schemas.microsoft.com/office/drawing/2014/main" val="2081625046"/>
                    </a:ext>
                  </a:extLst>
                </a:gridCol>
                <a:gridCol w="822960">
                  <a:extLst>
                    <a:ext uri="{9D8B030D-6E8A-4147-A177-3AD203B41FA5}">
                      <a16:colId xmlns:a16="http://schemas.microsoft.com/office/drawing/2014/main" val="442318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8619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3 - 2019-01-15 10:05:06</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Escape-Room: Brexit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317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3 - 2019-01-25 12:48:14</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Die Lobby-Glucke von der Bauerntruppe - Song für Julia Klöckner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2940689"/>
                  </a:ext>
                </a:extLst>
              </a:tr>
            </a:tbl>
          </a:graphicData>
        </a:graphic>
      </p:graphicFrame>
      <p:sp>
        <p:nvSpPr>
          <p:cNvPr id="4" name="Text Placeholder 3">
            <a:extLst>
              <a:ext uri="{FF2B5EF4-FFF2-40B4-BE49-F238E27FC236}">
                <a16:creationId xmlns:a16="http://schemas.microsoft.com/office/drawing/2014/main" id="{53FEAE90-277D-4FC9-8723-9A125572B62C}"/>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608209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F4FE3-2084-4698-ACAC-6434F4F15CD4}"/>
              </a:ext>
            </a:extLst>
          </p:cNvPr>
          <p:cNvSpPr>
            <a:spLocks noGrp="1"/>
          </p:cNvSpPr>
          <p:nvPr>
            <p:ph type="title"/>
          </p:nvPr>
        </p:nvSpPr>
        <p:spPr/>
        <p:txBody>
          <a:bodyPr/>
          <a:lstStyle/>
          <a:p>
            <a:r>
              <a:rPr lang="en-US"/>
              <a:t>Facebook Facebook - Videostarts | extra 3 - 3 of 3</a:t>
            </a:r>
          </a:p>
        </p:txBody>
      </p:sp>
      <p:graphicFrame>
        <p:nvGraphicFramePr>
          <p:cNvPr id="5" name="Table Placeholder 4">
            <a:extLst>
              <a:ext uri="{FF2B5EF4-FFF2-40B4-BE49-F238E27FC236}">
                <a16:creationId xmlns:a16="http://schemas.microsoft.com/office/drawing/2014/main" id="{2792102B-1EBD-4D69-9B41-7B25ED5117DD}"/>
              </a:ext>
            </a:extLst>
          </p:cNvPr>
          <p:cNvGraphicFramePr>
            <a:graphicFrameLocks noGrp="1"/>
          </p:cNvGraphicFramePr>
          <p:nvPr>
            <p:ph type="tbl" sz="quarter" idx="13"/>
            <p:extLst>
              <p:ext uri="{D42A27DB-BD31-4B8C-83A1-F6EECF244321}">
                <p14:modId xmlns:p14="http://schemas.microsoft.com/office/powerpoint/2010/main" val="4138965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23605949"/>
                    </a:ext>
                  </a:extLst>
                </a:gridCol>
                <a:gridCol w="822960">
                  <a:extLst>
                    <a:ext uri="{9D8B030D-6E8A-4147-A177-3AD203B41FA5}">
                      <a16:colId xmlns:a16="http://schemas.microsoft.com/office/drawing/2014/main" val="3865182664"/>
                    </a:ext>
                  </a:extLst>
                </a:gridCol>
                <a:gridCol w="822960">
                  <a:extLst>
                    <a:ext uri="{9D8B030D-6E8A-4147-A177-3AD203B41FA5}">
                      <a16:colId xmlns:a16="http://schemas.microsoft.com/office/drawing/2014/main" val="4122204468"/>
                    </a:ext>
                  </a:extLst>
                </a:gridCol>
                <a:gridCol w="822960">
                  <a:extLst>
                    <a:ext uri="{9D8B030D-6E8A-4147-A177-3AD203B41FA5}">
                      <a16:colId xmlns:a16="http://schemas.microsoft.com/office/drawing/2014/main" val="1651495401"/>
                    </a:ext>
                  </a:extLst>
                </a:gridCol>
                <a:gridCol w="822960">
                  <a:extLst>
                    <a:ext uri="{9D8B030D-6E8A-4147-A177-3AD203B41FA5}">
                      <a16:colId xmlns:a16="http://schemas.microsoft.com/office/drawing/2014/main" val="1643706665"/>
                    </a:ext>
                  </a:extLst>
                </a:gridCol>
                <a:gridCol w="822960">
                  <a:extLst>
                    <a:ext uri="{9D8B030D-6E8A-4147-A177-3AD203B41FA5}">
                      <a16:colId xmlns:a16="http://schemas.microsoft.com/office/drawing/2014/main" val="394623587"/>
                    </a:ext>
                  </a:extLst>
                </a:gridCol>
                <a:gridCol w="822960">
                  <a:extLst>
                    <a:ext uri="{9D8B030D-6E8A-4147-A177-3AD203B41FA5}">
                      <a16:colId xmlns:a16="http://schemas.microsoft.com/office/drawing/2014/main" val="2160568363"/>
                    </a:ext>
                  </a:extLst>
                </a:gridCol>
                <a:gridCol w="822960">
                  <a:extLst>
                    <a:ext uri="{9D8B030D-6E8A-4147-A177-3AD203B41FA5}">
                      <a16:colId xmlns:a16="http://schemas.microsoft.com/office/drawing/2014/main" val="2036361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6653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3 - 2019-01-11 10:33:00</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Realer Irrsinn: Teurer Abschiebeknast am Flughafen München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2264009"/>
                  </a:ext>
                </a:extLst>
              </a:tr>
            </a:tbl>
          </a:graphicData>
        </a:graphic>
      </p:graphicFrame>
      <p:sp>
        <p:nvSpPr>
          <p:cNvPr id="4" name="Text Placeholder 3">
            <a:extLst>
              <a:ext uri="{FF2B5EF4-FFF2-40B4-BE49-F238E27FC236}">
                <a16:creationId xmlns:a16="http://schemas.microsoft.com/office/drawing/2014/main" id="{0F9C60E6-E108-4991-9CAD-1B1EB31C540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68794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7A2A3-5702-4E97-8D42-5AD90751BA4B}"/>
              </a:ext>
            </a:extLst>
          </p:cNvPr>
          <p:cNvSpPr>
            <a:spLocks noGrp="1"/>
          </p:cNvSpPr>
          <p:nvPr>
            <p:ph type="title"/>
          </p:nvPr>
        </p:nvSpPr>
        <p:spPr/>
        <p:txBody>
          <a:bodyPr/>
          <a:lstStyle/>
          <a:p>
            <a:r>
              <a:rPr lang="en-US"/>
              <a:t>Facebook Eigene Videos - Crossposts - Export | extra 3 - 1 of 8</a:t>
            </a:r>
          </a:p>
        </p:txBody>
      </p:sp>
      <p:graphicFrame>
        <p:nvGraphicFramePr>
          <p:cNvPr id="5" name="Table Placeholder 4">
            <a:extLst>
              <a:ext uri="{FF2B5EF4-FFF2-40B4-BE49-F238E27FC236}">
                <a16:creationId xmlns:a16="http://schemas.microsoft.com/office/drawing/2014/main" id="{F14B4DB7-AEF5-42F9-8CDB-847CF5BC74DB}"/>
              </a:ext>
            </a:extLst>
          </p:cNvPr>
          <p:cNvGraphicFramePr>
            <a:graphicFrameLocks noGrp="1"/>
          </p:cNvGraphicFramePr>
          <p:nvPr>
            <p:ph type="tbl" sz="quarter" idx="13"/>
            <p:extLst>
              <p:ext uri="{D42A27DB-BD31-4B8C-83A1-F6EECF244321}">
                <p14:modId xmlns:p14="http://schemas.microsoft.com/office/powerpoint/2010/main" val="613051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811066118"/>
                    </a:ext>
                  </a:extLst>
                </a:gridCol>
                <a:gridCol w="493776">
                  <a:extLst>
                    <a:ext uri="{9D8B030D-6E8A-4147-A177-3AD203B41FA5}">
                      <a16:colId xmlns:a16="http://schemas.microsoft.com/office/drawing/2014/main" val="3034615967"/>
                    </a:ext>
                  </a:extLst>
                </a:gridCol>
                <a:gridCol w="411480">
                  <a:extLst>
                    <a:ext uri="{9D8B030D-6E8A-4147-A177-3AD203B41FA5}">
                      <a16:colId xmlns:a16="http://schemas.microsoft.com/office/drawing/2014/main" val="3093795238"/>
                    </a:ext>
                  </a:extLst>
                </a:gridCol>
                <a:gridCol w="411480">
                  <a:extLst>
                    <a:ext uri="{9D8B030D-6E8A-4147-A177-3AD203B41FA5}">
                      <a16:colId xmlns:a16="http://schemas.microsoft.com/office/drawing/2014/main" val="4000795554"/>
                    </a:ext>
                  </a:extLst>
                </a:gridCol>
                <a:gridCol w="246888">
                  <a:extLst>
                    <a:ext uri="{9D8B030D-6E8A-4147-A177-3AD203B41FA5}">
                      <a16:colId xmlns:a16="http://schemas.microsoft.com/office/drawing/2014/main" val="1926858560"/>
                    </a:ext>
                  </a:extLst>
                </a:gridCol>
                <a:gridCol w="658368">
                  <a:extLst>
                    <a:ext uri="{9D8B030D-6E8A-4147-A177-3AD203B41FA5}">
                      <a16:colId xmlns:a16="http://schemas.microsoft.com/office/drawing/2014/main" val="1600559233"/>
                    </a:ext>
                  </a:extLst>
                </a:gridCol>
                <a:gridCol w="576072">
                  <a:extLst>
                    <a:ext uri="{9D8B030D-6E8A-4147-A177-3AD203B41FA5}">
                      <a16:colId xmlns:a16="http://schemas.microsoft.com/office/drawing/2014/main" val="3967239897"/>
                    </a:ext>
                  </a:extLst>
                </a:gridCol>
                <a:gridCol w="576072">
                  <a:extLst>
                    <a:ext uri="{9D8B030D-6E8A-4147-A177-3AD203B41FA5}">
                      <a16:colId xmlns:a16="http://schemas.microsoft.com/office/drawing/2014/main" val="2318979001"/>
                    </a:ext>
                  </a:extLst>
                </a:gridCol>
                <a:gridCol w="411480">
                  <a:extLst>
                    <a:ext uri="{9D8B030D-6E8A-4147-A177-3AD203B41FA5}">
                      <a16:colId xmlns:a16="http://schemas.microsoft.com/office/drawing/2014/main" val="4023743039"/>
                    </a:ext>
                  </a:extLst>
                </a:gridCol>
                <a:gridCol w="658368">
                  <a:extLst>
                    <a:ext uri="{9D8B030D-6E8A-4147-A177-3AD203B41FA5}">
                      <a16:colId xmlns:a16="http://schemas.microsoft.com/office/drawing/2014/main" val="128986912"/>
                    </a:ext>
                  </a:extLst>
                </a:gridCol>
                <a:gridCol w="329184">
                  <a:extLst>
                    <a:ext uri="{9D8B030D-6E8A-4147-A177-3AD203B41FA5}">
                      <a16:colId xmlns:a16="http://schemas.microsoft.com/office/drawing/2014/main" val="3556878166"/>
                    </a:ext>
                  </a:extLst>
                </a:gridCol>
                <a:gridCol w="493776">
                  <a:extLst>
                    <a:ext uri="{9D8B030D-6E8A-4147-A177-3AD203B41FA5}">
                      <a16:colId xmlns:a16="http://schemas.microsoft.com/office/drawing/2014/main" val="2335534879"/>
                    </a:ext>
                  </a:extLst>
                </a:gridCol>
                <a:gridCol w="329184">
                  <a:extLst>
                    <a:ext uri="{9D8B030D-6E8A-4147-A177-3AD203B41FA5}">
                      <a16:colId xmlns:a16="http://schemas.microsoft.com/office/drawing/2014/main" val="1374749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6624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13:09:14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30477</a:t>
                      </a:r>
                    </a:p>
                  </a:txBody>
                  <a:tcPr/>
                </a:tc>
                <a:extLst>
                  <a:ext uri="{0D108BD9-81ED-4DB2-BD59-A6C34878D82A}">
                    <a16:rowId xmlns:a16="http://schemas.microsoft.com/office/drawing/2014/main" val="109297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15:34:57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9814</a:t>
                      </a:r>
                    </a:p>
                  </a:txBody>
                  <a:tcPr/>
                </a:tc>
                <a:extLst>
                  <a:ext uri="{0D108BD9-81ED-4DB2-BD59-A6C34878D82A}">
                    <a16:rowId xmlns:a16="http://schemas.microsoft.com/office/drawing/2014/main" val="4185783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15:09:33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a:t>
                      </a:r>
                    </a:p>
                  </a:txBody>
                  <a:tcPr/>
                </a:tc>
                <a:extLst>
                  <a:ext uri="{0D108BD9-81ED-4DB2-BD59-A6C34878D82A}">
                    <a16:rowId xmlns:a16="http://schemas.microsoft.com/office/drawing/2014/main" val="184253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08:20:19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7913</a:t>
                      </a:r>
                    </a:p>
                  </a:txBody>
                  <a:tcPr/>
                </a:tc>
                <a:extLst>
                  <a:ext uri="{0D108BD9-81ED-4DB2-BD59-A6C34878D82A}">
                    <a16:rowId xmlns:a16="http://schemas.microsoft.com/office/drawing/2014/main" val="2132621011"/>
                  </a:ext>
                </a:extLst>
              </a:tr>
            </a:tbl>
          </a:graphicData>
        </a:graphic>
      </p:graphicFrame>
      <p:sp>
        <p:nvSpPr>
          <p:cNvPr id="4" name="Text Placeholder 3">
            <a:extLst>
              <a:ext uri="{FF2B5EF4-FFF2-40B4-BE49-F238E27FC236}">
                <a16:creationId xmlns:a16="http://schemas.microsoft.com/office/drawing/2014/main" id="{4417220D-A35D-47C2-B2AF-1551495AD7F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6920666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AF6D9-7C11-4795-8ACF-D7B5D27BC0B8}"/>
              </a:ext>
            </a:extLst>
          </p:cNvPr>
          <p:cNvSpPr>
            <a:spLocks noGrp="1"/>
          </p:cNvSpPr>
          <p:nvPr>
            <p:ph type="title"/>
          </p:nvPr>
        </p:nvSpPr>
        <p:spPr/>
        <p:txBody>
          <a:bodyPr/>
          <a:lstStyle/>
          <a:p>
            <a:r>
              <a:rPr lang="en-US"/>
              <a:t>Facebook Eigene Videos - Crossposts - Export | extra 3 - 2 of 8</a:t>
            </a:r>
          </a:p>
        </p:txBody>
      </p:sp>
      <p:graphicFrame>
        <p:nvGraphicFramePr>
          <p:cNvPr id="5" name="Table Placeholder 4">
            <a:extLst>
              <a:ext uri="{FF2B5EF4-FFF2-40B4-BE49-F238E27FC236}">
                <a16:creationId xmlns:a16="http://schemas.microsoft.com/office/drawing/2014/main" id="{3A9E194A-E527-42ED-A5BE-49D4EDCEC71E}"/>
              </a:ext>
            </a:extLst>
          </p:cNvPr>
          <p:cNvGraphicFramePr>
            <a:graphicFrameLocks noGrp="1"/>
          </p:cNvGraphicFramePr>
          <p:nvPr>
            <p:ph type="tbl" sz="quarter" idx="13"/>
            <p:extLst>
              <p:ext uri="{D42A27DB-BD31-4B8C-83A1-F6EECF244321}">
                <p14:modId xmlns:p14="http://schemas.microsoft.com/office/powerpoint/2010/main" val="3928806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8623539"/>
                    </a:ext>
                  </a:extLst>
                </a:gridCol>
                <a:gridCol w="493776">
                  <a:extLst>
                    <a:ext uri="{9D8B030D-6E8A-4147-A177-3AD203B41FA5}">
                      <a16:colId xmlns:a16="http://schemas.microsoft.com/office/drawing/2014/main" val="3916367377"/>
                    </a:ext>
                  </a:extLst>
                </a:gridCol>
                <a:gridCol w="411480">
                  <a:extLst>
                    <a:ext uri="{9D8B030D-6E8A-4147-A177-3AD203B41FA5}">
                      <a16:colId xmlns:a16="http://schemas.microsoft.com/office/drawing/2014/main" val="2744227629"/>
                    </a:ext>
                  </a:extLst>
                </a:gridCol>
                <a:gridCol w="411480">
                  <a:extLst>
                    <a:ext uri="{9D8B030D-6E8A-4147-A177-3AD203B41FA5}">
                      <a16:colId xmlns:a16="http://schemas.microsoft.com/office/drawing/2014/main" val="3738235372"/>
                    </a:ext>
                  </a:extLst>
                </a:gridCol>
                <a:gridCol w="246888">
                  <a:extLst>
                    <a:ext uri="{9D8B030D-6E8A-4147-A177-3AD203B41FA5}">
                      <a16:colId xmlns:a16="http://schemas.microsoft.com/office/drawing/2014/main" val="1256795207"/>
                    </a:ext>
                  </a:extLst>
                </a:gridCol>
                <a:gridCol w="658368">
                  <a:extLst>
                    <a:ext uri="{9D8B030D-6E8A-4147-A177-3AD203B41FA5}">
                      <a16:colId xmlns:a16="http://schemas.microsoft.com/office/drawing/2014/main" val="2955114697"/>
                    </a:ext>
                  </a:extLst>
                </a:gridCol>
                <a:gridCol w="576072">
                  <a:extLst>
                    <a:ext uri="{9D8B030D-6E8A-4147-A177-3AD203B41FA5}">
                      <a16:colId xmlns:a16="http://schemas.microsoft.com/office/drawing/2014/main" val="2744253813"/>
                    </a:ext>
                  </a:extLst>
                </a:gridCol>
                <a:gridCol w="576072">
                  <a:extLst>
                    <a:ext uri="{9D8B030D-6E8A-4147-A177-3AD203B41FA5}">
                      <a16:colId xmlns:a16="http://schemas.microsoft.com/office/drawing/2014/main" val="3429950914"/>
                    </a:ext>
                  </a:extLst>
                </a:gridCol>
                <a:gridCol w="411480">
                  <a:extLst>
                    <a:ext uri="{9D8B030D-6E8A-4147-A177-3AD203B41FA5}">
                      <a16:colId xmlns:a16="http://schemas.microsoft.com/office/drawing/2014/main" val="3742772091"/>
                    </a:ext>
                  </a:extLst>
                </a:gridCol>
                <a:gridCol w="658368">
                  <a:extLst>
                    <a:ext uri="{9D8B030D-6E8A-4147-A177-3AD203B41FA5}">
                      <a16:colId xmlns:a16="http://schemas.microsoft.com/office/drawing/2014/main" val="3787128170"/>
                    </a:ext>
                  </a:extLst>
                </a:gridCol>
                <a:gridCol w="329184">
                  <a:extLst>
                    <a:ext uri="{9D8B030D-6E8A-4147-A177-3AD203B41FA5}">
                      <a16:colId xmlns:a16="http://schemas.microsoft.com/office/drawing/2014/main" val="3874038338"/>
                    </a:ext>
                  </a:extLst>
                </a:gridCol>
                <a:gridCol w="493776">
                  <a:extLst>
                    <a:ext uri="{9D8B030D-6E8A-4147-A177-3AD203B41FA5}">
                      <a16:colId xmlns:a16="http://schemas.microsoft.com/office/drawing/2014/main" val="3321848552"/>
                    </a:ext>
                  </a:extLst>
                </a:gridCol>
                <a:gridCol w="329184">
                  <a:extLst>
                    <a:ext uri="{9D8B030D-6E8A-4147-A177-3AD203B41FA5}">
                      <a16:colId xmlns:a16="http://schemas.microsoft.com/office/drawing/2014/main" val="596261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13416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11:06:26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stellt die Kriterien für das Tierwohllabel vor und hat dabei das Wichtigste vergessen: Verbindlichkeit. Upsi!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5054</a:t>
                      </a:r>
                    </a:p>
                  </a:txBody>
                  <a:tcPr/>
                </a:tc>
                <a:extLst>
                  <a:ext uri="{0D108BD9-81ED-4DB2-BD59-A6C34878D82A}">
                    <a16:rowId xmlns:a16="http://schemas.microsoft.com/office/drawing/2014/main" val="147247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12:48:10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5054</a:t>
                      </a:r>
                    </a:p>
                  </a:txBody>
                  <a:tcPr/>
                </a:tc>
                <a:extLst>
                  <a:ext uri="{0D108BD9-81ED-4DB2-BD59-A6C34878D82A}">
                    <a16:rowId xmlns:a16="http://schemas.microsoft.com/office/drawing/2014/main" val="62018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a:t>
                      </a:r>
                    </a:p>
                  </a:txBody>
                  <a:tcPr/>
                </a:tc>
                <a:extLst>
                  <a:ext uri="{0D108BD9-81ED-4DB2-BD59-A6C34878D82A}">
                    <a16:rowId xmlns:a16="http://schemas.microsoft.com/office/drawing/2014/main" val="881095385"/>
                  </a:ext>
                </a:extLst>
              </a:tr>
            </a:tbl>
          </a:graphicData>
        </a:graphic>
      </p:graphicFrame>
      <p:sp>
        <p:nvSpPr>
          <p:cNvPr id="4" name="Text Placeholder 3">
            <a:extLst>
              <a:ext uri="{FF2B5EF4-FFF2-40B4-BE49-F238E27FC236}">
                <a16:creationId xmlns:a16="http://schemas.microsoft.com/office/drawing/2014/main" id="{09C4C504-E7A2-45F7-8271-926B3433A88A}"/>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216365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E3BEA-83C3-4E29-A3A4-5159401748A7}"/>
              </a:ext>
            </a:extLst>
          </p:cNvPr>
          <p:cNvSpPr>
            <a:spLocks noGrp="1"/>
          </p:cNvSpPr>
          <p:nvPr>
            <p:ph type="title"/>
          </p:nvPr>
        </p:nvSpPr>
        <p:spPr/>
        <p:txBody>
          <a:bodyPr/>
          <a:lstStyle/>
          <a:p>
            <a:r>
              <a:rPr lang="en-US"/>
              <a:t>Facebook Eigene Videos - Crossposts - Export | extra 3 - 3 of 8</a:t>
            </a:r>
          </a:p>
        </p:txBody>
      </p:sp>
      <p:graphicFrame>
        <p:nvGraphicFramePr>
          <p:cNvPr id="5" name="Table Placeholder 4">
            <a:extLst>
              <a:ext uri="{FF2B5EF4-FFF2-40B4-BE49-F238E27FC236}">
                <a16:creationId xmlns:a16="http://schemas.microsoft.com/office/drawing/2014/main" id="{8C8D7F49-F502-4E99-9F4A-40CF727C963A}"/>
              </a:ext>
            </a:extLst>
          </p:cNvPr>
          <p:cNvGraphicFramePr>
            <a:graphicFrameLocks noGrp="1"/>
          </p:cNvGraphicFramePr>
          <p:nvPr>
            <p:ph type="tbl" sz="quarter" idx="13"/>
            <p:extLst>
              <p:ext uri="{D42A27DB-BD31-4B8C-83A1-F6EECF244321}">
                <p14:modId xmlns:p14="http://schemas.microsoft.com/office/powerpoint/2010/main" val="3281496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35673576"/>
                    </a:ext>
                  </a:extLst>
                </a:gridCol>
                <a:gridCol w="493776">
                  <a:extLst>
                    <a:ext uri="{9D8B030D-6E8A-4147-A177-3AD203B41FA5}">
                      <a16:colId xmlns:a16="http://schemas.microsoft.com/office/drawing/2014/main" val="688962589"/>
                    </a:ext>
                  </a:extLst>
                </a:gridCol>
                <a:gridCol w="411480">
                  <a:extLst>
                    <a:ext uri="{9D8B030D-6E8A-4147-A177-3AD203B41FA5}">
                      <a16:colId xmlns:a16="http://schemas.microsoft.com/office/drawing/2014/main" val="3145016747"/>
                    </a:ext>
                  </a:extLst>
                </a:gridCol>
                <a:gridCol w="411480">
                  <a:extLst>
                    <a:ext uri="{9D8B030D-6E8A-4147-A177-3AD203B41FA5}">
                      <a16:colId xmlns:a16="http://schemas.microsoft.com/office/drawing/2014/main" val="62220916"/>
                    </a:ext>
                  </a:extLst>
                </a:gridCol>
                <a:gridCol w="246888">
                  <a:extLst>
                    <a:ext uri="{9D8B030D-6E8A-4147-A177-3AD203B41FA5}">
                      <a16:colId xmlns:a16="http://schemas.microsoft.com/office/drawing/2014/main" val="114316769"/>
                    </a:ext>
                  </a:extLst>
                </a:gridCol>
                <a:gridCol w="658368">
                  <a:extLst>
                    <a:ext uri="{9D8B030D-6E8A-4147-A177-3AD203B41FA5}">
                      <a16:colId xmlns:a16="http://schemas.microsoft.com/office/drawing/2014/main" val="2411752047"/>
                    </a:ext>
                  </a:extLst>
                </a:gridCol>
                <a:gridCol w="576072">
                  <a:extLst>
                    <a:ext uri="{9D8B030D-6E8A-4147-A177-3AD203B41FA5}">
                      <a16:colId xmlns:a16="http://schemas.microsoft.com/office/drawing/2014/main" val="4146893366"/>
                    </a:ext>
                  </a:extLst>
                </a:gridCol>
                <a:gridCol w="576072">
                  <a:extLst>
                    <a:ext uri="{9D8B030D-6E8A-4147-A177-3AD203B41FA5}">
                      <a16:colId xmlns:a16="http://schemas.microsoft.com/office/drawing/2014/main" val="3774809234"/>
                    </a:ext>
                  </a:extLst>
                </a:gridCol>
                <a:gridCol w="411480">
                  <a:extLst>
                    <a:ext uri="{9D8B030D-6E8A-4147-A177-3AD203B41FA5}">
                      <a16:colId xmlns:a16="http://schemas.microsoft.com/office/drawing/2014/main" val="3170969170"/>
                    </a:ext>
                  </a:extLst>
                </a:gridCol>
                <a:gridCol w="658368">
                  <a:extLst>
                    <a:ext uri="{9D8B030D-6E8A-4147-A177-3AD203B41FA5}">
                      <a16:colId xmlns:a16="http://schemas.microsoft.com/office/drawing/2014/main" val="1173595690"/>
                    </a:ext>
                  </a:extLst>
                </a:gridCol>
                <a:gridCol w="329184">
                  <a:extLst>
                    <a:ext uri="{9D8B030D-6E8A-4147-A177-3AD203B41FA5}">
                      <a16:colId xmlns:a16="http://schemas.microsoft.com/office/drawing/2014/main" val="1373054703"/>
                    </a:ext>
                  </a:extLst>
                </a:gridCol>
                <a:gridCol w="493776">
                  <a:extLst>
                    <a:ext uri="{9D8B030D-6E8A-4147-A177-3AD203B41FA5}">
                      <a16:colId xmlns:a16="http://schemas.microsoft.com/office/drawing/2014/main" val="290537102"/>
                    </a:ext>
                  </a:extLst>
                </a:gridCol>
                <a:gridCol w="329184">
                  <a:extLst>
                    <a:ext uri="{9D8B030D-6E8A-4147-A177-3AD203B41FA5}">
                      <a16:colId xmlns:a16="http://schemas.microsoft.com/office/drawing/2014/main" val="2889852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46671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11:44:28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a:t>
                      </a:r>
                    </a:p>
                  </a:txBody>
                  <a:tcPr/>
                </a:tc>
                <a:extLst>
                  <a:ext uri="{0D108BD9-81ED-4DB2-BD59-A6C34878D82A}">
                    <a16:rowId xmlns:a16="http://schemas.microsoft.com/office/drawing/2014/main" val="59330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12:20:01 </a:t>
                      </a:r>
                      <a:r>
                        <a:rPr kumimoji="0" lang="de-DE" sz="1000" b="0" i="0" u="none" strike="noStrike" kern="1200" cap="none" spc="0" normalizeH="0" baseline="0" noProof="0">
                          <a:ln>
                            <a:noFill/>
                          </a:ln>
                          <a:solidFill>
                            <a:prstClr val="black"/>
                          </a:solidFill>
                          <a:effectLst/>
                          <a:uLnTx/>
                          <a:uFillTx/>
                          <a:latin typeface="+mn-lt"/>
                          <a:ea typeface="+mn-ea"/>
                          <a:cs typeface="+mn-cs"/>
                        </a:rPr>
                        <a:t> 
 Als Autofahrer*in hat man es zurzeit echt nicht leicht. Als Anwohner*in aber auch nicht.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extLst>
                  <a:ext uri="{0D108BD9-81ED-4DB2-BD59-A6C34878D82A}">
                    <a16:rowId xmlns:a16="http://schemas.microsoft.com/office/drawing/2014/main" val="331381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10:36:59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extLst>
                  <a:ext uri="{0D108BD9-81ED-4DB2-BD59-A6C34878D82A}">
                    <a16:rowId xmlns:a16="http://schemas.microsoft.com/office/drawing/2014/main" val="1890242477"/>
                  </a:ext>
                </a:extLst>
              </a:tr>
            </a:tbl>
          </a:graphicData>
        </a:graphic>
      </p:graphicFrame>
      <p:sp>
        <p:nvSpPr>
          <p:cNvPr id="4" name="Text Placeholder 3">
            <a:extLst>
              <a:ext uri="{FF2B5EF4-FFF2-40B4-BE49-F238E27FC236}">
                <a16:creationId xmlns:a16="http://schemas.microsoft.com/office/drawing/2014/main" id="{EC132665-9A96-444B-A626-5B019CB4145A}"/>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919912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32C80-5B79-493F-AAB0-3178D36033A4}"/>
              </a:ext>
            </a:extLst>
          </p:cNvPr>
          <p:cNvSpPr>
            <a:spLocks noGrp="1"/>
          </p:cNvSpPr>
          <p:nvPr>
            <p:ph type="title"/>
          </p:nvPr>
        </p:nvSpPr>
        <p:spPr/>
        <p:txBody>
          <a:bodyPr/>
          <a:lstStyle/>
          <a:p>
            <a:r>
              <a:rPr lang="en-US"/>
              <a:t>Facebook Eigene Videos - Crossposts - Export | extra 3 - 4 of 8</a:t>
            </a:r>
          </a:p>
        </p:txBody>
      </p:sp>
      <p:graphicFrame>
        <p:nvGraphicFramePr>
          <p:cNvPr id="5" name="Table Placeholder 4">
            <a:extLst>
              <a:ext uri="{FF2B5EF4-FFF2-40B4-BE49-F238E27FC236}">
                <a16:creationId xmlns:a16="http://schemas.microsoft.com/office/drawing/2014/main" id="{5D146738-D9E4-47C9-8BD6-DF5E2C58DC2A}"/>
              </a:ext>
            </a:extLst>
          </p:cNvPr>
          <p:cNvGraphicFramePr>
            <a:graphicFrameLocks noGrp="1"/>
          </p:cNvGraphicFramePr>
          <p:nvPr>
            <p:ph type="tbl" sz="quarter" idx="13"/>
            <p:extLst>
              <p:ext uri="{D42A27DB-BD31-4B8C-83A1-F6EECF244321}">
                <p14:modId xmlns:p14="http://schemas.microsoft.com/office/powerpoint/2010/main" val="2683985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30711480"/>
                    </a:ext>
                  </a:extLst>
                </a:gridCol>
                <a:gridCol w="493776">
                  <a:extLst>
                    <a:ext uri="{9D8B030D-6E8A-4147-A177-3AD203B41FA5}">
                      <a16:colId xmlns:a16="http://schemas.microsoft.com/office/drawing/2014/main" val="4113322432"/>
                    </a:ext>
                  </a:extLst>
                </a:gridCol>
                <a:gridCol w="411480">
                  <a:extLst>
                    <a:ext uri="{9D8B030D-6E8A-4147-A177-3AD203B41FA5}">
                      <a16:colId xmlns:a16="http://schemas.microsoft.com/office/drawing/2014/main" val="4098437575"/>
                    </a:ext>
                  </a:extLst>
                </a:gridCol>
                <a:gridCol w="411480">
                  <a:extLst>
                    <a:ext uri="{9D8B030D-6E8A-4147-A177-3AD203B41FA5}">
                      <a16:colId xmlns:a16="http://schemas.microsoft.com/office/drawing/2014/main" val="434318631"/>
                    </a:ext>
                  </a:extLst>
                </a:gridCol>
                <a:gridCol w="246888">
                  <a:extLst>
                    <a:ext uri="{9D8B030D-6E8A-4147-A177-3AD203B41FA5}">
                      <a16:colId xmlns:a16="http://schemas.microsoft.com/office/drawing/2014/main" val="3562240570"/>
                    </a:ext>
                  </a:extLst>
                </a:gridCol>
                <a:gridCol w="658368">
                  <a:extLst>
                    <a:ext uri="{9D8B030D-6E8A-4147-A177-3AD203B41FA5}">
                      <a16:colId xmlns:a16="http://schemas.microsoft.com/office/drawing/2014/main" val="2050632677"/>
                    </a:ext>
                  </a:extLst>
                </a:gridCol>
                <a:gridCol w="576072">
                  <a:extLst>
                    <a:ext uri="{9D8B030D-6E8A-4147-A177-3AD203B41FA5}">
                      <a16:colId xmlns:a16="http://schemas.microsoft.com/office/drawing/2014/main" val="1199944851"/>
                    </a:ext>
                  </a:extLst>
                </a:gridCol>
                <a:gridCol w="576072">
                  <a:extLst>
                    <a:ext uri="{9D8B030D-6E8A-4147-A177-3AD203B41FA5}">
                      <a16:colId xmlns:a16="http://schemas.microsoft.com/office/drawing/2014/main" val="834643238"/>
                    </a:ext>
                  </a:extLst>
                </a:gridCol>
                <a:gridCol w="411480">
                  <a:extLst>
                    <a:ext uri="{9D8B030D-6E8A-4147-A177-3AD203B41FA5}">
                      <a16:colId xmlns:a16="http://schemas.microsoft.com/office/drawing/2014/main" val="2402006502"/>
                    </a:ext>
                  </a:extLst>
                </a:gridCol>
                <a:gridCol w="658368">
                  <a:extLst>
                    <a:ext uri="{9D8B030D-6E8A-4147-A177-3AD203B41FA5}">
                      <a16:colId xmlns:a16="http://schemas.microsoft.com/office/drawing/2014/main" val="3132074506"/>
                    </a:ext>
                  </a:extLst>
                </a:gridCol>
                <a:gridCol w="329184">
                  <a:extLst>
                    <a:ext uri="{9D8B030D-6E8A-4147-A177-3AD203B41FA5}">
                      <a16:colId xmlns:a16="http://schemas.microsoft.com/office/drawing/2014/main" val="2451065230"/>
                    </a:ext>
                  </a:extLst>
                </a:gridCol>
                <a:gridCol w="493776">
                  <a:extLst>
                    <a:ext uri="{9D8B030D-6E8A-4147-A177-3AD203B41FA5}">
                      <a16:colId xmlns:a16="http://schemas.microsoft.com/office/drawing/2014/main" val="58236464"/>
                    </a:ext>
                  </a:extLst>
                </a:gridCol>
                <a:gridCol w="329184">
                  <a:extLst>
                    <a:ext uri="{9D8B030D-6E8A-4147-A177-3AD203B41FA5}">
                      <a16:colId xmlns:a16="http://schemas.microsoft.com/office/drawing/2014/main" val="1021045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7906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10:57:22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extLst>
                  <a:ext uri="{0D108BD9-81ED-4DB2-BD59-A6C34878D82A}">
                    <a16:rowId xmlns:a16="http://schemas.microsoft.com/office/drawing/2014/main" val="113395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12:47:54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extLst>
                  <a:ext uri="{0D108BD9-81ED-4DB2-BD59-A6C34878D82A}">
                    <a16:rowId xmlns:a16="http://schemas.microsoft.com/office/drawing/2014/main" val="214090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11:57:13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extLst>
                  <a:ext uri="{0D108BD9-81ED-4DB2-BD59-A6C34878D82A}">
                    <a16:rowId xmlns:a16="http://schemas.microsoft.com/office/drawing/2014/main" val="135869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15:59:46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a:t>
                      </a:r>
                    </a:p>
                  </a:txBody>
                  <a:tcPr/>
                </a:tc>
                <a:extLst>
                  <a:ext uri="{0D108BD9-81ED-4DB2-BD59-A6C34878D82A}">
                    <a16:rowId xmlns:a16="http://schemas.microsoft.com/office/drawing/2014/main" val="3674140398"/>
                  </a:ext>
                </a:extLst>
              </a:tr>
            </a:tbl>
          </a:graphicData>
        </a:graphic>
      </p:graphicFrame>
      <p:sp>
        <p:nvSpPr>
          <p:cNvPr id="4" name="Text Placeholder 3">
            <a:extLst>
              <a:ext uri="{FF2B5EF4-FFF2-40B4-BE49-F238E27FC236}">
                <a16:creationId xmlns:a16="http://schemas.microsoft.com/office/drawing/2014/main" id="{5B42F7D2-1A22-4577-8973-6AC36F4EECF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178830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083D3-B90C-4453-9469-5A6D1471FF10}"/>
              </a:ext>
            </a:extLst>
          </p:cNvPr>
          <p:cNvSpPr>
            <a:spLocks noGrp="1"/>
          </p:cNvSpPr>
          <p:nvPr>
            <p:ph type="title"/>
          </p:nvPr>
        </p:nvSpPr>
        <p:spPr/>
        <p:txBody>
          <a:bodyPr/>
          <a:lstStyle/>
          <a:p>
            <a:r>
              <a:rPr lang="en-US"/>
              <a:t>Facebook Eigene Videos - Crossposts - Export | extra 3 - 5 of 8</a:t>
            </a:r>
          </a:p>
        </p:txBody>
      </p:sp>
      <p:graphicFrame>
        <p:nvGraphicFramePr>
          <p:cNvPr id="5" name="Table Placeholder 4">
            <a:extLst>
              <a:ext uri="{FF2B5EF4-FFF2-40B4-BE49-F238E27FC236}">
                <a16:creationId xmlns:a16="http://schemas.microsoft.com/office/drawing/2014/main" id="{8681C7A4-6B9F-42DE-8A0F-3541BDF21C13}"/>
              </a:ext>
            </a:extLst>
          </p:cNvPr>
          <p:cNvGraphicFramePr>
            <a:graphicFrameLocks noGrp="1"/>
          </p:cNvGraphicFramePr>
          <p:nvPr>
            <p:ph type="tbl" sz="quarter" idx="13"/>
            <p:extLst>
              <p:ext uri="{D42A27DB-BD31-4B8C-83A1-F6EECF244321}">
                <p14:modId xmlns:p14="http://schemas.microsoft.com/office/powerpoint/2010/main" val="1703950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61971908"/>
                    </a:ext>
                  </a:extLst>
                </a:gridCol>
                <a:gridCol w="493776">
                  <a:extLst>
                    <a:ext uri="{9D8B030D-6E8A-4147-A177-3AD203B41FA5}">
                      <a16:colId xmlns:a16="http://schemas.microsoft.com/office/drawing/2014/main" val="519672533"/>
                    </a:ext>
                  </a:extLst>
                </a:gridCol>
                <a:gridCol w="411480">
                  <a:extLst>
                    <a:ext uri="{9D8B030D-6E8A-4147-A177-3AD203B41FA5}">
                      <a16:colId xmlns:a16="http://schemas.microsoft.com/office/drawing/2014/main" val="4119024551"/>
                    </a:ext>
                  </a:extLst>
                </a:gridCol>
                <a:gridCol w="411480">
                  <a:extLst>
                    <a:ext uri="{9D8B030D-6E8A-4147-A177-3AD203B41FA5}">
                      <a16:colId xmlns:a16="http://schemas.microsoft.com/office/drawing/2014/main" val="3226935690"/>
                    </a:ext>
                  </a:extLst>
                </a:gridCol>
                <a:gridCol w="246888">
                  <a:extLst>
                    <a:ext uri="{9D8B030D-6E8A-4147-A177-3AD203B41FA5}">
                      <a16:colId xmlns:a16="http://schemas.microsoft.com/office/drawing/2014/main" val="1049167933"/>
                    </a:ext>
                  </a:extLst>
                </a:gridCol>
                <a:gridCol w="658368">
                  <a:extLst>
                    <a:ext uri="{9D8B030D-6E8A-4147-A177-3AD203B41FA5}">
                      <a16:colId xmlns:a16="http://schemas.microsoft.com/office/drawing/2014/main" val="2309171179"/>
                    </a:ext>
                  </a:extLst>
                </a:gridCol>
                <a:gridCol w="576072">
                  <a:extLst>
                    <a:ext uri="{9D8B030D-6E8A-4147-A177-3AD203B41FA5}">
                      <a16:colId xmlns:a16="http://schemas.microsoft.com/office/drawing/2014/main" val="1879717510"/>
                    </a:ext>
                  </a:extLst>
                </a:gridCol>
                <a:gridCol w="576072">
                  <a:extLst>
                    <a:ext uri="{9D8B030D-6E8A-4147-A177-3AD203B41FA5}">
                      <a16:colId xmlns:a16="http://schemas.microsoft.com/office/drawing/2014/main" val="1141697028"/>
                    </a:ext>
                  </a:extLst>
                </a:gridCol>
                <a:gridCol w="411480">
                  <a:extLst>
                    <a:ext uri="{9D8B030D-6E8A-4147-A177-3AD203B41FA5}">
                      <a16:colId xmlns:a16="http://schemas.microsoft.com/office/drawing/2014/main" val="2382046207"/>
                    </a:ext>
                  </a:extLst>
                </a:gridCol>
                <a:gridCol w="658368">
                  <a:extLst>
                    <a:ext uri="{9D8B030D-6E8A-4147-A177-3AD203B41FA5}">
                      <a16:colId xmlns:a16="http://schemas.microsoft.com/office/drawing/2014/main" val="4242459930"/>
                    </a:ext>
                  </a:extLst>
                </a:gridCol>
                <a:gridCol w="329184">
                  <a:extLst>
                    <a:ext uri="{9D8B030D-6E8A-4147-A177-3AD203B41FA5}">
                      <a16:colId xmlns:a16="http://schemas.microsoft.com/office/drawing/2014/main" val="867300843"/>
                    </a:ext>
                  </a:extLst>
                </a:gridCol>
                <a:gridCol w="493776">
                  <a:extLst>
                    <a:ext uri="{9D8B030D-6E8A-4147-A177-3AD203B41FA5}">
                      <a16:colId xmlns:a16="http://schemas.microsoft.com/office/drawing/2014/main" val="1310267669"/>
                    </a:ext>
                  </a:extLst>
                </a:gridCol>
                <a:gridCol w="329184">
                  <a:extLst>
                    <a:ext uri="{9D8B030D-6E8A-4147-A177-3AD203B41FA5}">
                      <a16:colId xmlns:a16="http://schemas.microsoft.com/office/drawing/2014/main" val="2129532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14909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14:19:12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a:t>
                      </a:r>
                    </a:p>
                  </a:txBody>
                  <a:tcPr/>
                </a:tc>
                <a:extLst>
                  <a:ext uri="{0D108BD9-81ED-4DB2-BD59-A6C34878D82A}">
                    <a16:rowId xmlns:a16="http://schemas.microsoft.com/office/drawing/2014/main" val="2812568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10:56:58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extLst>
                  <a:ext uri="{0D108BD9-81ED-4DB2-BD59-A6C34878D82A}">
                    <a16:rowId xmlns:a16="http://schemas.microsoft.com/office/drawing/2014/main" val="2129891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10:52:35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extLst>
                  <a:ext uri="{0D108BD9-81ED-4DB2-BD59-A6C34878D82A}">
                    <a16:rowId xmlns:a16="http://schemas.microsoft.com/office/drawing/2014/main" val="1600650027"/>
                  </a:ext>
                </a:extLst>
              </a:tr>
            </a:tbl>
          </a:graphicData>
        </a:graphic>
      </p:graphicFrame>
      <p:sp>
        <p:nvSpPr>
          <p:cNvPr id="4" name="Text Placeholder 3">
            <a:extLst>
              <a:ext uri="{FF2B5EF4-FFF2-40B4-BE49-F238E27FC236}">
                <a16:creationId xmlns:a16="http://schemas.microsoft.com/office/drawing/2014/main" id="{76EFD523-F6AD-4B8A-801A-B6B35B06DF9F}"/>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045762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133ED-F4F8-439B-ABE5-D8C0A0D3DA3D}"/>
              </a:ext>
            </a:extLst>
          </p:cNvPr>
          <p:cNvSpPr>
            <a:spLocks noGrp="1"/>
          </p:cNvSpPr>
          <p:nvPr>
            <p:ph type="title"/>
          </p:nvPr>
        </p:nvSpPr>
        <p:spPr/>
        <p:txBody>
          <a:bodyPr/>
          <a:lstStyle/>
          <a:p>
            <a:r>
              <a:rPr lang="en-US"/>
              <a:t>Facebook Eigene Videos - Crossposts - Export | extra 3 - 6 of 8</a:t>
            </a:r>
          </a:p>
        </p:txBody>
      </p:sp>
      <p:graphicFrame>
        <p:nvGraphicFramePr>
          <p:cNvPr id="5" name="Table Placeholder 4">
            <a:extLst>
              <a:ext uri="{FF2B5EF4-FFF2-40B4-BE49-F238E27FC236}">
                <a16:creationId xmlns:a16="http://schemas.microsoft.com/office/drawing/2014/main" id="{35A153FA-00A0-493B-A4FE-3EC3CB30FFF0}"/>
              </a:ext>
            </a:extLst>
          </p:cNvPr>
          <p:cNvGraphicFramePr>
            <a:graphicFrameLocks noGrp="1"/>
          </p:cNvGraphicFramePr>
          <p:nvPr>
            <p:ph type="tbl" sz="quarter" idx="13"/>
            <p:extLst>
              <p:ext uri="{D42A27DB-BD31-4B8C-83A1-F6EECF244321}">
                <p14:modId xmlns:p14="http://schemas.microsoft.com/office/powerpoint/2010/main" val="1780763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96561932"/>
                    </a:ext>
                  </a:extLst>
                </a:gridCol>
                <a:gridCol w="493776">
                  <a:extLst>
                    <a:ext uri="{9D8B030D-6E8A-4147-A177-3AD203B41FA5}">
                      <a16:colId xmlns:a16="http://schemas.microsoft.com/office/drawing/2014/main" val="1107043586"/>
                    </a:ext>
                  </a:extLst>
                </a:gridCol>
                <a:gridCol w="411480">
                  <a:extLst>
                    <a:ext uri="{9D8B030D-6E8A-4147-A177-3AD203B41FA5}">
                      <a16:colId xmlns:a16="http://schemas.microsoft.com/office/drawing/2014/main" val="3067785500"/>
                    </a:ext>
                  </a:extLst>
                </a:gridCol>
                <a:gridCol w="411480">
                  <a:extLst>
                    <a:ext uri="{9D8B030D-6E8A-4147-A177-3AD203B41FA5}">
                      <a16:colId xmlns:a16="http://schemas.microsoft.com/office/drawing/2014/main" val="4080481314"/>
                    </a:ext>
                  </a:extLst>
                </a:gridCol>
                <a:gridCol w="246888">
                  <a:extLst>
                    <a:ext uri="{9D8B030D-6E8A-4147-A177-3AD203B41FA5}">
                      <a16:colId xmlns:a16="http://schemas.microsoft.com/office/drawing/2014/main" val="2573776677"/>
                    </a:ext>
                  </a:extLst>
                </a:gridCol>
                <a:gridCol w="658368">
                  <a:extLst>
                    <a:ext uri="{9D8B030D-6E8A-4147-A177-3AD203B41FA5}">
                      <a16:colId xmlns:a16="http://schemas.microsoft.com/office/drawing/2014/main" val="4150107769"/>
                    </a:ext>
                  </a:extLst>
                </a:gridCol>
                <a:gridCol w="576072">
                  <a:extLst>
                    <a:ext uri="{9D8B030D-6E8A-4147-A177-3AD203B41FA5}">
                      <a16:colId xmlns:a16="http://schemas.microsoft.com/office/drawing/2014/main" val="4284006870"/>
                    </a:ext>
                  </a:extLst>
                </a:gridCol>
                <a:gridCol w="576072">
                  <a:extLst>
                    <a:ext uri="{9D8B030D-6E8A-4147-A177-3AD203B41FA5}">
                      <a16:colId xmlns:a16="http://schemas.microsoft.com/office/drawing/2014/main" val="2891929063"/>
                    </a:ext>
                  </a:extLst>
                </a:gridCol>
                <a:gridCol w="411480">
                  <a:extLst>
                    <a:ext uri="{9D8B030D-6E8A-4147-A177-3AD203B41FA5}">
                      <a16:colId xmlns:a16="http://schemas.microsoft.com/office/drawing/2014/main" val="1368123676"/>
                    </a:ext>
                  </a:extLst>
                </a:gridCol>
                <a:gridCol w="658368">
                  <a:extLst>
                    <a:ext uri="{9D8B030D-6E8A-4147-A177-3AD203B41FA5}">
                      <a16:colId xmlns:a16="http://schemas.microsoft.com/office/drawing/2014/main" val="484014645"/>
                    </a:ext>
                  </a:extLst>
                </a:gridCol>
                <a:gridCol w="329184">
                  <a:extLst>
                    <a:ext uri="{9D8B030D-6E8A-4147-A177-3AD203B41FA5}">
                      <a16:colId xmlns:a16="http://schemas.microsoft.com/office/drawing/2014/main" val="3631100742"/>
                    </a:ext>
                  </a:extLst>
                </a:gridCol>
                <a:gridCol w="493776">
                  <a:extLst>
                    <a:ext uri="{9D8B030D-6E8A-4147-A177-3AD203B41FA5}">
                      <a16:colId xmlns:a16="http://schemas.microsoft.com/office/drawing/2014/main" val="2409506541"/>
                    </a:ext>
                  </a:extLst>
                </a:gridCol>
                <a:gridCol w="329184">
                  <a:extLst>
                    <a:ext uri="{9D8B030D-6E8A-4147-A177-3AD203B41FA5}">
                      <a16:colId xmlns:a16="http://schemas.microsoft.com/office/drawing/2014/main" val="1272379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0883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12:30:31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extLst>
                  <a:ext uri="{0D108BD9-81ED-4DB2-BD59-A6C34878D82A}">
                    <a16:rowId xmlns:a16="http://schemas.microsoft.com/office/drawing/2014/main" val="1934967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3 - 2019-01-30 09:56:40 </a:t>
                      </a:r>
                      <a:r>
                        <a:rPr kumimoji="0" lang="de-DE" sz="1000" b="0" i="0" u="none" strike="noStrike" kern="1200" cap="none" spc="0" normalizeH="0" baseline="0" noProof="0">
                          <a:ln>
                            <a:noFill/>
                          </a:ln>
                          <a:solidFill>
                            <a:prstClr val="black"/>
                          </a:solidFill>
                          <a:effectLst/>
                          <a:uLnTx/>
                          <a:uFillTx/>
                          <a:latin typeface="+mn-lt"/>
                          <a:ea typeface="+mn-ea"/>
                          <a:cs typeface="+mn-cs"/>
                        </a:rPr>
                        <a:t> 
 Britischer Abgang: Immer wieder verkünden, dass man geht, dann aber trotzdem bleiben.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extLst>
                  <a:ext uri="{0D108BD9-81ED-4DB2-BD59-A6C34878D82A}">
                    <a16:rowId xmlns:a16="http://schemas.microsoft.com/office/drawing/2014/main" val="937286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10:59:27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extLst>
                  <a:ext uri="{0D108BD9-81ED-4DB2-BD59-A6C34878D82A}">
                    <a16:rowId xmlns:a16="http://schemas.microsoft.com/office/drawing/2014/main" val="255362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12:31:14 </a:t>
                      </a:r>
                      <a:r>
                        <a:rPr kumimoji="0" lang="de-DE" sz="1000" b="0" i="0" u="none" strike="noStrike" kern="1200" cap="none" spc="0" normalizeH="0" baseline="0" noProof="0">
                          <a:ln>
                            <a:noFill/>
                          </a:ln>
                          <a:solidFill>
                            <a:prstClr val="black"/>
                          </a:solidFill>
                          <a:effectLst/>
                          <a:uLnTx/>
                          <a:uFillTx/>
                          <a:latin typeface="+mn-lt"/>
                          <a:ea typeface="+mn-ea"/>
                          <a:cs typeface="+mn-cs"/>
                        </a:rPr>
                        <a:t> 
 Gute Nachricht: 
Wenn die Schere zwischen Arm und Reich weiter auseinandergeht, kommt sie bald auf der anderen Seite wieder zusammen!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extLst>
                  <a:ext uri="{0D108BD9-81ED-4DB2-BD59-A6C34878D82A}">
                    <a16:rowId xmlns:a16="http://schemas.microsoft.com/office/drawing/2014/main" val="2009278655"/>
                  </a:ext>
                </a:extLst>
              </a:tr>
            </a:tbl>
          </a:graphicData>
        </a:graphic>
      </p:graphicFrame>
      <p:sp>
        <p:nvSpPr>
          <p:cNvPr id="4" name="Text Placeholder 3">
            <a:extLst>
              <a:ext uri="{FF2B5EF4-FFF2-40B4-BE49-F238E27FC236}">
                <a16:creationId xmlns:a16="http://schemas.microsoft.com/office/drawing/2014/main" id="{EC8D9689-020A-4C5B-BFEE-5D7C41EE6B2F}"/>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158136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5BAD0-5D10-431D-AE14-BC48E17ACB81}"/>
              </a:ext>
            </a:extLst>
          </p:cNvPr>
          <p:cNvSpPr>
            <a:spLocks noGrp="1"/>
          </p:cNvSpPr>
          <p:nvPr>
            <p:ph type="title"/>
          </p:nvPr>
        </p:nvSpPr>
        <p:spPr/>
        <p:txBody>
          <a:bodyPr/>
          <a:lstStyle/>
          <a:p>
            <a:r>
              <a:rPr lang="en-US"/>
              <a:t>Facebook Eigene Videos - Crossposts - Export | extra 3 - 7 of 8</a:t>
            </a:r>
          </a:p>
        </p:txBody>
      </p:sp>
      <p:graphicFrame>
        <p:nvGraphicFramePr>
          <p:cNvPr id="5" name="Table Placeholder 4">
            <a:extLst>
              <a:ext uri="{FF2B5EF4-FFF2-40B4-BE49-F238E27FC236}">
                <a16:creationId xmlns:a16="http://schemas.microsoft.com/office/drawing/2014/main" id="{E72FB3BE-A158-4B05-BE0C-AB76E65D9E2F}"/>
              </a:ext>
            </a:extLst>
          </p:cNvPr>
          <p:cNvGraphicFramePr>
            <a:graphicFrameLocks noGrp="1"/>
          </p:cNvGraphicFramePr>
          <p:nvPr>
            <p:ph type="tbl" sz="quarter" idx="13"/>
            <p:extLst>
              <p:ext uri="{D42A27DB-BD31-4B8C-83A1-F6EECF244321}">
                <p14:modId xmlns:p14="http://schemas.microsoft.com/office/powerpoint/2010/main" val="2603447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52895907"/>
                    </a:ext>
                  </a:extLst>
                </a:gridCol>
                <a:gridCol w="493776">
                  <a:extLst>
                    <a:ext uri="{9D8B030D-6E8A-4147-A177-3AD203B41FA5}">
                      <a16:colId xmlns:a16="http://schemas.microsoft.com/office/drawing/2014/main" val="490619633"/>
                    </a:ext>
                  </a:extLst>
                </a:gridCol>
                <a:gridCol w="411480">
                  <a:extLst>
                    <a:ext uri="{9D8B030D-6E8A-4147-A177-3AD203B41FA5}">
                      <a16:colId xmlns:a16="http://schemas.microsoft.com/office/drawing/2014/main" val="764481106"/>
                    </a:ext>
                  </a:extLst>
                </a:gridCol>
                <a:gridCol w="411480">
                  <a:extLst>
                    <a:ext uri="{9D8B030D-6E8A-4147-A177-3AD203B41FA5}">
                      <a16:colId xmlns:a16="http://schemas.microsoft.com/office/drawing/2014/main" val="2033754029"/>
                    </a:ext>
                  </a:extLst>
                </a:gridCol>
                <a:gridCol w="246888">
                  <a:extLst>
                    <a:ext uri="{9D8B030D-6E8A-4147-A177-3AD203B41FA5}">
                      <a16:colId xmlns:a16="http://schemas.microsoft.com/office/drawing/2014/main" val="3957492993"/>
                    </a:ext>
                  </a:extLst>
                </a:gridCol>
                <a:gridCol w="658368">
                  <a:extLst>
                    <a:ext uri="{9D8B030D-6E8A-4147-A177-3AD203B41FA5}">
                      <a16:colId xmlns:a16="http://schemas.microsoft.com/office/drawing/2014/main" val="64466620"/>
                    </a:ext>
                  </a:extLst>
                </a:gridCol>
                <a:gridCol w="576072">
                  <a:extLst>
                    <a:ext uri="{9D8B030D-6E8A-4147-A177-3AD203B41FA5}">
                      <a16:colId xmlns:a16="http://schemas.microsoft.com/office/drawing/2014/main" val="3400874738"/>
                    </a:ext>
                  </a:extLst>
                </a:gridCol>
                <a:gridCol w="576072">
                  <a:extLst>
                    <a:ext uri="{9D8B030D-6E8A-4147-A177-3AD203B41FA5}">
                      <a16:colId xmlns:a16="http://schemas.microsoft.com/office/drawing/2014/main" val="1483070007"/>
                    </a:ext>
                  </a:extLst>
                </a:gridCol>
                <a:gridCol w="411480">
                  <a:extLst>
                    <a:ext uri="{9D8B030D-6E8A-4147-A177-3AD203B41FA5}">
                      <a16:colId xmlns:a16="http://schemas.microsoft.com/office/drawing/2014/main" val="44394756"/>
                    </a:ext>
                  </a:extLst>
                </a:gridCol>
                <a:gridCol w="658368">
                  <a:extLst>
                    <a:ext uri="{9D8B030D-6E8A-4147-A177-3AD203B41FA5}">
                      <a16:colId xmlns:a16="http://schemas.microsoft.com/office/drawing/2014/main" val="2510417410"/>
                    </a:ext>
                  </a:extLst>
                </a:gridCol>
                <a:gridCol w="329184">
                  <a:extLst>
                    <a:ext uri="{9D8B030D-6E8A-4147-A177-3AD203B41FA5}">
                      <a16:colId xmlns:a16="http://schemas.microsoft.com/office/drawing/2014/main" val="2629883606"/>
                    </a:ext>
                  </a:extLst>
                </a:gridCol>
                <a:gridCol w="493776">
                  <a:extLst>
                    <a:ext uri="{9D8B030D-6E8A-4147-A177-3AD203B41FA5}">
                      <a16:colId xmlns:a16="http://schemas.microsoft.com/office/drawing/2014/main" val="1928811788"/>
                    </a:ext>
                  </a:extLst>
                </a:gridCol>
                <a:gridCol w="329184">
                  <a:extLst>
                    <a:ext uri="{9D8B030D-6E8A-4147-A177-3AD203B41FA5}">
                      <a16:colId xmlns:a16="http://schemas.microsoft.com/office/drawing/2014/main" val="2749412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0803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12:09:41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a:t>
                      </a:r>
                    </a:p>
                  </a:txBody>
                  <a:tcPr/>
                </a:tc>
                <a:extLst>
                  <a:ext uri="{0D108BD9-81ED-4DB2-BD59-A6C34878D82A}">
                    <a16:rowId xmlns:a16="http://schemas.microsoft.com/office/drawing/2014/main" val="3265375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3 - 2019-01-04 12:43:21 </a:t>
                      </a:r>
                      <a:r>
                        <a:rPr kumimoji="0" lang="de-DE" sz="1000" b="0" i="0" u="none" strike="noStrike" kern="1200" cap="none" spc="0" normalizeH="0" baseline="0" noProof="0">
                          <a:ln>
                            <a:noFill/>
                          </a:ln>
                          <a:solidFill>
                            <a:prstClr val="black"/>
                          </a:solidFill>
                          <a:effectLst/>
                          <a:uLnTx/>
                          <a:uFillTx/>
                          <a:latin typeface="+mn-lt"/>
                          <a:ea typeface="+mn-ea"/>
                          <a:cs typeface="+mn-cs"/>
                        </a:rPr>
                        <a:t> 
 HACKERANGRIFF! Mit dieser Technologie wäre das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extLst>
                  <a:ext uri="{0D108BD9-81ED-4DB2-BD59-A6C34878D82A}">
                    <a16:rowId xmlns:a16="http://schemas.microsoft.com/office/drawing/2014/main" val="102461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3 - 2019-01-22 08:47:36 </a:t>
                      </a:r>
                      <a:r>
                        <a:rPr kumimoji="0" lang="de-DE" sz="1000" b="0" i="0" u="none" strike="noStrike" kern="1200" cap="none" spc="0" normalizeH="0" baseline="0" noProof="0">
                          <a:ln>
                            <a:noFill/>
                          </a:ln>
                          <a:solidFill>
                            <a:prstClr val="black"/>
                          </a:solidFill>
                          <a:effectLst/>
                          <a:uLnTx/>
                          <a:uFillTx/>
                          <a:latin typeface="+mn-lt"/>
                          <a:ea typeface="+mn-ea"/>
                          <a:cs typeface="+mn-cs"/>
                        </a:rPr>
                        <a:t> 
 Konzerne zahlen zu wenig Steuern in der EU: 
Der gesetzliche Steuersatz für Unternehmen liegt in Deutschland bei 30%, tatsächlich zahlten multinationale Konzerne nur 20%. In Luxemburg waren es sogar zwei statt 29%. Auch in Sachen Digitalsteuer herrscht Stillstand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extLst>
                  <a:ext uri="{0D108BD9-81ED-4DB2-BD59-A6C34878D82A}">
                    <a16:rowId xmlns:a16="http://schemas.microsoft.com/office/drawing/2014/main" val="2670444607"/>
                  </a:ext>
                </a:extLst>
              </a:tr>
            </a:tbl>
          </a:graphicData>
        </a:graphic>
      </p:graphicFrame>
      <p:sp>
        <p:nvSpPr>
          <p:cNvPr id="4" name="Text Placeholder 3">
            <a:extLst>
              <a:ext uri="{FF2B5EF4-FFF2-40B4-BE49-F238E27FC236}">
                <a16:creationId xmlns:a16="http://schemas.microsoft.com/office/drawing/2014/main" id="{05A984C7-DAFD-47A7-BFFB-34BAFCCF649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765613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32F42-2C14-47AD-A953-7C451ECF1088}"/>
              </a:ext>
            </a:extLst>
          </p:cNvPr>
          <p:cNvSpPr>
            <a:spLocks noGrp="1"/>
          </p:cNvSpPr>
          <p:nvPr>
            <p:ph type="title"/>
          </p:nvPr>
        </p:nvSpPr>
        <p:spPr/>
        <p:txBody>
          <a:bodyPr/>
          <a:lstStyle/>
          <a:p>
            <a:r>
              <a:rPr lang="en-US"/>
              <a:t>Facebook Eigene Videos - Crossposts - Export | extra 3 - 8 of 8</a:t>
            </a:r>
          </a:p>
        </p:txBody>
      </p:sp>
      <p:graphicFrame>
        <p:nvGraphicFramePr>
          <p:cNvPr id="5" name="Table Placeholder 4">
            <a:extLst>
              <a:ext uri="{FF2B5EF4-FFF2-40B4-BE49-F238E27FC236}">
                <a16:creationId xmlns:a16="http://schemas.microsoft.com/office/drawing/2014/main" id="{2C096DB1-24D5-44AB-B5D7-546D0911BD1C}"/>
              </a:ext>
            </a:extLst>
          </p:cNvPr>
          <p:cNvGraphicFramePr>
            <a:graphicFrameLocks noGrp="1"/>
          </p:cNvGraphicFramePr>
          <p:nvPr>
            <p:ph type="tbl" sz="quarter" idx="13"/>
            <p:extLst>
              <p:ext uri="{D42A27DB-BD31-4B8C-83A1-F6EECF244321}">
                <p14:modId xmlns:p14="http://schemas.microsoft.com/office/powerpoint/2010/main" val="3913062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67947312"/>
                    </a:ext>
                  </a:extLst>
                </a:gridCol>
                <a:gridCol w="493776">
                  <a:extLst>
                    <a:ext uri="{9D8B030D-6E8A-4147-A177-3AD203B41FA5}">
                      <a16:colId xmlns:a16="http://schemas.microsoft.com/office/drawing/2014/main" val="565928060"/>
                    </a:ext>
                  </a:extLst>
                </a:gridCol>
                <a:gridCol w="411480">
                  <a:extLst>
                    <a:ext uri="{9D8B030D-6E8A-4147-A177-3AD203B41FA5}">
                      <a16:colId xmlns:a16="http://schemas.microsoft.com/office/drawing/2014/main" val="840702383"/>
                    </a:ext>
                  </a:extLst>
                </a:gridCol>
                <a:gridCol w="411480">
                  <a:extLst>
                    <a:ext uri="{9D8B030D-6E8A-4147-A177-3AD203B41FA5}">
                      <a16:colId xmlns:a16="http://schemas.microsoft.com/office/drawing/2014/main" val="54606589"/>
                    </a:ext>
                  </a:extLst>
                </a:gridCol>
                <a:gridCol w="246888">
                  <a:extLst>
                    <a:ext uri="{9D8B030D-6E8A-4147-A177-3AD203B41FA5}">
                      <a16:colId xmlns:a16="http://schemas.microsoft.com/office/drawing/2014/main" val="896901069"/>
                    </a:ext>
                  </a:extLst>
                </a:gridCol>
                <a:gridCol w="658368">
                  <a:extLst>
                    <a:ext uri="{9D8B030D-6E8A-4147-A177-3AD203B41FA5}">
                      <a16:colId xmlns:a16="http://schemas.microsoft.com/office/drawing/2014/main" val="3605682617"/>
                    </a:ext>
                  </a:extLst>
                </a:gridCol>
                <a:gridCol w="576072">
                  <a:extLst>
                    <a:ext uri="{9D8B030D-6E8A-4147-A177-3AD203B41FA5}">
                      <a16:colId xmlns:a16="http://schemas.microsoft.com/office/drawing/2014/main" val="3531246195"/>
                    </a:ext>
                  </a:extLst>
                </a:gridCol>
                <a:gridCol w="576072">
                  <a:extLst>
                    <a:ext uri="{9D8B030D-6E8A-4147-A177-3AD203B41FA5}">
                      <a16:colId xmlns:a16="http://schemas.microsoft.com/office/drawing/2014/main" val="1299704450"/>
                    </a:ext>
                  </a:extLst>
                </a:gridCol>
                <a:gridCol w="411480">
                  <a:extLst>
                    <a:ext uri="{9D8B030D-6E8A-4147-A177-3AD203B41FA5}">
                      <a16:colId xmlns:a16="http://schemas.microsoft.com/office/drawing/2014/main" val="3452634469"/>
                    </a:ext>
                  </a:extLst>
                </a:gridCol>
                <a:gridCol w="658368">
                  <a:extLst>
                    <a:ext uri="{9D8B030D-6E8A-4147-A177-3AD203B41FA5}">
                      <a16:colId xmlns:a16="http://schemas.microsoft.com/office/drawing/2014/main" val="1341535918"/>
                    </a:ext>
                  </a:extLst>
                </a:gridCol>
                <a:gridCol w="329184">
                  <a:extLst>
                    <a:ext uri="{9D8B030D-6E8A-4147-A177-3AD203B41FA5}">
                      <a16:colId xmlns:a16="http://schemas.microsoft.com/office/drawing/2014/main" val="3445486050"/>
                    </a:ext>
                  </a:extLst>
                </a:gridCol>
                <a:gridCol w="493776">
                  <a:extLst>
                    <a:ext uri="{9D8B030D-6E8A-4147-A177-3AD203B41FA5}">
                      <a16:colId xmlns:a16="http://schemas.microsoft.com/office/drawing/2014/main" val="1016655327"/>
                    </a:ext>
                  </a:extLst>
                </a:gridCol>
                <a:gridCol w="329184">
                  <a:extLst>
                    <a:ext uri="{9D8B030D-6E8A-4147-A177-3AD203B41FA5}">
                      <a16:colId xmlns:a16="http://schemas.microsoft.com/office/drawing/2014/main" val="3246802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2886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12:07:22 </a:t>
                      </a:r>
                      <a:r>
                        <a:rPr kumimoji="0" lang="de-DE" sz="1000" b="0" i="0" u="none" strike="noStrike" kern="1200" cap="none" spc="0" normalizeH="0" baseline="0" noProof="0">
                          <a:ln>
                            <a:noFill/>
                          </a:ln>
                          <a:solidFill>
                            <a:prstClr val="black"/>
                          </a:solidFill>
                          <a:effectLst/>
                          <a:uLnTx/>
                          <a:uFillTx/>
                          <a:latin typeface="+mn-lt"/>
                          <a:ea typeface="+mn-ea"/>
                          <a:cs typeface="+mn-cs"/>
                        </a:rPr>
                        <a:t> 
 Urlaubsbuchung? Nur online und nachdem man die Bewertungen auf ALLEN Vergleichsportalen gecheckt hat. Gibt es eigentlich schon Vergleichsportale für Vergleichsportale?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extLst>
                  <a:ext uri="{0D108BD9-81ED-4DB2-BD59-A6C34878D82A}">
                    <a16:rowId xmlns:a16="http://schemas.microsoft.com/office/drawing/2014/main" val="187677407"/>
                  </a:ext>
                </a:extLst>
              </a:tr>
            </a:tbl>
          </a:graphicData>
        </a:graphic>
      </p:graphicFrame>
      <p:sp>
        <p:nvSpPr>
          <p:cNvPr id="4" name="Text Placeholder 3">
            <a:extLst>
              <a:ext uri="{FF2B5EF4-FFF2-40B4-BE49-F238E27FC236}">
                <a16:creationId xmlns:a16="http://schemas.microsoft.com/office/drawing/2014/main" id="{B0330AD7-DBAE-489B-8769-B0D726D0E03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457988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92E9D-3D3F-40AD-8CD7-04ABCD07F079}"/>
              </a:ext>
            </a:extLst>
          </p:cNvPr>
          <p:cNvSpPr>
            <a:spLocks noGrp="1"/>
          </p:cNvSpPr>
          <p:nvPr>
            <p:ph type="title"/>
          </p:nvPr>
        </p:nvSpPr>
        <p:spPr/>
        <p:txBody>
          <a:bodyPr/>
          <a:lstStyle/>
          <a:p>
            <a:r>
              <a:rPr lang="en-US"/>
              <a:t>Youtube Video Views Change  | extra 3</a:t>
            </a:r>
          </a:p>
        </p:txBody>
      </p:sp>
      <p:graphicFrame>
        <p:nvGraphicFramePr>
          <p:cNvPr id="6" name="Chart Placeholder 5">
            <a:extLst>
              <a:ext uri="{FF2B5EF4-FFF2-40B4-BE49-F238E27FC236}">
                <a16:creationId xmlns:a16="http://schemas.microsoft.com/office/drawing/2014/main" id="{D1DAEEFB-7729-4B26-9355-D501630C8634}"/>
              </a:ext>
            </a:extLst>
          </p:cNvPr>
          <p:cNvGraphicFramePr>
            <a:graphicFrameLocks noGrp="1"/>
          </p:cNvGraphicFramePr>
          <p:nvPr>
            <p:ph type="chart" sz="quarter" idx="13"/>
            <p:extLst>
              <p:ext uri="{D42A27DB-BD31-4B8C-83A1-F6EECF244321}">
                <p14:modId xmlns:p14="http://schemas.microsoft.com/office/powerpoint/2010/main" val="3415668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DC4A8E-3655-42CC-8A61-CB0F93B68540}"/>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DE6691C6-6399-4B35-9B24-4643BF58FE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3348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56871-41BA-48B1-8259-7298583A70D9}"/>
              </a:ext>
            </a:extLst>
          </p:cNvPr>
          <p:cNvSpPr>
            <a:spLocks noGrp="1"/>
          </p:cNvSpPr>
          <p:nvPr>
            <p:ph type="title"/>
          </p:nvPr>
        </p:nvSpPr>
        <p:spPr/>
        <p:txBody>
          <a:bodyPr/>
          <a:lstStyle/>
          <a:p>
            <a:r>
              <a:rPr lang="de-DE"/>
              <a:t>Youtube YT Videos im Zeitraum veröffentlicht -  Lifetime | extra 3 - 1 of 3</a:t>
            </a:r>
            <a:endParaRPr lang="en-US"/>
          </a:p>
        </p:txBody>
      </p:sp>
      <p:graphicFrame>
        <p:nvGraphicFramePr>
          <p:cNvPr id="5" name="Table Placeholder 4">
            <a:extLst>
              <a:ext uri="{FF2B5EF4-FFF2-40B4-BE49-F238E27FC236}">
                <a16:creationId xmlns:a16="http://schemas.microsoft.com/office/drawing/2014/main" id="{BF64BFBC-FD4F-4FDA-800D-DB110A2D46B2}"/>
              </a:ext>
            </a:extLst>
          </p:cNvPr>
          <p:cNvGraphicFramePr>
            <a:graphicFrameLocks noGrp="1"/>
          </p:cNvGraphicFramePr>
          <p:nvPr>
            <p:ph type="tbl" sz="quarter" idx="13"/>
            <p:extLst>
              <p:ext uri="{D42A27DB-BD31-4B8C-83A1-F6EECF244321}">
                <p14:modId xmlns:p14="http://schemas.microsoft.com/office/powerpoint/2010/main" val="325379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7209607"/>
                    </a:ext>
                  </a:extLst>
                </a:gridCol>
                <a:gridCol w="822960">
                  <a:extLst>
                    <a:ext uri="{9D8B030D-6E8A-4147-A177-3AD203B41FA5}">
                      <a16:colId xmlns:a16="http://schemas.microsoft.com/office/drawing/2014/main" val="300809838"/>
                    </a:ext>
                  </a:extLst>
                </a:gridCol>
                <a:gridCol w="822960">
                  <a:extLst>
                    <a:ext uri="{9D8B030D-6E8A-4147-A177-3AD203B41FA5}">
                      <a16:colId xmlns:a16="http://schemas.microsoft.com/office/drawing/2014/main" val="1542644159"/>
                    </a:ext>
                  </a:extLst>
                </a:gridCol>
                <a:gridCol w="822960">
                  <a:extLst>
                    <a:ext uri="{9D8B030D-6E8A-4147-A177-3AD203B41FA5}">
                      <a16:colId xmlns:a16="http://schemas.microsoft.com/office/drawing/2014/main" val="1407486000"/>
                    </a:ext>
                  </a:extLst>
                </a:gridCol>
                <a:gridCol w="905256">
                  <a:extLst>
                    <a:ext uri="{9D8B030D-6E8A-4147-A177-3AD203B41FA5}">
                      <a16:colId xmlns:a16="http://schemas.microsoft.com/office/drawing/2014/main" val="2275078339"/>
                    </a:ext>
                  </a:extLst>
                </a:gridCol>
                <a:gridCol w="822960">
                  <a:extLst>
                    <a:ext uri="{9D8B030D-6E8A-4147-A177-3AD203B41FA5}">
                      <a16:colId xmlns:a16="http://schemas.microsoft.com/office/drawing/2014/main" val="1767105428"/>
                    </a:ext>
                  </a:extLst>
                </a:gridCol>
                <a:gridCol w="1069848">
                  <a:extLst>
                    <a:ext uri="{9D8B030D-6E8A-4147-A177-3AD203B41FA5}">
                      <a16:colId xmlns:a16="http://schemas.microsoft.com/office/drawing/2014/main" val="1597839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30215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07:36:33 </a:t>
                      </a:r>
                      <a:r>
                        <a:rPr kumimoji="0" lang="en-US" sz="1000" b="0" i="0" u="none" strike="noStrike" kern="1200" cap="none" spc="0" normalizeH="0" baseline="0" noProof="0">
                          <a:ln>
                            <a:noFill/>
                          </a:ln>
                          <a:solidFill>
                            <a:prstClr val="black"/>
                          </a:solidFill>
                          <a:effectLst/>
                          <a:uLnTx/>
                          <a:uFillTx/>
                          <a:latin typeface="+mn-lt"/>
                          <a:ea typeface="+mn-ea"/>
                          <a:cs typeface="+mn-cs"/>
                        </a:rPr>
                        <a:t>
 Extra 3 vom 09.01.2019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extLst>
                  <a:ext uri="{0D108BD9-81ED-4DB2-BD59-A6C34878D82A}">
                    <a16:rowId xmlns:a16="http://schemas.microsoft.com/office/drawing/2014/main" val="1040833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08:41:19 </a:t>
                      </a:r>
                      <a:r>
                        <a:rPr kumimoji="0" lang="en-US" sz="1000" b="0" i="0" u="none" strike="noStrike" kern="1200" cap="none" spc="0" normalizeH="0" baseline="0" noProof="0">
                          <a:ln>
                            <a:noFill/>
                          </a:ln>
                          <a:solidFill>
                            <a:prstClr val="black"/>
                          </a:solidFill>
                          <a:effectLst/>
                          <a:uLnTx/>
                          <a:uFillTx/>
                          <a:latin typeface="+mn-lt"/>
                          <a:ea typeface="+mn-ea"/>
                          <a:cs typeface="+mn-cs"/>
                        </a:rPr>
                        <a:t>
 Extra 3 vom 23.01.2019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extLst>
                  <a:ext uri="{0D108BD9-81ED-4DB2-BD59-A6C34878D82A}">
                    <a16:rowId xmlns:a16="http://schemas.microsoft.com/office/drawing/2014/main" val="2186386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07:43:10 </a:t>
                      </a:r>
                      <a:r>
                        <a:rPr kumimoji="0" lang="en-US" sz="1000" b="0" i="0" u="none" strike="noStrike" kern="1200" cap="none" spc="0" normalizeH="0" baseline="0" noProof="0">
                          <a:ln>
                            <a:noFill/>
                          </a:ln>
                          <a:solidFill>
                            <a:prstClr val="black"/>
                          </a:solidFill>
                          <a:effectLst/>
                          <a:uLnTx/>
                          <a:uFillTx/>
                          <a:latin typeface="+mn-lt"/>
                          <a:ea typeface="+mn-ea"/>
                          <a:cs typeface="+mn-cs"/>
                        </a:rPr>
                        <a:t>
 Extra 3 vom 30.01.2019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61.6 %</a:t>
                      </a:r>
                    </a:p>
                  </a:txBody>
                  <a:tcPr/>
                </a:tc>
                <a:extLst>
                  <a:ext uri="{0D108BD9-81ED-4DB2-BD59-A6C34878D82A}">
                    <a16:rowId xmlns:a16="http://schemas.microsoft.com/office/drawing/2014/main" val="3583182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07:52:27 </a:t>
                      </a:r>
                      <a:r>
                        <a:rPr kumimoji="0" lang="en-US" sz="1000" b="0" i="0" u="none" strike="noStrike" kern="1200" cap="none" spc="0" normalizeH="0" baseline="0" noProof="0">
                          <a:ln>
                            <a:noFill/>
                          </a:ln>
                          <a:solidFill>
                            <a:prstClr val="black"/>
                          </a:solidFill>
                          <a:effectLst/>
                          <a:uLnTx/>
                          <a:uFillTx/>
                          <a:latin typeface="+mn-lt"/>
                          <a:ea typeface="+mn-ea"/>
                          <a:cs typeface="+mn-cs"/>
                        </a:rPr>
                        <a:t>
 Extra 3 vom 16.01.2019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extLst>
                  <a:ext uri="{0D108BD9-81ED-4DB2-BD59-A6C34878D82A}">
                    <a16:rowId xmlns:a16="http://schemas.microsoft.com/office/drawing/2014/main" val="136985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07:36:27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Verkehrsbuckel in Osnabrück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83.6 %</a:t>
                      </a:r>
                    </a:p>
                  </a:txBody>
                  <a:tcPr/>
                </a:tc>
                <a:extLst>
                  <a:ext uri="{0D108BD9-81ED-4DB2-BD59-A6C34878D82A}">
                    <a16:rowId xmlns:a16="http://schemas.microsoft.com/office/drawing/2014/main" val="124273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07:39:49 </a:t>
                      </a:r>
                      <a:r>
                        <a:rPr kumimoji="0" lang="en-US" sz="1000" b="0" i="0" u="none" strike="noStrike" kern="1200" cap="none" spc="0" normalizeH="0" baseline="0" noProof="0">
                          <a:ln>
                            <a:noFill/>
                          </a:ln>
                          <a:solidFill>
                            <a:prstClr val="black"/>
                          </a:solidFill>
                          <a:effectLst/>
                          <a:uLnTx/>
                          <a:uFillTx/>
                          <a:latin typeface="+mn-lt"/>
                          <a:ea typeface="+mn-ea"/>
                          <a:cs typeface="+mn-cs"/>
                        </a:rPr>
                        <a:t>
 Hass im Netz gegen Greta Thunberg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79.5 %</a:t>
                      </a:r>
                    </a:p>
                  </a:txBody>
                  <a:tcPr/>
                </a:tc>
                <a:extLst>
                  <a:ext uri="{0D108BD9-81ED-4DB2-BD59-A6C34878D82A}">
                    <a16:rowId xmlns:a16="http://schemas.microsoft.com/office/drawing/2014/main" val="2845898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08:26:53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Kreative Luftmessung in Kiel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extLst>
                  <a:ext uri="{0D108BD9-81ED-4DB2-BD59-A6C34878D82A}">
                    <a16:rowId xmlns:a16="http://schemas.microsoft.com/office/drawing/2014/main" val="361221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07:37:07 </a:t>
                      </a:r>
                      <a:r>
                        <a:rPr kumimoji="0" lang="de-DE" sz="1000" b="0" i="0" u="none" strike="noStrike" kern="1200" cap="none" spc="0" normalizeH="0" baseline="0" noProof="0">
                          <a:ln>
                            <a:noFill/>
                          </a:ln>
                          <a:solidFill>
                            <a:prstClr val="black"/>
                          </a:solidFill>
                          <a:effectLst/>
                          <a:uLnTx/>
                          <a:uFillTx/>
                          <a:latin typeface="+mn-lt"/>
                          <a:ea typeface="+mn-ea"/>
                          <a:cs typeface="+mn-cs"/>
                        </a:rPr>
                        <a:t>
 Trümmerhaufen Bundeswehr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81.2 %</a:t>
                      </a:r>
                    </a:p>
                  </a:txBody>
                  <a:tcPr/>
                </a:tc>
                <a:extLst>
                  <a:ext uri="{0D108BD9-81ED-4DB2-BD59-A6C34878D82A}">
                    <a16:rowId xmlns:a16="http://schemas.microsoft.com/office/drawing/2014/main" val="3718647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07:49:35 </a:t>
                      </a:r>
                      <a:r>
                        <a:rPr kumimoji="0" lang="en-US" sz="1000" b="0" i="0" u="none" strike="noStrike" kern="1200" cap="none" spc="0" normalizeH="0" baseline="0" noProof="0">
                          <a:ln>
                            <a:noFill/>
                          </a:ln>
                          <a:solidFill>
                            <a:prstClr val="black"/>
                          </a:solidFill>
                          <a:effectLst/>
                          <a:uLnTx/>
                          <a:uFillTx/>
                          <a:latin typeface="+mn-lt"/>
                          <a:ea typeface="+mn-ea"/>
                          <a:cs typeface="+mn-cs"/>
                        </a:rPr>
                        <a:t>
 Teure Landstromanlage im Hamburger Hafen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80.4 %</a:t>
                      </a:r>
                    </a:p>
                  </a:txBody>
                  <a:tcPr/>
                </a:tc>
                <a:extLst>
                  <a:ext uri="{0D108BD9-81ED-4DB2-BD59-A6C34878D82A}">
                    <a16:rowId xmlns:a16="http://schemas.microsoft.com/office/drawing/2014/main" val="3614708359"/>
                  </a:ext>
                </a:extLst>
              </a:tr>
            </a:tbl>
          </a:graphicData>
        </a:graphic>
      </p:graphicFrame>
      <p:sp>
        <p:nvSpPr>
          <p:cNvPr id="4" name="Text Placeholder 3">
            <a:extLst>
              <a:ext uri="{FF2B5EF4-FFF2-40B4-BE49-F238E27FC236}">
                <a16:creationId xmlns:a16="http://schemas.microsoft.com/office/drawing/2014/main" id="{9E8F29F8-8E60-4DA2-A773-B0D42C2F617F}"/>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869720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94C7E-CF68-45DB-B6D8-C111E5E21CB0}"/>
              </a:ext>
            </a:extLst>
          </p:cNvPr>
          <p:cNvSpPr>
            <a:spLocks noGrp="1"/>
          </p:cNvSpPr>
          <p:nvPr>
            <p:ph type="title"/>
          </p:nvPr>
        </p:nvSpPr>
        <p:spPr/>
        <p:txBody>
          <a:bodyPr/>
          <a:lstStyle/>
          <a:p>
            <a:r>
              <a:rPr lang="de-DE"/>
              <a:t>Youtube YT Videos im Zeitraum veröffentlicht -  Lifetime | extra 3 - 2 of 3</a:t>
            </a:r>
            <a:endParaRPr lang="en-US"/>
          </a:p>
        </p:txBody>
      </p:sp>
      <p:graphicFrame>
        <p:nvGraphicFramePr>
          <p:cNvPr id="5" name="Table Placeholder 4">
            <a:extLst>
              <a:ext uri="{FF2B5EF4-FFF2-40B4-BE49-F238E27FC236}">
                <a16:creationId xmlns:a16="http://schemas.microsoft.com/office/drawing/2014/main" id="{D6DFDB60-100F-4F97-B3E1-5787F20F32C3}"/>
              </a:ext>
            </a:extLst>
          </p:cNvPr>
          <p:cNvGraphicFramePr>
            <a:graphicFrameLocks noGrp="1"/>
          </p:cNvGraphicFramePr>
          <p:nvPr>
            <p:ph type="tbl" sz="quarter" idx="13"/>
            <p:extLst>
              <p:ext uri="{D42A27DB-BD31-4B8C-83A1-F6EECF244321}">
                <p14:modId xmlns:p14="http://schemas.microsoft.com/office/powerpoint/2010/main" val="3069392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8317210"/>
                    </a:ext>
                  </a:extLst>
                </a:gridCol>
                <a:gridCol w="822960">
                  <a:extLst>
                    <a:ext uri="{9D8B030D-6E8A-4147-A177-3AD203B41FA5}">
                      <a16:colId xmlns:a16="http://schemas.microsoft.com/office/drawing/2014/main" val="2005120134"/>
                    </a:ext>
                  </a:extLst>
                </a:gridCol>
                <a:gridCol w="822960">
                  <a:extLst>
                    <a:ext uri="{9D8B030D-6E8A-4147-A177-3AD203B41FA5}">
                      <a16:colId xmlns:a16="http://schemas.microsoft.com/office/drawing/2014/main" val="3860275888"/>
                    </a:ext>
                  </a:extLst>
                </a:gridCol>
                <a:gridCol w="822960">
                  <a:extLst>
                    <a:ext uri="{9D8B030D-6E8A-4147-A177-3AD203B41FA5}">
                      <a16:colId xmlns:a16="http://schemas.microsoft.com/office/drawing/2014/main" val="3410353290"/>
                    </a:ext>
                  </a:extLst>
                </a:gridCol>
                <a:gridCol w="905256">
                  <a:extLst>
                    <a:ext uri="{9D8B030D-6E8A-4147-A177-3AD203B41FA5}">
                      <a16:colId xmlns:a16="http://schemas.microsoft.com/office/drawing/2014/main" val="2888179810"/>
                    </a:ext>
                  </a:extLst>
                </a:gridCol>
                <a:gridCol w="822960">
                  <a:extLst>
                    <a:ext uri="{9D8B030D-6E8A-4147-A177-3AD203B41FA5}">
                      <a16:colId xmlns:a16="http://schemas.microsoft.com/office/drawing/2014/main" val="215381407"/>
                    </a:ext>
                  </a:extLst>
                </a:gridCol>
                <a:gridCol w="1069848">
                  <a:extLst>
                    <a:ext uri="{9D8B030D-6E8A-4147-A177-3AD203B41FA5}">
                      <a16:colId xmlns:a16="http://schemas.microsoft.com/office/drawing/2014/main" val="2098941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79191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08:04:09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Verkehrsinsel-Slalom in Volksdorf (Teil 2)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77.8 %</a:t>
                      </a:r>
                    </a:p>
                  </a:txBody>
                  <a:tcPr/>
                </a:tc>
                <a:extLst>
                  <a:ext uri="{0D108BD9-81ED-4DB2-BD59-A6C34878D82A}">
                    <a16:rowId xmlns:a16="http://schemas.microsoft.com/office/drawing/2014/main" val="17670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07:30:33 </a:t>
                      </a:r>
                      <a:r>
                        <a:rPr kumimoji="0" lang="de-DE" sz="1000" b="0" i="0" u="none" strike="noStrike" kern="1200" cap="none" spc="0" normalizeH="0" baseline="0" noProof="0">
                          <a:ln>
                            <a:noFill/>
                          </a:ln>
                          <a:solidFill>
                            <a:prstClr val="black"/>
                          </a:solidFill>
                          <a:effectLst/>
                          <a:uLnTx/>
                          <a:uFillTx/>
                          <a:latin typeface="+mn-lt"/>
                          <a:ea typeface="+mn-ea"/>
                          <a:cs typeface="+mn-cs"/>
                        </a:rPr>
                        <a:t>
 Realer Irrsinn: Teurer Abschiebeknast am Flughafen München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79.1 %</a:t>
                      </a:r>
                    </a:p>
                  </a:txBody>
                  <a:tcPr/>
                </a:tc>
                <a:extLst>
                  <a:ext uri="{0D108BD9-81ED-4DB2-BD59-A6C34878D82A}">
                    <a16:rowId xmlns:a16="http://schemas.microsoft.com/office/drawing/2014/main" val="1219425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08:33:24 </a:t>
                      </a:r>
                      <a:r>
                        <a:rPr kumimoji="0" lang="en-US" sz="1000" b="0" i="0" u="none" strike="noStrike" kern="1200" cap="none" spc="0" normalizeH="0" baseline="0" noProof="0">
                          <a:ln>
                            <a:noFill/>
                          </a:ln>
                          <a:solidFill>
                            <a:prstClr val="black"/>
                          </a:solidFill>
                          <a:effectLst/>
                          <a:uLnTx/>
                          <a:uFillTx/>
                          <a:latin typeface="+mn-lt"/>
                          <a:ea typeface="+mn-ea"/>
                          <a:cs typeface="+mn-cs"/>
                        </a:rPr>
                        <a:t>
 "Brexit-Room" - Das neue Escape-Spiel (with English subtitles)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77.4 %</a:t>
                      </a:r>
                    </a:p>
                  </a:txBody>
                  <a:tcPr/>
                </a:tc>
                <a:extLst>
                  <a:ext uri="{0D108BD9-81ED-4DB2-BD59-A6C34878D82A}">
                    <a16:rowId xmlns:a16="http://schemas.microsoft.com/office/drawing/2014/main" val="78304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08:30:18 </a:t>
                      </a:r>
                      <a:r>
                        <a:rPr kumimoji="0" lang="en-US" sz="1000" b="0" i="0" u="none" strike="noStrike" kern="1200" cap="none" spc="0" normalizeH="0" baseline="0" noProof="0">
                          <a:ln>
                            <a:noFill/>
                          </a:ln>
                          <a:solidFill>
                            <a:prstClr val="black"/>
                          </a:solidFill>
                          <a:effectLst/>
                          <a:uLnTx/>
                          <a:uFillTx/>
                          <a:latin typeface="+mn-lt"/>
                          <a:ea typeface="+mn-ea"/>
                          <a:cs typeface="+mn-cs"/>
                        </a:rPr>
                        <a:t>
 Die Lobby-Glucke von der Bauerntruppe - Song für Julia Klöckner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78.9 %</a:t>
                      </a:r>
                    </a:p>
                  </a:txBody>
                  <a:tcPr/>
                </a:tc>
                <a:extLst>
                  <a:ext uri="{0D108BD9-81ED-4DB2-BD59-A6C34878D82A}">
                    <a16:rowId xmlns:a16="http://schemas.microsoft.com/office/drawing/2014/main" val="251513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07:35:58 </a:t>
                      </a:r>
                      <a:r>
                        <a:rPr kumimoji="0" lang="en-US" sz="1000" b="0" i="0" u="none" strike="noStrike" kern="1200" cap="none" spc="0" normalizeH="0" baseline="0" noProof="0">
                          <a:ln>
                            <a:noFill/>
                          </a:ln>
                          <a:solidFill>
                            <a:prstClr val="black"/>
                          </a:solidFill>
                          <a:effectLst/>
                          <a:uLnTx/>
                          <a:uFillTx/>
                          <a:latin typeface="+mn-lt"/>
                          <a:ea typeface="+mn-ea"/>
                          <a:cs typeface="+mn-cs"/>
                        </a:rPr>
                        <a:t>
 Horrorschocker "Tempolimit"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80.0 %</a:t>
                      </a:r>
                    </a:p>
                  </a:txBody>
                  <a:tcPr/>
                </a:tc>
                <a:extLst>
                  <a:ext uri="{0D108BD9-81ED-4DB2-BD59-A6C34878D82A}">
                    <a16:rowId xmlns:a16="http://schemas.microsoft.com/office/drawing/2014/main" val="281008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07:47:38 </a:t>
                      </a:r>
                      <a:r>
                        <a:rPr kumimoji="0" lang="de-DE" sz="1000" b="0" i="0" u="none" strike="noStrike" kern="1200" cap="none" spc="0" normalizeH="0" baseline="0" noProof="0">
                          <a:ln>
                            <a:noFill/>
                          </a:ln>
                          <a:solidFill>
                            <a:prstClr val="black"/>
                          </a:solidFill>
                          <a:effectLst/>
                          <a:uLnTx/>
                          <a:uFillTx/>
                          <a:latin typeface="+mn-lt"/>
                          <a:ea typeface="+mn-ea"/>
                          <a:cs typeface="+mn-cs"/>
                        </a:rPr>
                        <a:t>
 Taschenspielertricks bei Dieselfahrverboten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77.4 %</a:t>
                      </a:r>
                    </a:p>
                  </a:txBody>
                  <a:tcPr/>
                </a:tc>
                <a:extLst>
                  <a:ext uri="{0D108BD9-81ED-4DB2-BD59-A6C34878D82A}">
                    <a16:rowId xmlns:a16="http://schemas.microsoft.com/office/drawing/2014/main" val="4097442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 extra 3 - 2019-01-30 17:47:35 </a:t>
                      </a:r>
                      <a:r>
                        <a:rPr kumimoji="0" lang="nl-NL" sz="1000" b="0" i="0" u="none" strike="noStrike" kern="1200" cap="none" spc="0" normalizeH="0" baseline="0" noProof="0">
                          <a:ln>
                            <a:noFill/>
                          </a:ln>
                          <a:solidFill>
                            <a:prstClr val="black"/>
                          </a:solidFill>
                          <a:effectLst/>
                          <a:uLnTx/>
                          <a:uFillTx/>
                          <a:latin typeface="+mn-lt"/>
                          <a:ea typeface="+mn-ea"/>
                          <a:cs typeface="+mn-cs"/>
                        </a:rPr>
                        <a:t>
 extra 3 Familie: Reiseportale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81.4 %</a:t>
                      </a:r>
                    </a:p>
                  </a:txBody>
                  <a:tcPr/>
                </a:tc>
                <a:extLst>
                  <a:ext uri="{0D108BD9-81ED-4DB2-BD59-A6C34878D82A}">
                    <a16:rowId xmlns:a16="http://schemas.microsoft.com/office/drawing/2014/main" val="397398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3 - 2019-01-31 07:37:29 </a:t>
                      </a:r>
                      <a:r>
                        <a:rPr kumimoji="0" lang="sv-SE" sz="1000" b="0" i="0" u="none" strike="noStrike" kern="1200" cap="none" spc="0" normalizeH="0" baseline="0" noProof="0">
                          <a:ln>
                            <a:noFill/>
                          </a:ln>
                          <a:solidFill>
                            <a:prstClr val="black"/>
                          </a:solidFill>
                          <a:effectLst/>
                          <a:uLnTx/>
                          <a:uFillTx/>
                          <a:latin typeface="+mn-lt"/>
                          <a:ea typeface="+mn-ea"/>
                          <a:cs typeface="+mn-cs"/>
                        </a:rPr>
                        <a:t>
 extra 3 Extra: Bundeswehr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76.6 %</a:t>
                      </a:r>
                    </a:p>
                  </a:txBody>
                  <a:tcPr/>
                </a:tc>
                <a:extLst>
                  <a:ext uri="{0D108BD9-81ED-4DB2-BD59-A6C34878D82A}">
                    <a16:rowId xmlns:a16="http://schemas.microsoft.com/office/drawing/2014/main" val="2409487589"/>
                  </a:ext>
                </a:extLst>
              </a:tr>
            </a:tbl>
          </a:graphicData>
        </a:graphic>
      </p:graphicFrame>
      <p:sp>
        <p:nvSpPr>
          <p:cNvPr id="4" name="Text Placeholder 3">
            <a:extLst>
              <a:ext uri="{FF2B5EF4-FFF2-40B4-BE49-F238E27FC236}">
                <a16:creationId xmlns:a16="http://schemas.microsoft.com/office/drawing/2014/main" id="{D5070554-E746-4894-BE70-012C33160DFE}"/>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724574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0A4DB-66F0-441B-BE00-3F760FDA857F}"/>
              </a:ext>
            </a:extLst>
          </p:cNvPr>
          <p:cNvSpPr>
            <a:spLocks noGrp="1"/>
          </p:cNvSpPr>
          <p:nvPr>
            <p:ph type="title"/>
          </p:nvPr>
        </p:nvSpPr>
        <p:spPr/>
        <p:txBody>
          <a:bodyPr/>
          <a:lstStyle/>
          <a:p>
            <a:r>
              <a:rPr lang="de-DE"/>
              <a:t>Youtube YT Videos im Zeitraum veröffentlicht -  Lifetime | extra 3 - 3 of 3</a:t>
            </a:r>
            <a:endParaRPr lang="en-US"/>
          </a:p>
        </p:txBody>
      </p:sp>
      <p:graphicFrame>
        <p:nvGraphicFramePr>
          <p:cNvPr id="5" name="Table Placeholder 4">
            <a:extLst>
              <a:ext uri="{FF2B5EF4-FFF2-40B4-BE49-F238E27FC236}">
                <a16:creationId xmlns:a16="http://schemas.microsoft.com/office/drawing/2014/main" id="{68388D2B-C51D-4034-AA86-9DEA5AB8DA3E}"/>
              </a:ext>
            </a:extLst>
          </p:cNvPr>
          <p:cNvGraphicFramePr>
            <a:graphicFrameLocks noGrp="1"/>
          </p:cNvGraphicFramePr>
          <p:nvPr>
            <p:ph type="tbl" sz="quarter" idx="13"/>
            <p:extLst>
              <p:ext uri="{D42A27DB-BD31-4B8C-83A1-F6EECF244321}">
                <p14:modId xmlns:p14="http://schemas.microsoft.com/office/powerpoint/2010/main" val="79683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51673671"/>
                    </a:ext>
                  </a:extLst>
                </a:gridCol>
                <a:gridCol w="822960">
                  <a:extLst>
                    <a:ext uri="{9D8B030D-6E8A-4147-A177-3AD203B41FA5}">
                      <a16:colId xmlns:a16="http://schemas.microsoft.com/office/drawing/2014/main" val="4063105087"/>
                    </a:ext>
                  </a:extLst>
                </a:gridCol>
                <a:gridCol w="822960">
                  <a:extLst>
                    <a:ext uri="{9D8B030D-6E8A-4147-A177-3AD203B41FA5}">
                      <a16:colId xmlns:a16="http://schemas.microsoft.com/office/drawing/2014/main" val="451023115"/>
                    </a:ext>
                  </a:extLst>
                </a:gridCol>
                <a:gridCol w="822960">
                  <a:extLst>
                    <a:ext uri="{9D8B030D-6E8A-4147-A177-3AD203B41FA5}">
                      <a16:colId xmlns:a16="http://schemas.microsoft.com/office/drawing/2014/main" val="2575486656"/>
                    </a:ext>
                  </a:extLst>
                </a:gridCol>
                <a:gridCol w="905256">
                  <a:extLst>
                    <a:ext uri="{9D8B030D-6E8A-4147-A177-3AD203B41FA5}">
                      <a16:colId xmlns:a16="http://schemas.microsoft.com/office/drawing/2014/main" val="3704462474"/>
                    </a:ext>
                  </a:extLst>
                </a:gridCol>
                <a:gridCol w="822960">
                  <a:extLst>
                    <a:ext uri="{9D8B030D-6E8A-4147-A177-3AD203B41FA5}">
                      <a16:colId xmlns:a16="http://schemas.microsoft.com/office/drawing/2014/main" val="568646922"/>
                    </a:ext>
                  </a:extLst>
                </a:gridCol>
                <a:gridCol w="1069848">
                  <a:extLst>
                    <a:ext uri="{9D8B030D-6E8A-4147-A177-3AD203B41FA5}">
                      <a16:colId xmlns:a16="http://schemas.microsoft.com/office/drawing/2014/main" val="1124089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888279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07:46:16 </a:t>
                      </a:r>
                      <a:r>
                        <a:rPr kumimoji="0" lang="de-DE" sz="1000" b="0" i="0" u="none" strike="noStrike" kern="1200" cap="none" spc="0" normalizeH="0" baseline="0" noProof="0">
                          <a:ln>
                            <a:noFill/>
                          </a:ln>
                          <a:solidFill>
                            <a:prstClr val="black"/>
                          </a:solidFill>
                          <a:effectLst/>
                          <a:uLnTx/>
                          <a:uFillTx/>
                          <a:latin typeface="+mn-lt"/>
                          <a:ea typeface="+mn-ea"/>
                          <a:cs typeface="+mn-cs"/>
                        </a:rPr>
                        <a:t>
 Werbung: Die Deutsche Flugbereitschaft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82.6 %</a:t>
                      </a:r>
                    </a:p>
                  </a:txBody>
                  <a:tcPr/>
                </a:tc>
                <a:extLst>
                  <a:ext uri="{0D108BD9-81ED-4DB2-BD59-A6C34878D82A}">
                    <a16:rowId xmlns:a16="http://schemas.microsoft.com/office/drawing/2014/main" val="374301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08:31:26 </a:t>
                      </a:r>
                      <a:r>
                        <a:rPr kumimoji="0" lang="en-US" sz="1000" b="0" i="0" u="none" strike="noStrike" kern="1200" cap="none" spc="0" normalizeH="0" baseline="0" noProof="0">
                          <a:ln>
                            <a:noFill/>
                          </a:ln>
                          <a:solidFill>
                            <a:prstClr val="black"/>
                          </a:solidFill>
                          <a:effectLst/>
                          <a:uLnTx/>
                          <a:uFillTx/>
                          <a:latin typeface="+mn-lt"/>
                          <a:ea typeface="+mn-ea"/>
                          <a:cs typeface="+mn-cs"/>
                        </a:rPr>
                        <a:t>
 Coaching für Altersarmut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73.6 %</a:t>
                      </a:r>
                    </a:p>
                  </a:txBody>
                  <a:tcPr/>
                </a:tc>
                <a:extLst>
                  <a:ext uri="{0D108BD9-81ED-4DB2-BD59-A6C34878D82A}">
                    <a16:rowId xmlns:a16="http://schemas.microsoft.com/office/drawing/2014/main" val="1953389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07:32:26 </a:t>
                      </a:r>
                      <a:r>
                        <a:rPr kumimoji="0" lang="de-DE" sz="1000" b="0" i="0" u="none" strike="noStrike" kern="1200" cap="none" spc="0" normalizeH="0" baseline="0" noProof="0">
                          <a:ln>
                            <a:noFill/>
                          </a:ln>
                          <a:solidFill>
                            <a:prstClr val="black"/>
                          </a:solidFill>
                          <a:effectLst/>
                          <a:uLnTx/>
                          <a:uFillTx/>
                          <a:latin typeface="+mn-lt"/>
                          <a:ea typeface="+mn-ea"/>
                          <a:cs typeface="+mn-cs"/>
                        </a:rPr>
                        <a:t>
 20-Jähriger verantwortlich für Champions-Leak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66.6 %</a:t>
                      </a:r>
                    </a:p>
                  </a:txBody>
                  <a:tcPr/>
                </a:tc>
                <a:extLst>
                  <a:ext uri="{0D108BD9-81ED-4DB2-BD59-A6C34878D82A}">
                    <a16:rowId xmlns:a16="http://schemas.microsoft.com/office/drawing/2014/main" val="383153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07:38:29 </a:t>
                      </a:r>
                      <a:r>
                        <a:rPr kumimoji="0" lang="en-US" sz="1000" b="0" i="0" u="none" strike="noStrike" kern="1200" cap="none" spc="0" normalizeH="0" baseline="0" noProof="0">
                          <a:ln>
                            <a:noFill/>
                          </a:ln>
                          <a:solidFill>
                            <a:prstClr val="black"/>
                          </a:solidFill>
                          <a:effectLst/>
                          <a:uLnTx/>
                          <a:uFillTx/>
                          <a:latin typeface="+mn-lt"/>
                          <a:ea typeface="+mn-ea"/>
                          <a:cs typeface="+mn-cs"/>
                        </a:rPr>
                        <a:t>
 Reporterin Katja Kreml auf der Bootsmesse in Düsseldorf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75.9 %</a:t>
                      </a:r>
                    </a:p>
                  </a:txBody>
                  <a:tcPr/>
                </a:tc>
                <a:extLst>
                  <a:ext uri="{0D108BD9-81ED-4DB2-BD59-A6C34878D82A}">
                    <a16:rowId xmlns:a16="http://schemas.microsoft.com/office/drawing/2014/main" val="329007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07:30:28 </a:t>
                      </a:r>
                      <a:r>
                        <a:rPr kumimoji="0" lang="en-US" sz="1000" b="0" i="0" u="none" strike="noStrike" kern="1200" cap="none" spc="0" normalizeH="0" baseline="0" noProof="0">
                          <a:ln>
                            <a:noFill/>
                          </a:ln>
                          <a:solidFill>
                            <a:prstClr val="black"/>
                          </a:solidFill>
                          <a:effectLst/>
                          <a:uLnTx/>
                          <a:uFillTx/>
                          <a:latin typeface="+mn-lt"/>
                          <a:ea typeface="+mn-ea"/>
                          <a:cs typeface="+mn-cs"/>
                        </a:rPr>
                        <a:t>
 Container-Überraschung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88.6 %</a:t>
                      </a:r>
                    </a:p>
                  </a:txBody>
                  <a:tcPr/>
                </a:tc>
                <a:extLst>
                  <a:ext uri="{0D108BD9-81ED-4DB2-BD59-A6C34878D82A}">
                    <a16:rowId xmlns:a16="http://schemas.microsoft.com/office/drawing/2014/main" val="190039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07:36:12 </a:t>
                      </a:r>
                      <a:r>
                        <a:rPr kumimoji="0" lang="de-DE" sz="1000" b="0" i="0" u="none" strike="noStrike" kern="1200" cap="none" spc="0" normalizeH="0" baseline="0" noProof="0">
                          <a:ln>
                            <a:noFill/>
                          </a:ln>
                          <a:solidFill>
                            <a:prstClr val="black"/>
                          </a:solidFill>
                          <a:effectLst/>
                          <a:uLnTx/>
                          <a:uFillTx/>
                          <a:latin typeface="+mn-lt"/>
                          <a:ea typeface="+mn-ea"/>
                          <a:cs typeface="+mn-cs"/>
                        </a:rPr>
                        <a:t>
 Tempolimit rasend schnell wieder vom Tisch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71.6 %</a:t>
                      </a:r>
                    </a:p>
                  </a:txBody>
                  <a:tcPr/>
                </a:tc>
                <a:extLst>
                  <a:ext uri="{0D108BD9-81ED-4DB2-BD59-A6C34878D82A}">
                    <a16:rowId xmlns:a16="http://schemas.microsoft.com/office/drawing/2014/main" val="82764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10:12:10 </a:t>
                      </a:r>
                      <a:r>
                        <a:rPr kumimoji="0" lang="de-DE" sz="1000" b="0" i="0" u="none" strike="noStrike" kern="1200" cap="none" spc="0" normalizeH="0" baseline="0" noProof="0">
                          <a:ln>
                            <a:noFill/>
                          </a:ln>
                          <a:solidFill>
                            <a:prstClr val="black"/>
                          </a:solidFill>
                          <a:effectLst/>
                          <a:uLnTx/>
                          <a:uFillTx/>
                          <a:latin typeface="+mn-lt"/>
                          <a:ea typeface="+mn-ea"/>
                          <a:cs typeface="+mn-cs"/>
                        </a:rPr>
                        <a:t>
 Die Würste des Menschen sind unantastbar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69.8 %</a:t>
                      </a:r>
                    </a:p>
                  </a:txBody>
                  <a:tcPr/>
                </a:tc>
                <a:extLst>
                  <a:ext uri="{0D108BD9-81ED-4DB2-BD59-A6C34878D82A}">
                    <a16:rowId xmlns:a16="http://schemas.microsoft.com/office/drawing/2014/main" val="321619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08:03:04 </a:t>
                      </a:r>
                      <a:r>
                        <a:rPr kumimoji="0" lang="en-US" sz="1000" b="0" i="0" u="none" strike="noStrike" kern="1200" cap="none" spc="0" normalizeH="0" baseline="0" noProof="0">
                          <a:ln>
                            <a:noFill/>
                          </a:ln>
                          <a:solidFill>
                            <a:prstClr val="black"/>
                          </a:solidFill>
                          <a:effectLst/>
                          <a:uLnTx/>
                          <a:uFillTx/>
                          <a:latin typeface="+mn-lt"/>
                          <a:ea typeface="+mn-ea"/>
                          <a:cs typeface="+mn-cs"/>
                        </a:rPr>
                        <a:t>
 Abgehakt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78.0 %</a:t>
                      </a:r>
                    </a:p>
                  </a:txBody>
                  <a:tcPr/>
                </a:tc>
                <a:extLst>
                  <a:ext uri="{0D108BD9-81ED-4DB2-BD59-A6C34878D82A}">
                    <a16:rowId xmlns:a16="http://schemas.microsoft.com/office/drawing/2014/main" val="3284938782"/>
                  </a:ext>
                </a:extLst>
              </a:tr>
            </a:tbl>
          </a:graphicData>
        </a:graphic>
      </p:graphicFrame>
      <p:sp>
        <p:nvSpPr>
          <p:cNvPr id="4" name="Text Placeholder 3">
            <a:extLst>
              <a:ext uri="{FF2B5EF4-FFF2-40B4-BE49-F238E27FC236}">
                <a16:creationId xmlns:a16="http://schemas.microsoft.com/office/drawing/2014/main" id="{0DC815C8-55D7-4837-8F86-5652D528D92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010915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C3ED1-889C-4E38-B222-95C52004C193}"/>
              </a:ext>
            </a:extLst>
          </p:cNvPr>
          <p:cNvSpPr>
            <a:spLocks noGrp="1"/>
          </p:cNvSpPr>
          <p:nvPr>
            <p:ph type="title"/>
          </p:nvPr>
        </p:nvSpPr>
        <p:spPr/>
        <p:txBody>
          <a:bodyPr/>
          <a:lstStyle/>
          <a:p>
            <a:r>
              <a:rPr lang="de-DE"/>
              <a:t>Youtube YT Top Ten Videos im Zeitraum genutzt | extra 3 - 1 of 2</a:t>
            </a:r>
            <a:endParaRPr lang="en-US"/>
          </a:p>
        </p:txBody>
      </p:sp>
      <p:graphicFrame>
        <p:nvGraphicFramePr>
          <p:cNvPr id="5" name="Table Placeholder 4">
            <a:extLst>
              <a:ext uri="{FF2B5EF4-FFF2-40B4-BE49-F238E27FC236}">
                <a16:creationId xmlns:a16="http://schemas.microsoft.com/office/drawing/2014/main" id="{6BC635F0-F65E-44DF-8016-571FF42C7FB9}"/>
              </a:ext>
            </a:extLst>
          </p:cNvPr>
          <p:cNvGraphicFramePr>
            <a:graphicFrameLocks noGrp="1"/>
          </p:cNvGraphicFramePr>
          <p:nvPr>
            <p:ph type="tbl" sz="quarter" idx="13"/>
            <p:extLst>
              <p:ext uri="{D42A27DB-BD31-4B8C-83A1-F6EECF244321}">
                <p14:modId xmlns:p14="http://schemas.microsoft.com/office/powerpoint/2010/main" val="377764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14729586"/>
                    </a:ext>
                  </a:extLst>
                </a:gridCol>
                <a:gridCol w="740664">
                  <a:extLst>
                    <a:ext uri="{9D8B030D-6E8A-4147-A177-3AD203B41FA5}">
                      <a16:colId xmlns:a16="http://schemas.microsoft.com/office/drawing/2014/main" val="2980579859"/>
                    </a:ext>
                  </a:extLst>
                </a:gridCol>
                <a:gridCol w="740664">
                  <a:extLst>
                    <a:ext uri="{9D8B030D-6E8A-4147-A177-3AD203B41FA5}">
                      <a16:colId xmlns:a16="http://schemas.microsoft.com/office/drawing/2014/main" val="1862998828"/>
                    </a:ext>
                  </a:extLst>
                </a:gridCol>
                <a:gridCol w="411480">
                  <a:extLst>
                    <a:ext uri="{9D8B030D-6E8A-4147-A177-3AD203B41FA5}">
                      <a16:colId xmlns:a16="http://schemas.microsoft.com/office/drawing/2014/main" val="2234503243"/>
                    </a:ext>
                  </a:extLst>
                </a:gridCol>
                <a:gridCol w="411480">
                  <a:extLst>
                    <a:ext uri="{9D8B030D-6E8A-4147-A177-3AD203B41FA5}">
                      <a16:colId xmlns:a16="http://schemas.microsoft.com/office/drawing/2014/main" val="1901337411"/>
                    </a:ext>
                  </a:extLst>
                </a:gridCol>
                <a:gridCol w="411480">
                  <a:extLst>
                    <a:ext uri="{9D8B030D-6E8A-4147-A177-3AD203B41FA5}">
                      <a16:colId xmlns:a16="http://schemas.microsoft.com/office/drawing/2014/main" val="2448821023"/>
                    </a:ext>
                  </a:extLst>
                </a:gridCol>
                <a:gridCol w="411480">
                  <a:extLst>
                    <a:ext uri="{9D8B030D-6E8A-4147-A177-3AD203B41FA5}">
                      <a16:colId xmlns:a16="http://schemas.microsoft.com/office/drawing/2014/main" val="3165336347"/>
                    </a:ext>
                  </a:extLst>
                </a:gridCol>
                <a:gridCol w="740664">
                  <a:extLst>
                    <a:ext uri="{9D8B030D-6E8A-4147-A177-3AD203B41FA5}">
                      <a16:colId xmlns:a16="http://schemas.microsoft.com/office/drawing/2014/main" val="935457066"/>
                    </a:ext>
                  </a:extLst>
                </a:gridCol>
                <a:gridCol w="740664">
                  <a:extLst>
                    <a:ext uri="{9D8B030D-6E8A-4147-A177-3AD203B41FA5}">
                      <a16:colId xmlns:a16="http://schemas.microsoft.com/office/drawing/2014/main" val="2493981610"/>
                    </a:ext>
                  </a:extLst>
                </a:gridCol>
                <a:gridCol w="740664">
                  <a:extLst>
                    <a:ext uri="{9D8B030D-6E8A-4147-A177-3AD203B41FA5}">
                      <a16:colId xmlns:a16="http://schemas.microsoft.com/office/drawing/2014/main" val="2696066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326341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07:36:33 </a:t>
                      </a:r>
                      <a:r>
                        <a:rPr kumimoji="0" lang="en-US" sz="1000" b="0" i="0" u="none" strike="noStrike" kern="1200" cap="none" spc="0" normalizeH="0" baseline="0" noProof="0">
                          <a:ln>
                            <a:noFill/>
                          </a:ln>
                          <a:solidFill>
                            <a:prstClr val="black"/>
                          </a:solidFill>
                          <a:effectLst/>
                          <a:uLnTx/>
                          <a:uFillTx/>
                          <a:latin typeface="+mn-lt"/>
                          <a:ea typeface="+mn-ea"/>
                          <a:cs typeface="+mn-cs"/>
                        </a:rPr>
                        <a:t>
 Extra 3 vom 09.01.2019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extLst>
                  <a:ext uri="{0D108BD9-81ED-4DB2-BD59-A6C34878D82A}">
                    <a16:rowId xmlns:a16="http://schemas.microsoft.com/office/drawing/2014/main" val="1428875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08:41:19 </a:t>
                      </a:r>
                      <a:r>
                        <a:rPr kumimoji="0" lang="en-US" sz="1000" b="0" i="0" u="none" strike="noStrike" kern="1200" cap="none" spc="0" normalizeH="0" baseline="0" noProof="0">
                          <a:ln>
                            <a:noFill/>
                          </a:ln>
                          <a:solidFill>
                            <a:prstClr val="black"/>
                          </a:solidFill>
                          <a:effectLst/>
                          <a:uLnTx/>
                          <a:uFillTx/>
                          <a:latin typeface="+mn-lt"/>
                          <a:ea typeface="+mn-ea"/>
                          <a:cs typeface="+mn-cs"/>
                        </a:rPr>
                        <a:t>
 Extra 3 vom 23.01.2019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extLst>
                  <a:ext uri="{0D108BD9-81ED-4DB2-BD59-A6C34878D82A}">
                    <a16:rowId xmlns:a16="http://schemas.microsoft.com/office/drawing/2014/main" val="296427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07:52:27 </a:t>
                      </a:r>
                      <a:r>
                        <a:rPr kumimoji="0" lang="en-US" sz="1000" b="0" i="0" u="none" strike="noStrike" kern="1200" cap="none" spc="0" normalizeH="0" baseline="0" noProof="0">
                          <a:ln>
                            <a:noFill/>
                          </a:ln>
                          <a:solidFill>
                            <a:prstClr val="black"/>
                          </a:solidFill>
                          <a:effectLst/>
                          <a:uLnTx/>
                          <a:uFillTx/>
                          <a:latin typeface="+mn-lt"/>
                          <a:ea typeface="+mn-ea"/>
                          <a:cs typeface="+mn-cs"/>
                        </a:rPr>
                        <a:t>
 Extra 3 vom 16.01.2019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extLst>
                  <a:ext uri="{0D108BD9-81ED-4DB2-BD59-A6C34878D82A}">
                    <a16:rowId xmlns:a16="http://schemas.microsoft.com/office/drawing/2014/main" val="308453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3 - 2016-12-01 08:30:48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Nazi-Kennzeichen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225888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3 - 2019-01-31 07:43:10 </a:t>
                      </a:r>
                      <a:r>
                        <a:rPr kumimoji="0" lang="en-US" sz="1000" b="0" i="0" u="none" strike="noStrike" kern="1200" cap="none" spc="0" normalizeH="0" baseline="0" noProof="0">
                          <a:ln>
                            <a:noFill/>
                          </a:ln>
                          <a:solidFill>
                            <a:prstClr val="black"/>
                          </a:solidFill>
                          <a:effectLst/>
                          <a:uLnTx/>
                          <a:uFillTx/>
                          <a:latin typeface="+mn-lt"/>
                          <a:ea typeface="+mn-ea"/>
                          <a:cs typeface="+mn-cs"/>
                        </a:rPr>
                        <a:t>
 Extra 3 vom 30.01.2019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181934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3 - 2017-09-22 08:01:58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Neue digitale Stromzähler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289566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07:49:35 </a:t>
                      </a:r>
                      <a:r>
                        <a:rPr kumimoji="0" lang="en-US" sz="1000" b="0" i="0" u="none" strike="noStrike" kern="1200" cap="none" spc="0" normalizeH="0" baseline="0" noProof="0">
                          <a:ln>
                            <a:noFill/>
                          </a:ln>
                          <a:solidFill>
                            <a:prstClr val="black"/>
                          </a:solidFill>
                          <a:effectLst/>
                          <a:uLnTx/>
                          <a:uFillTx/>
                          <a:latin typeface="+mn-lt"/>
                          <a:ea typeface="+mn-ea"/>
                          <a:cs typeface="+mn-cs"/>
                        </a:rPr>
                        <a:t>
 Teure Landstromanlage im Hamburger Hafen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7946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3 - 2017-04-21 07:23:51 </a:t>
                      </a:r>
                      <a:r>
                        <a:rPr kumimoji="0" lang="en-US" sz="1000" b="0" i="0" u="none" strike="noStrike" kern="1200" cap="none" spc="0" normalizeH="0" baseline="0" noProof="0">
                          <a:ln>
                            <a:noFill/>
                          </a:ln>
                          <a:solidFill>
                            <a:prstClr val="black"/>
                          </a:solidFill>
                          <a:effectLst/>
                          <a:uLnTx/>
                          <a:uFillTx/>
                          <a:latin typeface="+mn-lt"/>
                          <a:ea typeface="+mn-ea"/>
                          <a:cs typeface="+mn-cs"/>
                        </a:rPr>
                        <a:t>
 Song: Ich bin der Kim Jong-un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2762405149"/>
                  </a:ext>
                </a:extLst>
              </a:tr>
            </a:tbl>
          </a:graphicData>
        </a:graphic>
      </p:graphicFrame>
      <p:sp>
        <p:nvSpPr>
          <p:cNvPr id="4" name="Text Placeholder 3">
            <a:extLst>
              <a:ext uri="{FF2B5EF4-FFF2-40B4-BE49-F238E27FC236}">
                <a16:creationId xmlns:a16="http://schemas.microsoft.com/office/drawing/2014/main" id="{2C1F5CC4-90F3-40D8-BCDB-44D60916CEA2}"/>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811767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A0A42-5E12-4939-B9E2-990BC226B84E}"/>
              </a:ext>
            </a:extLst>
          </p:cNvPr>
          <p:cNvSpPr>
            <a:spLocks noGrp="1"/>
          </p:cNvSpPr>
          <p:nvPr>
            <p:ph type="title"/>
          </p:nvPr>
        </p:nvSpPr>
        <p:spPr/>
        <p:txBody>
          <a:bodyPr/>
          <a:lstStyle/>
          <a:p>
            <a:r>
              <a:rPr lang="de-DE"/>
              <a:t>Youtube YT Top Ten Videos im Zeitraum genutzt | extra 3 - 2 of 2</a:t>
            </a:r>
            <a:endParaRPr lang="en-US"/>
          </a:p>
        </p:txBody>
      </p:sp>
      <p:graphicFrame>
        <p:nvGraphicFramePr>
          <p:cNvPr id="5" name="Table Placeholder 4">
            <a:extLst>
              <a:ext uri="{FF2B5EF4-FFF2-40B4-BE49-F238E27FC236}">
                <a16:creationId xmlns:a16="http://schemas.microsoft.com/office/drawing/2014/main" id="{3E76C226-F1E9-490C-8993-FF3CBAFFE238}"/>
              </a:ext>
            </a:extLst>
          </p:cNvPr>
          <p:cNvGraphicFramePr>
            <a:graphicFrameLocks noGrp="1"/>
          </p:cNvGraphicFramePr>
          <p:nvPr>
            <p:ph type="tbl" sz="quarter" idx="13"/>
            <p:extLst>
              <p:ext uri="{D42A27DB-BD31-4B8C-83A1-F6EECF244321}">
                <p14:modId xmlns:p14="http://schemas.microsoft.com/office/powerpoint/2010/main" val="1904504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70313423"/>
                    </a:ext>
                  </a:extLst>
                </a:gridCol>
                <a:gridCol w="740664">
                  <a:extLst>
                    <a:ext uri="{9D8B030D-6E8A-4147-A177-3AD203B41FA5}">
                      <a16:colId xmlns:a16="http://schemas.microsoft.com/office/drawing/2014/main" val="200863297"/>
                    </a:ext>
                  </a:extLst>
                </a:gridCol>
                <a:gridCol w="740664">
                  <a:extLst>
                    <a:ext uri="{9D8B030D-6E8A-4147-A177-3AD203B41FA5}">
                      <a16:colId xmlns:a16="http://schemas.microsoft.com/office/drawing/2014/main" val="2244277522"/>
                    </a:ext>
                  </a:extLst>
                </a:gridCol>
                <a:gridCol w="411480">
                  <a:extLst>
                    <a:ext uri="{9D8B030D-6E8A-4147-A177-3AD203B41FA5}">
                      <a16:colId xmlns:a16="http://schemas.microsoft.com/office/drawing/2014/main" val="122097877"/>
                    </a:ext>
                  </a:extLst>
                </a:gridCol>
                <a:gridCol w="411480">
                  <a:extLst>
                    <a:ext uri="{9D8B030D-6E8A-4147-A177-3AD203B41FA5}">
                      <a16:colId xmlns:a16="http://schemas.microsoft.com/office/drawing/2014/main" val="994425706"/>
                    </a:ext>
                  </a:extLst>
                </a:gridCol>
                <a:gridCol w="411480">
                  <a:extLst>
                    <a:ext uri="{9D8B030D-6E8A-4147-A177-3AD203B41FA5}">
                      <a16:colId xmlns:a16="http://schemas.microsoft.com/office/drawing/2014/main" val="2315220228"/>
                    </a:ext>
                  </a:extLst>
                </a:gridCol>
                <a:gridCol w="411480">
                  <a:extLst>
                    <a:ext uri="{9D8B030D-6E8A-4147-A177-3AD203B41FA5}">
                      <a16:colId xmlns:a16="http://schemas.microsoft.com/office/drawing/2014/main" val="628489213"/>
                    </a:ext>
                  </a:extLst>
                </a:gridCol>
                <a:gridCol w="740664">
                  <a:extLst>
                    <a:ext uri="{9D8B030D-6E8A-4147-A177-3AD203B41FA5}">
                      <a16:colId xmlns:a16="http://schemas.microsoft.com/office/drawing/2014/main" val="3393118575"/>
                    </a:ext>
                  </a:extLst>
                </a:gridCol>
                <a:gridCol w="740664">
                  <a:extLst>
                    <a:ext uri="{9D8B030D-6E8A-4147-A177-3AD203B41FA5}">
                      <a16:colId xmlns:a16="http://schemas.microsoft.com/office/drawing/2014/main" val="907887923"/>
                    </a:ext>
                  </a:extLst>
                </a:gridCol>
                <a:gridCol w="740664">
                  <a:extLst>
                    <a:ext uri="{9D8B030D-6E8A-4147-A177-3AD203B41FA5}">
                      <a16:colId xmlns:a16="http://schemas.microsoft.com/office/drawing/2014/main" val="2047708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1403931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3 - 2019-01-24 08:26:53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Kreative Luftmessung in Kiel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304593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3 - 2019-01-17 08:04:09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Verkehrsinsel-Slalom in Volksdorf (Teil 2)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715905304"/>
                  </a:ext>
                </a:extLst>
              </a:tr>
            </a:tbl>
          </a:graphicData>
        </a:graphic>
      </p:graphicFrame>
      <p:sp>
        <p:nvSpPr>
          <p:cNvPr id="4" name="Text Placeholder 3">
            <a:extLst>
              <a:ext uri="{FF2B5EF4-FFF2-40B4-BE49-F238E27FC236}">
                <a16:creationId xmlns:a16="http://schemas.microsoft.com/office/drawing/2014/main" id="{9C17FAE3-5A9F-40EA-8884-5B830593513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172641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09603-2E5C-477E-AE92-F75C9031D076}"/>
              </a:ext>
            </a:extLst>
          </p:cNvPr>
          <p:cNvSpPr>
            <a:spLocks noGrp="1"/>
          </p:cNvSpPr>
          <p:nvPr>
            <p:ph type="title"/>
          </p:nvPr>
        </p:nvSpPr>
        <p:spPr/>
        <p:txBody>
          <a:bodyPr/>
          <a:lstStyle/>
          <a:p>
            <a:r>
              <a:rPr lang="de-DE"/>
              <a:t>Twitter T - Übersicht mit Daten für die eigenen Tweets | extra 3</a:t>
            </a:r>
            <a:endParaRPr lang="en-US"/>
          </a:p>
        </p:txBody>
      </p:sp>
      <p:graphicFrame>
        <p:nvGraphicFramePr>
          <p:cNvPr id="5" name="Table Placeholder 4">
            <a:extLst>
              <a:ext uri="{FF2B5EF4-FFF2-40B4-BE49-F238E27FC236}">
                <a16:creationId xmlns:a16="http://schemas.microsoft.com/office/drawing/2014/main" id="{3A063042-A28C-4BD2-935E-4F0E0467BEA1}"/>
              </a:ext>
            </a:extLst>
          </p:cNvPr>
          <p:cNvGraphicFramePr>
            <a:graphicFrameLocks noGrp="1"/>
          </p:cNvGraphicFramePr>
          <p:nvPr>
            <p:ph type="tbl" sz="quarter" idx="13"/>
            <p:extLst>
              <p:ext uri="{D42A27DB-BD31-4B8C-83A1-F6EECF244321}">
                <p14:modId xmlns:p14="http://schemas.microsoft.com/office/powerpoint/2010/main" val="2015233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26979997"/>
                    </a:ext>
                  </a:extLst>
                </a:gridCol>
                <a:gridCol w="658368">
                  <a:extLst>
                    <a:ext uri="{9D8B030D-6E8A-4147-A177-3AD203B41FA5}">
                      <a16:colId xmlns:a16="http://schemas.microsoft.com/office/drawing/2014/main" val="1383274816"/>
                    </a:ext>
                  </a:extLst>
                </a:gridCol>
                <a:gridCol w="329184">
                  <a:extLst>
                    <a:ext uri="{9D8B030D-6E8A-4147-A177-3AD203B41FA5}">
                      <a16:colId xmlns:a16="http://schemas.microsoft.com/office/drawing/2014/main" val="2466704388"/>
                    </a:ext>
                  </a:extLst>
                </a:gridCol>
                <a:gridCol w="411480">
                  <a:extLst>
                    <a:ext uri="{9D8B030D-6E8A-4147-A177-3AD203B41FA5}">
                      <a16:colId xmlns:a16="http://schemas.microsoft.com/office/drawing/2014/main" val="2942595437"/>
                    </a:ext>
                  </a:extLst>
                </a:gridCol>
                <a:gridCol w="822960">
                  <a:extLst>
                    <a:ext uri="{9D8B030D-6E8A-4147-A177-3AD203B41FA5}">
                      <a16:colId xmlns:a16="http://schemas.microsoft.com/office/drawing/2014/main" val="1567226960"/>
                    </a:ext>
                  </a:extLst>
                </a:gridCol>
                <a:gridCol w="822960">
                  <a:extLst>
                    <a:ext uri="{9D8B030D-6E8A-4147-A177-3AD203B41FA5}">
                      <a16:colId xmlns:a16="http://schemas.microsoft.com/office/drawing/2014/main" val="4055582549"/>
                    </a:ext>
                  </a:extLst>
                </a:gridCol>
                <a:gridCol w="822960">
                  <a:extLst>
                    <a:ext uri="{9D8B030D-6E8A-4147-A177-3AD203B41FA5}">
                      <a16:colId xmlns:a16="http://schemas.microsoft.com/office/drawing/2014/main" val="4020065013"/>
                    </a:ext>
                  </a:extLst>
                </a:gridCol>
                <a:gridCol w="822960">
                  <a:extLst>
                    <a:ext uri="{9D8B030D-6E8A-4147-A177-3AD203B41FA5}">
                      <a16:colId xmlns:a16="http://schemas.microsoft.com/office/drawing/2014/main" val="2724808261"/>
                    </a:ext>
                  </a:extLst>
                </a:gridCol>
                <a:gridCol w="576072">
                  <a:extLst>
                    <a:ext uri="{9D8B030D-6E8A-4147-A177-3AD203B41FA5}">
                      <a16:colId xmlns:a16="http://schemas.microsoft.com/office/drawing/2014/main" val="3713051666"/>
                    </a:ext>
                  </a:extLst>
                </a:gridCol>
                <a:gridCol w="658368">
                  <a:extLst>
                    <a:ext uri="{9D8B030D-6E8A-4147-A177-3AD203B41FA5}">
                      <a16:colId xmlns:a16="http://schemas.microsoft.com/office/drawing/2014/main" val="2272251522"/>
                    </a:ext>
                  </a:extLst>
                </a:gridCol>
                <a:gridCol w="658368">
                  <a:extLst>
                    <a:ext uri="{9D8B030D-6E8A-4147-A177-3AD203B41FA5}">
                      <a16:colId xmlns:a16="http://schemas.microsoft.com/office/drawing/2014/main" val="34877902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Eigene Tweets</a:t>
                      </a:r>
                    </a:p>
                  </a:txBody>
                  <a:tcPr/>
                </a:tc>
                <a:tc>
                  <a:txBody>
                    <a:bodyPr/>
                    <a:lstStyle/>
                    <a:p>
                      <a:r>
                        <a:rPr lang="en-US" sz="1000"/>
                        <a:t>Retweeted Tweets</a:t>
                      </a:r>
                    </a:p>
                  </a:txBody>
                  <a:tcPr/>
                </a:tc>
                <a:tc>
                  <a:txBody>
                    <a:bodyPr/>
                    <a:lstStyle/>
                    <a:p>
                      <a:r>
                        <a:rPr lang="en-US" sz="1000"/>
                        <a:t>Antworten an Nutzer</a:t>
                      </a:r>
                    </a:p>
                  </a:txBody>
                  <a:tcPr/>
                </a:tc>
                <a:tc>
                  <a:txBody>
                    <a:bodyPr/>
                    <a:lstStyle/>
                    <a:p>
                      <a:r>
                        <a:rPr lang="en-US" sz="1000"/>
                        <a:t>Antworten von Nutzern</a:t>
                      </a:r>
                    </a:p>
                  </a:txBody>
                  <a:tcPr/>
                </a:tc>
                <a:tc>
                  <a:txBody>
                    <a:bodyPr/>
                    <a:lstStyle/>
                    <a:p>
                      <a:r>
                        <a:rPr lang="en-US" sz="1000"/>
                        <a:t>Retweets</a:t>
                      </a:r>
                    </a:p>
                  </a:txBody>
                  <a:tcPr/>
                </a:tc>
                <a:tc>
                  <a:txBody>
                    <a:bodyPr/>
                    <a:lstStyle/>
                    <a:p>
                      <a:r>
                        <a:rPr lang="en-US" sz="1000"/>
                        <a:t>Likes</a:t>
                      </a:r>
                    </a:p>
                  </a:txBody>
                  <a:tcPr/>
                </a:tc>
                <a:tc>
                  <a:txBody>
                    <a:bodyPr/>
                    <a:lstStyle/>
                    <a:p>
                      <a:r>
                        <a:rPr lang="en-US" sz="1000"/>
                        <a:t>I-Rate</a:t>
                      </a:r>
                    </a:p>
                  </a:txBody>
                  <a:tcPr/>
                </a:tc>
                <a:extLst>
                  <a:ext uri="{0D108BD9-81ED-4DB2-BD59-A6C34878D82A}">
                    <a16:rowId xmlns:a16="http://schemas.microsoft.com/office/drawing/2014/main" val="3498065256"/>
                  </a:ext>
                </a:extLst>
              </a:tr>
              <a:tr h="370840">
                <a:tc>
                  <a:txBody>
                    <a:bodyPr/>
                    <a:lstStyle/>
                    <a:p>
                      <a:r>
                        <a:rPr lang="en-US" sz="1000"/>
                        <a:t>@Der_Postillon</a:t>
                      </a:r>
                    </a:p>
                  </a:txBody>
                  <a:tcPr/>
                </a:tc>
                <a:tc>
                  <a:txBody>
                    <a:bodyPr/>
                    <a:lstStyle/>
                    <a:p>
                      <a:r>
                        <a:rPr lang="en-US" sz="1000"/>
                        <a:t>772479</a:t>
                      </a:r>
                    </a:p>
                  </a:txBody>
                  <a:tcPr/>
                </a:tc>
                <a:tc>
                  <a:txBody>
                    <a:bodyPr/>
                    <a:lstStyle/>
                    <a:p>
                      <a:r>
                        <a:rPr lang="en-US" sz="1000"/>
                        <a:t>11069</a:t>
                      </a:r>
                    </a:p>
                  </a:txBody>
                  <a:tcPr/>
                </a:tc>
                <a:tc>
                  <a:txBody>
                    <a:bodyPr/>
                    <a:lstStyle/>
                    <a:p>
                      <a:r>
                        <a:rPr lang="en-US" sz="1000"/>
                        <a:t>385</a:t>
                      </a:r>
                    </a:p>
                  </a:txBody>
                  <a:tcPr/>
                </a:tc>
                <a:tc>
                  <a:txBody>
                    <a:bodyPr/>
                    <a:lstStyle/>
                    <a:p>
                      <a:r>
                        <a:rPr lang="en-US" sz="1000"/>
                        <a:t>225</a:t>
                      </a:r>
                    </a:p>
                  </a:txBody>
                  <a:tcPr/>
                </a:tc>
                <a:tc>
                  <a:txBody>
                    <a:bodyPr/>
                    <a:lstStyle/>
                    <a:p>
                      <a:r>
                        <a:rPr lang="en-US" sz="1000"/>
                        <a:t>127</a:t>
                      </a:r>
                    </a:p>
                  </a:txBody>
                  <a:tcPr/>
                </a:tc>
                <a:tc>
                  <a:txBody>
                    <a:bodyPr/>
                    <a:lstStyle/>
                    <a:p>
                      <a:r>
                        <a:rPr lang="en-US" sz="1000"/>
                        <a:t>33</a:t>
                      </a:r>
                    </a:p>
                  </a:txBody>
                  <a:tcPr/>
                </a:tc>
                <a:tc>
                  <a:txBody>
                    <a:bodyPr/>
                    <a:lstStyle/>
                    <a:p>
                      <a:r>
                        <a:rPr lang="en-US" sz="1000"/>
                        <a:t>3409</a:t>
                      </a:r>
                    </a:p>
                  </a:txBody>
                  <a:tcPr/>
                </a:tc>
                <a:tc>
                  <a:txBody>
                    <a:bodyPr/>
                    <a:lstStyle/>
                    <a:p>
                      <a:r>
                        <a:rPr lang="en-US" sz="1000"/>
                        <a:t>20234</a:t>
                      </a:r>
                    </a:p>
                  </a:txBody>
                  <a:tcPr/>
                </a:tc>
                <a:tc>
                  <a:txBody>
                    <a:bodyPr/>
                    <a:lstStyle/>
                    <a:p>
                      <a:r>
                        <a:rPr lang="en-US" sz="1000"/>
                        <a:t>140587</a:t>
                      </a:r>
                    </a:p>
                  </a:txBody>
                  <a:tcPr/>
                </a:tc>
                <a:tc>
                  <a:txBody>
                    <a:bodyPr/>
                    <a:lstStyle/>
                    <a:p>
                      <a:r>
                        <a:rPr lang="en-US" sz="1000"/>
                        <a:t>0.10 %</a:t>
                      </a:r>
                    </a:p>
                  </a:txBody>
                  <a:tcPr/>
                </a:tc>
                <a:extLst>
                  <a:ext uri="{0D108BD9-81ED-4DB2-BD59-A6C34878D82A}">
                    <a16:rowId xmlns:a16="http://schemas.microsoft.com/office/drawing/2014/main" val="2758001574"/>
                  </a:ext>
                </a:extLst>
              </a:tr>
              <a:tr h="370840">
                <a:tc>
                  <a:txBody>
                    <a:bodyPr/>
                    <a:lstStyle/>
                    <a:p>
                      <a:r>
                        <a:rPr lang="en-US" sz="1000"/>
                        <a:t>@extra3</a:t>
                      </a:r>
                    </a:p>
                  </a:txBody>
                  <a:tcPr/>
                </a:tc>
                <a:tc>
                  <a:txBody>
                    <a:bodyPr/>
                    <a:lstStyle/>
                    <a:p>
                      <a:r>
                        <a:rPr lang="en-US" sz="1000"/>
                        <a:t>750773</a:t>
                      </a:r>
                    </a:p>
                  </a:txBody>
                  <a:tcPr/>
                </a:tc>
                <a:tc>
                  <a:txBody>
                    <a:bodyPr/>
                    <a:lstStyle/>
                    <a:p>
                      <a:r>
                        <a:rPr lang="en-US" sz="1000"/>
                        <a:t>4529</a:t>
                      </a:r>
                    </a:p>
                  </a:txBody>
                  <a:tcPr/>
                </a:tc>
                <a:tc>
                  <a:txBody>
                    <a:bodyPr/>
                    <a:lstStyle/>
                    <a:p>
                      <a:r>
                        <a:rPr lang="en-US" sz="1000"/>
                        <a:t>140</a:t>
                      </a:r>
                    </a:p>
                  </a:txBody>
                  <a:tcPr/>
                </a:tc>
                <a:tc>
                  <a:txBody>
                    <a:bodyPr/>
                    <a:lstStyle/>
                    <a:p>
                      <a:r>
                        <a:rPr lang="en-US" sz="1000"/>
                        <a:t>91</a:t>
                      </a:r>
                    </a:p>
                  </a:txBody>
                  <a:tcPr/>
                </a:tc>
                <a:tc>
                  <a:txBody>
                    <a:bodyPr/>
                    <a:lstStyle/>
                    <a:p>
                      <a:r>
                        <a:rPr lang="en-US" sz="1000"/>
                        <a:t>10</a:t>
                      </a:r>
                    </a:p>
                  </a:txBody>
                  <a:tcPr/>
                </a:tc>
                <a:tc>
                  <a:txBody>
                    <a:bodyPr/>
                    <a:lstStyle/>
                    <a:p>
                      <a:r>
                        <a:rPr lang="en-US" sz="1000"/>
                        <a:t>39</a:t>
                      </a:r>
                    </a:p>
                  </a:txBody>
                  <a:tcPr/>
                </a:tc>
                <a:tc>
                  <a:txBody>
                    <a:bodyPr/>
                    <a:lstStyle/>
                    <a:p>
                      <a:r>
                        <a:rPr lang="en-US" sz="1000"/>
                        <a:t>3174</a:t>
                      </a:r>
                    </a:p>
                  </a:txBody>
                  <a:tcPr/>
                </a:tc>
                <a:tc>
                  <a:txBody>
                    <a:bodyPr/>
                    <a:lstStyle/>
                    <a:p>
                      <a:r>
                        <a:rPr lang="en-US" sz="1000"/>
                        <a:t>18579</a:t>
                      </a:r>
                    </a:p>
                  </a:txBody>
                  <a:tcPr/>
                </a:tc>
                <a:tc>
                  <a:txBody>
                    <a:bodyPr/>
                    <a:lstStyle/>
                    <a:p>
                      <a:r>
                        <a:rPr lang="en-US" sz="1000"/>
                        <a:t>88279</a:t>
                      </a:r>
                    </a:p>
                  </a:txBody>
                  <a:tcPr/>
                </a:tc>
                <a:tc>
                  <a:txBody>
                    <a:bodyPr/>
                    <a:lstStyle/>
                    <a:p>
                      <a:r>
                        <a:rPr lang="en-US" sz="1000"/>
                        <a:t>0.16 %</a:t>
                      </a:r>
                    </a:p>
                  </a:txBody>
                  <a:tcPr/>
                </a:tc>
                <a:extLst>
                  <a:ext uri="{0D108BD9-81ED-4DB2-BD59-A6C34878D82A}">
                    <a16:rowId xmlns:a16="http://schemas.microsoft.com/office/drawing/2014/main" val="2983833313"/>
                  </a:ext>
                </a:extLst>
              </a:tr>
            </a:tbl>
          </a:graphicData>
        </a:graphic>
      </p:graphicFrame>
      <p:sp>
        <p:nvSpPr>
          <p:cNvPr id="4" name="Text Placeholder 3">
            <a:extLst>
              <a:ext uri="{FF2B5EF4-FFF2-40B4-BE49-F238E27FC236}">
                <a16:creationId xmlns:a16="http://schemas.microsoft.com/office/drawing/2014/main" id="{BA5C62DA-02C8-4206-AF96-96BC4971CF4D}"/>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42749751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57FB3-CFFE-4759-82A2-ADBC860FD745}"/>
              </a:ext>
            </a:extLst>
          </p:cNvPr>
          <p:cNvSpPr>
            <a:spLocks noGrp="1"/>
          </p:cNvSpPr>
          <p:nvPr>
            <p:ph type="title"/>
          </p:nvPr>
        </p:nvSpPr>
        <p:spPr/>
        <p:txBody>
          <a:bodyPr/>
          <a:lstStyle/>
          <a:p>
            <a:r>
              <a:rPr lang="en-US"/>
              <a:t>Facebook Eigene Posts - Aktive Nutzer - Export | extra 3 - 1 of 4</a:t>
            </a:r>
          </a:p>
        </p:txBody>
      </p:sp>
      <p:graphicFrame>
        <p:nvGraphicFramePr>
          <p:cNvPr id="5" name="Table Placeholder 4">
            <a:extLst>
              <a:ext uri="{FF2B5EF4-FFF2-40B4-BE49-F238E27FC236}">
                <a16:creationId xmlns:a16="http://schemas.microsoft.com/office/drawing/2014/main" id="{63D8E7AB-4457-4FA6-B883-EEC178F0F844}"/>
              </a:ext>
            </a:extLst>
          </p:cNvPr>
          <p:cNvGraphicFramePr>
            <a:graphicFrameLocks noGrp="1"/>
          </p:cNvGraphicFramePr>
          <p:nvPr>
            <p:ph type="tbl" sz="quarter" idx="13"/>
            <p:extLst>
              <p:ext uri="{D42A27DB-BD31-4B8C-83A1-F6EECF244321}">
                <p14:modId xmlns:p14="http://schemas.microsoft.com/office/powerpoint/2010/main" val="2473892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39557193"/>
                    </a:ext>
                  </a:extLst>
                </a:gridCol>
                <a:gridCol w="822960">
                  <a:extLst>
                    <a:ext uri="{9D8B030D-6E8A-4147-A177-3AD203B41FA5}">
                      <a16:colId xmlns:a16="http://schemas.microsoft.com/office/drawing/2014/main" val="4230977228"/>
                    </a:ext>
                  </a:extLst>
                </a:gridCol>
                <a:gridCol w="822960">
                  <a:extLst>
                    <a:ext uri="{9D8B030D-6E8A-4147-A177-3AD203B41FA5}">
                      <a16:colId xmlns:a16="http://schemas.microsoft.com/office/drawing/2014/main" val="2048867785"/>
                    </a:ext>
                  </a:extLst>
                </a:gridCol>
                <a:gridCol w="822960">
                  <a:extLst>
                    <a:ext uri="{9D8B030D-6E8A-4147-A177-3AD203B41FA5}">
                      <a16:colId xmlns:a16="http://schemas.microsoft.com/office/drawing/2014/main" val="1242590173"/>
                    </a:ext>
                  </a:extLst>
                </a:gridCol>
                <a:gridCol w="822960">
                  <a:extLst>
                    <a:ext uri="{9D8B030D-6E8A-4147-A177-3AD203B41FA5}">
                      <a16:colId xmlns:a16="http://schemas.microsoft.com/office/drawing/2014/main" val="2607645838"/>
                    </a:ext>
                  </a:extLst>
                </a:gridCol>
                <a:gridCol w="493776">
                  <a:extLst>
                    <a:ext uri="{9D8B030D-6E8A-4147-A177-3AD203B41FA5}">
                      <a16:colId xmlns:a16="http://schemas.microsoft.com/office/drawing/2014/main" val="3853015031"/>
                    </a:ext>
                  </a:extLst>
                </a:gridCol>
                <a:gridCol w="493776">
                  <a:extLst>
                    <a:ext uri="{9D8B030D-6E8A-4147-A177-3AD203B41FA5}">
                      <a16:colId xmlns:a16="http://schemas.microsoft.com/office/drawing/2014/main" val="3970491418"/>
                    </a:ext>
                  </a:extLst>
                </a:gridCol>
                <a:gridCol w="493776">
                  <a:extLst>
                    <a:ext uri="{9D8B030D-6E8A-4147-A177-3AD203B41FA5}">
                      <a16:colId xmlns:a16="http://schemas.microsoft.com/office/drawing/2014/main" val="3687970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7363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254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3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1790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4407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5788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1363163"/>
                  </a:ext>
                </a:extLst>
              </a:tr>
            </a:tbl>
          </a:graphicData>
        </a:graphic>
      </p:graphicFrame>
      <p:sp>
        <p:nvSpPr>
          <p:cNvPr id="4" name="Text Placeholder 3">
            <a:extLst>
              <a:ext uri="{FF2B5EF4-FFF2-40B4-BE49-F238E27FC236}">
                <a16:creationId xmlns:a16="http://schemas.microsoft.com/office/drawing/2014/main" id="{8EFCCB04-9C0C-465D-AD9F-38800C56F2AC}"/>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304655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E2428-386A-4A2F-84B9-F3237F5D6232}"/>
              </a:ext>
            </a:extLst>
          </p:cNvPr>
          <p:cNvSpPr>
            <a:spLocks noGrp="1"/>
          </p:cNvSpPr>
          <p:nvPr>
            <p:ph type="title"/>
          </p:nvPr>
        </p:nvSpPr>
        <p:spPr/>
        <p:txBody>
          <a:bodyPr/>
          <a:lstStyle/>
          <a:p>
            <a:r>
              <a:rPr lang="en-US"/>
              <a:t>Facebook Eigene Posts - Aktive Nutzer - Export | extra 3 - 2 of 4</a:t>
            </a:r>
          </a:p>
        </p:txBody>
      </p:sp>
      <p:graphicFrame>
        <p:nvGraphicFramePr>
          <p:cNvPr id="5" name="Table Placeholder 4">
            <a:extLst>
              <a:ext uri="{FF2B5EF4-FFF2-40B4-BE49-F238E27FC236}">
                <a16:creationId xmlns:a16="http://schemas.microsoft.com/office/drawing/2014/main" id="{D8D3DD97-BB7D-4A3B-9726-01A76953A92F}"/>
              </a:ext>
            </a:extLst>
          </p:cNvPr>
          <p:cNvGraphicFramePr>
            <a:graphicFrameLocks noGrp="1"/>
          </p:cNvGraphicFramePr>
          <p:nvPr>
            <p:ph type="tbl" sz="quarter" idx="13"/>
            <p:extLst>
              <p:ext uri="{D42A27DB-BD31-4B8C-83A1-F6EECF244321}">
                <p14:modId xmlns:p14="http://schemas.microsoft.com/office/powerpoint/2010/main" val="17299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476089104"/>
                    </a:ext>
                  </a:extLst>
                </a:gridCol>
                <a:gridCol w="822960">
                  <a:extLst>
                    <a:ext uri="{9D8B030D-6E8A-4147-A177-3AD203B41FA5}">
                      <a16:colId xmlns:a16="http://schemas.microsoft.com/office/drawing/2014/main" val="3690026249"/>
                    </a:ext>
                  </a:extLst>
                </a:gridCol>
                <a:gridCol w="822960">
                  <a:extLst>
                    <a:ext uri="{9D8B030D-6E8A-4147-A177-3AD203B41FA5}">
                      <a16:colId xmlns:a16="http://schemas.microsoft.com/office/drawing/2014/main" val="4290827830"/>
                    </a:ext>
                  </a:extLst>
                </a:gridCol>
                <a:gridCol w="822960">
                  <a:extLst>
                    <a:ext uri="{9D8B030D-6E8A-4147-A177-3AD203B41FA5}">
                      <a16:colId xmlns:a16="http://schemas.microsoft.com/office/drawing/2014/main" val="4131081085"/>
                    </a:ext>
                  </a:extLst>
                </a:gridCol>
                <a:gridCol w="822960">
                  <a:extLst>
                    <a:ext uri="{9D8B030D-6E8A-4147-A177-3AD203B41FA5}">
                      <a16:colId xmlns:a16="http://schemas.microsoft.com/office/drawing/2014/main" val="3867138016"/>
                    </a:ext>
                  </a:extLst>
                </a:gridCol>
                <a:gridCol w="493776">
                  <a:extLst>
                    <a:ext uri="{9D8B030D-6E8A-4147-A177-3AD203B41FA5}">
                      <a16:colId xmlns:a16="http://schemas.microsoft.com/office/drawing/2014/main" val="4101451283"/>
                    </a:ext>
                  </a:extLst>
                </a:gridCol>
                <a:gridCol w="493776">
                  <a:extLst>
                    <a:ext uri="{9D8B030D-6E8A-4147-A177-3AD203B41FA5}">
                      <a16:colId xmlns:a16="http://schemas.microsoft.com/office/drawing/2014/main" val="1690781409"/>
                    </a:ext>
                  </a:extLst>
                </a:gridCol>
                <a:gridCol w="493776">
                  <a:extLst>
                    <a:ext uri="{9D8B030D-6E8A-4147-A177-3AD203B41FA5}">
                      <a16:colId xmlns:a16="http://schemas.microsoft.com/office/drawing/2014/main" val="1584193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2309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989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8037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68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160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14:08:22 </a:t>
                      </a:r>
                      <a:r>
                        <a:rPr kumimoji="0" lang="en-US" sz="1000" b="0" i="0" u="none" strike="noStrike" kern="1200" cap="none" spc="0" normalizeH="0" baseline="0" noProof="0">
                          <a:ln>
                            <a:noFill/>
                          </a:ln>
                          <a:solidFill>
                            <a:prstClr val="black"/>
                          </a:solidFill>
                          <a:effectLst/>
                          <a:uLnTx/>
                          <a:uFillTx/>
                          <a:latin typeface="+mn-lt"/>
                          <a:ea typeface="+mn-ea"/>
                          <a:cs typeface="+mn-cs"/>
                        </a:rPr>
                        <a:t> 
 Also doch!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4136612"/>
                  </a:ext>
                </a:extLst>
              </a:tr>
            </a:tbl>
          </a:graphicData>
        </a:graphic>
      </p:graphicFrame>
      <p:sp>
        <p:nvSpPr>
          <p:cNvPr id="4" name="Text Placeholder 3">
            <a:extLst>
              <a:ext uri="{FF2B5EF4-FFF2-40B4-BE49-F238E27FC236}">
                <a16:creationId xmlns:a16="http://schemas.microsoft.com/office/drawing/2014/main" id="{CF2D2E81-8F7F-4E8A-96EA-630DC7856CBC}"/>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428031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875FC-DB94-4625-812B-3FC344778EFF}"/>
              </a:ext>
            </a:extLst>
          </p:cNvPr>
          <p:cNvSpPr>
            <a:spLocks noGrp="1"/>
          </p:cNvSpPr>
          <p:nvPr>
            <p:ph type="title"/>
          </p:nvPr>
        </p:nvSpPr>
        <p:spPr/>
        <p:txBody>
          <a:bodyPr/>
          <a:lstStyle/>
          <a:p>
            <a:r>
              <a:rPr lang="en-US"/>
              <a:t>Facebook Eigene Posts - Aktive Nutzer - Export | extra 3 - 3 of 4</a:t>
            </a:r>
          </a:p>
        </p:txBody>
      </p:sp>
      <p:graphicFrame>
        <p:nvGraphicFramePr>
          <p:cNvPr id="5" name="Table Placeholder 4">
            <a:extLst>
              <a:ext uri="{FF2B5EF4-FFF2-40B4-BE49-F238E27FC236}">
                <a16:creationId xmlns:a16="http://schemas.microsoft.com/office/drawing/2014/main" id="{60A33756-4979-409E-9A01-13A14D8C912C}"/>
              </a:ext>
            </a:extLst>
          </p:cNvPr>
          <p:cNvGraphicFramePr>
            <a:graphicFrameLocks noGrp="1"/>
          </p:cNvGraphicFramePr>
          <p:nvPr>
            <p:ph type="tbl" sz="quarter" idx="13"/>
            <p:extLst>
              <p:ext uri="{D42A27DB-BD31-4B8C-83A1-F6EECF244321}">
                <p14:modId xmlns:p14="http://schemas.microsoft.com/office/powerpoint/2010/main" val="3838678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56783857"/>
                    </a:ext>
                  </a:extLst>
                </a:gridCol>
                <a:gridCol w="822960">
                  <a:extLst>
                    <a:ext uri="{9D8B030D-6E8A-4147-A177-3AD203B41FA5}">
                      <a16:colId xmlns:a16="http://schemas.microsoft.com/office/drawing/2014/main" val="3877260303"/>
                    </a:ext>
                  </a:extLst>
                </a:gridCol>
                <a:gridCol w="822960">
                  <a:extLst>
                    <a:ext uri="{9D8B030D-6E8A-4147-A177-3AD203B41FA5}">
                      <a16:colId xmlns:a16="http://schemas.microsoft.com/office/drawing/2014/main" val="1173300734"/>
                    </a:ext>
                  </a:extLst>
                </a:gridCol>
                <a:gridCol w="822960">
                  <a:extLst>
                    <a:ext uri="{9D8B030D-6E8A-4147-A177-3AD203B41FA5}">
                      <a16:colId xmlns:a16="http://schemas.microsoft.com/office/drawing/2014/main" val="2664087907"/>
                    </a:ext>
                  </a:extLst>
                </a:gridCol>
                <a:gridCol w="822960">
                  <a:extLst>
                    <a:ext uri="{9D8B030D-6E8A-4147-A177-3AD203B41FA5}">
                      <a16:colId xmlns:a16="http://schemas.microsoft.com/office/drawing/2014/main" val="1199705115"/>
                    </a:ext>
                  </a:extLst>
                </a:gridCol>
                <a:gridCol w="493776">
                  <a:extLst>
                    <a:ext uri="{9D8B030D-6E8A-4147-A177-3AD203B41FA5}">
                      <a16:colId xmlns:a16="http://schemas.microsoft.com/office/drawing/2014/main" val="3773581012"/>
                    </a:ext>
                  </a:extLst>
                </a:gridCol>
                <a:gridCol w="493776">
                  <a:extLst>
                    <a:ext uri="{9D8B030D-6E8A-4147-A177-3AD203B41FA5}">
                      <a16:colId xmlns:a16="http://schemas.microsoft.com/office/drawing/2014/main" val="3032028448"/>
                    </a:ext>
                  </a:extLst>
                </a:gridCol>
                <a:gridCol w="493776">
                  <a:extLst>
                    <a:ext uri="{9D8B030D-6E8A-4147-A177-3AD203B41FA5}">
                      <a16:colId xmlns:a16="http://schemas.microsoft.com/office/drawing/2014/main" val="1155979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6284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717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3 - 2019-01-18 13:39:54 </a:t>
                      </a:r>
                      <a:r>
                        <a:rPr kumimoji="0" lang="sv-SE" sz="1000" b="0" i="0" u="none" strike="noStrike" kern="1200" cap="none" spc="0" normalizeH="0" baseline="0" noProof="0">
                          <a:ln>
                            <a:noFill/>
                          </a:ln>
                          <a:solidFill>
                            <a:prstClr val="black"/>
                          </a:solidFill>
                          <a:effectLst/>
                          <a:uLnTx/>
                          <a:uFillTx/>
                          <a:latin typeface="+mn-lt"/>
                          <a:ea typeface="+mn-ea"/>
                          <a:cs typeface="+mn-cs"/>
                        </a:rPr>
                        <a:t> 
 Na endlich!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2923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9294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716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747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857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4646506"/>
                  </a:ext>
                </a:extLst>
              </a:tr>
            </a:tbl>
          </a:graphicData>
        </a:graphic>
      </p:graphicFrame>
      <p:sp>
        <p:nvSpPr>
          <p:cNvPr id="4" name="Text Placeholder 3">
            <a:extLst>
              <a:ext uri="{FF2B5EF4-FFF2-40B4-BE49-F238E27FC236}">
                <a16:creationId xmlns:a16="http://schemas.microsoft.com/office/drawing/2014/main" id="{19AD357F-6494-4159-A83E-0AF9E663587A}"/>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116241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9C798-5836-4366-A5F7-FA971D309C41}"/>
              </a:ext>
            </a:extLst>
          </p:cNvPr>
          <p:cNvSpPr>
            <a:spLocks noGrp="1"/>
          </p:cNvSpPr>
          <p:nvPr>
            <p:ph type="title"/>
          </p:nvPr>
        </p:nvSpPr>
        <p:spPr/>
        <p:txBody>
          <a:bodyPr/>
          <a:lstStyle/>
          <a:p>
            <a:r>
              <a:rPr lang="en-US"/>
              <a:t>Facebook Eigene Posts - Aktive Nutzer - Export | extra 3 - 4 of 4</a:t>
            </a:r>
          </a:p>
        </p:txBody>
      </p:sp>
      <p:graphicFrame>
        <p:nvGraphicFramePr>
          <p:cNvPr id="5" name="Table Placeholder 4">
            <a:extLst>
              <a:ext uri="{FF2B5EF4-FFF2-40B4-BE49-F238E27FC236}">
                <a16:creationId xmlns:a16="http://schemas.microsoft.com/office/drawing/2014/main" id="{4CC264BE-FC22-4181-B58A-BB3E567E55F0}"/>
              </a:ext>
            </a:extLst>
          </p:cNvPr>
          <p:cNvGraphicFramePr>
            <a:graphicFrameLocks noGrp="1"/>
          </p:cNvGraphicFramePr>
          <p:nvPr>
            <p:ph type="tbl" sz="quarter" idx="13"/>
            <p:extLst>
              <p:ext uri="{D42A27DB-BD31-4B8C-83A1-F6EECF244321}">
                <p14:modId xmlns:p14="http://schemas.microsoft.com/office/powerpoint/2010/main" val="3416396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702777379"/>
                    </a:ext>
                  </a:extLst>
                </a:gridCol>
                <a:gridCol w="822960">
                  <a:extLst>
                    <a:ext uri="{9D8B030D-6E8A-4147-A177-3AD203B41FA5}">
                      <a16:colId xmlns:a16="http://schemas.microsoft.com/office/drawing/2014/main" val="1903333881"/>
                    </a:ext>
                  </a:extLst>
                </a:gridCol>
                <a:gridCol w="822960">
                  <a:extLst>
                    <a:ext uri="{9D8B030D-6E8A-4147-A177-3AD203B41FA5}">
                      <a16:colId xmlns:a16="http://schemas.microsoft.com/office/drawing/2014/main" val="2245743355"/>
                    </a:ext>
                  </a:extLst>
                </a:gridCol>
                <a:gridCol w="822960">
                  <a:extLst>
                    <a:ext uri="{9D8B030D-6E8A-4147-A177-3AD203B41FA5}">
                      <a16:colId xmlns:a16="http://schemas.microsoft.com/office/drawing/2014/main" val="1354586443"/>
                    </a:ext>
                  </a:extLst>
                </a:gridCol>
                <a:gridCol w="822960">
                  <a:extLst>
                    <a:ext uri="{9D8B030D-6E8A-4147-A177-3AD203B41FA5}">
                      <a16:colId xmlns:a16="http://schemas.microsoft.com/office/drawing/2014/main" val="1261709025"/>
                    </a:ext>
                  </a:extLst>
                </a:gridCol>
                <a:gridCol w="493776">
                  <a:extLst>
                    <a:ext uri="{9D8B030D-6E8A-4147-A177-3AD203B41FA5}">
                      <a16:colId xmlns:a16="http://schemas.microsoft.com/office/drawing/2014/main" val="2185637744"/>
                    </a:ext>
                  </a:extLst>
                </a:gridCol>
                <a:gridCol w="493776">
                  <a:extLst>
                    <a:ext uri="{9D8B030D-6E8A-4147-A177-3AD203B41FA5}">
                      <a16:colId xmlns:a16="http://schemas.microsoft.com/office/drawing/2014/main" val="1199889529"/>
                    </a:ext>
                  </a:extLst>
                </a:gridCol>
                <a:gridCol w="493776">
                  <a:extLst>
                    <a:ext uri="{9D8B030D-6E8A-4147-A177-3AD203B41FA5}">
                      <a16:colId xmlns:a16="http://schemas.microsoft.com/office/drawing/2014/main" val="368095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924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957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3 - 2019-01-23 17:16:13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von Bohemian Browser Ballett haben gute Nachrichten für alle Männer.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8399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15:07:58 </a:t>
                      </a:r>
                      <a:r>
                        <a:rPr kumimoji="0" lang="de-DE" sz="1000" b="0" i="0" u="none" strike="noStrike" kern="1200" cap="none" spc="0" normalizeH="0" baseline="0" noProof="0">
                          <a:ln>
                            <a:noFill/>
                          </a:ln>
                          <a:solidFill>
                            <a:prstClr val="black"/>
                          </a:solidFill>
                          <a:effectLst/>
                          <a:uLnTx/>
                          <a:uFillTx/>
                          <a:latin typeface="+mn-lt"/>
                          <a:ea typeface="+mn-ea"/>
                          <a:cs typeface="+mn-cs"/>
                        </a:rPr>
                        <a:t> 
 Das sollte allen Öko-Spinnern eine Mahnung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373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11:05:23 </a:t>
                      </a:r>
                      <a:r>
                        <a:rPr kumimoji="0" lang="de-DE" sz="1000" b="0" i="0" u="none" strike="noStrike" kern="1200" cap="none" spc="0" normalizeH="0" baseline="0" noProof="0">
                          <a:ln>
                            <a:noFill/>
                          </a:ln>
                          <a:solidFill>
                            <a:prstClr val="black"/>
                          </a:solidFill>
                          <a:effectLst/>
                          <a:uLnTx/>
                          <a:uFillTx/>
                          <a:latin typeface="+mn-lt"/>
                          <a:ea typeface="+mn-ea"/>
                          <a:cs typeface="+mn-cs"/>
                        </a:rPr>
                        <a:t> 
 Traue nie einer Statistik, die dir nicht in den Kram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501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711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15:02:09 </a:t>
                      </a:r>
                      <a:r>
                        <a:rPr kumimoji="0" lang="de-DE" sz="1000" b="0" i="0" u="none" strike="noStrike" kern="1200" cap="none" spc="0" normalizeH="0" baseline="0" noProof="0">
                          <a:ln>
                            <a:noFill/>
                          </a:ln>
                          <a:solidFill>
                            <a:prstClr val="black"/>
                          </a:solidFill>
                          <a:effectLst/>
                          <a:uLnTx/>
                          <a:uFillTx/>
                          <a:latin typeface="+mn-lt"/>
                          <a:ea typeface="+mn-ea"/>
                          <a:cs typeface="+mn-cs"/>
                        </a:rPr>
                        <a:t> 
 Erst die Frauenparkplätze und nun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183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16:24:31 </a:t>
                      </a:r>
                      <a:r>
                        <a:rPr kumimoji="0" lang="de-DE" sz="1000" b="0" i="0" u="none" strike="noStrike" kern="1200" cap="none" spc="0" normalizeH="0" baseline="0" noProof="0">
                          <a:ln>
                            <a:noFill/>
                          </a:ln>
                          <a:solidFill>
                            <a:prstClr val="black"/>
                          </a:solidFill>
                          <a:effectLst/>
                          <a:uLnTx/>
                          <a:uFillTx/>
                          <a:latin typeface="+mn-lt"/>
                          <a:ea typeface="+mn-ea"/>
                          <a:cs typeface="+mn-cs"/>
                        </a:rPr>
                        <a:t> 
 Dem kann man kaum widersprechen.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4845741"/>
                  </a:ext>
                </a:extLst>
              </a:tr>
            </a:tbl>
          </a:graphicData>
        </a:graphic>
      </p:graphicFrame>
      <p:sp>
        <p:nvSpPr>
          <p:cNvPr id="4" name="Text Placeholder 3">
            <a:extLst>
              <a:ext uri="{FF2B5EF4-FFF2-40B4-BE49-F238E27FC236}">
                <a16:creationId xmlns:a16="http://schemas.microsoft.com/office/drawing/2014/main" id="{FD1DC35B-5B4D-4988-AF0E-7AD8D2EC261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383299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61076-F254-4360-AB50-66E4BFBD120B}"/>
              </a:ext>
            </a:extLst>
          </p:cNvPr>
          <p:cNvSpPr>
            <a:spLocks noGrp="1"/>
          </p:cNvSpPr>
          <p:nvPr>
            <p:ph type="title"/>
          </p:nvPr>
        </p:nvSpPr>
        <p:spPr/>
        <p:txBody>
          <a:bodyPr/>
          <a:lstStyle/>
          <a:p>
            <a:r>
              <a:rPr lang="en-US"/>
              <a:t>Facebook Profil - Video-Starts ab 10 Sek. | extra 3</a:t>
            </a:r>
          </a:p>
        </p:txBody>
      </p:sp>
      <p:graphicFrame>
        <p:nvGraphicFramePr>
          <p:cNvPr id="6" name="Chart Placeholder 5">
            <a:extLst>
              <a:ext uri="{FF2B5EF4-FFF2-40B4-BE49-F238E27FC236}">
                <a16:creationId xmlns:a16="http://schemas.microsoft.com/office/drawing/2014/main" id="{2C02A151-139C-44B5-9C92-67491DC7FF6D}"/>
              </a:ext>
            </a:extLst>
          </p:cNvPr>
          <p:cNvGraphicFramePr>
            <a:graphicFrameLocks noGrp="1"/>
          </p:cNvGraphicFramePr>
          <p:nvPr>
            <p:ph type="chart" sz="quarter" idx="13"/>
            <p:extLst>
              <p:ext uri="{D42A27DB-BD31-4B8C-83A1-F6EECF244321}">
                <p14:modId xmlns:p14="http://schemas.microsoft.com/office/powerpoint/2010/main" val="2235882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B4D8FB-27FD-4093-B2FD-8E4A203B0AF5}"/>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918261A0-C210-4DCD-8315-1A234DDEB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1198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93C25-44AB-4BF2-99FF-EA76B4817393}"/>
              </a:ext>
            </a:extLst>
          </p:cNvPr>
          <p:cNvSpPr>
            <a:spLocks noGrp="1"/>
          </p:cNvSpPr>
          <p:nvPr>
            <p:ph type="title"/>
          </p:nvPr>
        </p:nvSpPr>
        <p:spPr/>
        <p:txBody>
          <a:bodyPr/>
          <a:lstStyle/>
          <a:p>
            <a:r>
              <a:rPr lang="en-US"/>
              <a:t>Facebook Video views mind. 10 Sek. | extra 3</a:t>
            </a:r>
          </a:p>
        </p:txBody>
      </p:sp>
      <p:graphicFrame>
        <p:nvGraphicFramePr>
          <p:cNvPr id="6" name="Chart Placeholder 5">
            <a:extLst>
              <a:ext uri="{FF2B5EF4-FFF2-40B4-BE49-F238E27FC236}">
                <a16:creationId xmlns:a16="http://schemas.microsoft.com/office/drawing/2014/main" id="{4A08B73B-8F5C-4F25-A5E4-594A8EE00B27}"/>
              </a:ext>
            </a:extLst>
          </p:cNvPr>
          <p:cNvGraphicFramePr>
            <a:graphicFrameLocks noGrp="1"/>
          </p:cNvGraphicFramePr>
          <p:nvPr>
            <p:ph type="chart" sz="quarter" idx="13"/>
            <p:extLst>
              <p:ext uri="{D42A27DB-BD31-4B8C-83A1-F6EECF244321}">
                <p14:modId xmlns:p14="http://schemas.microsoft.com/office/powerpoint/2010/main" val="1890079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951BDE-39D6-4C1F-9067-886B28003452}"/>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4D95D348-9160-43EC-B998-93155DE2A0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191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B0F99-8771-433C-AB98-A82AC1815396}"/>
              </a:ext>
            </a:extLst>
          </p:cNvPr>
          <p:cNvSpPr>
            <a:spLocks noGrp="1"/>
          </p:cNvSpPr>
          <p:nvPr>
            <p:ph type="title"/>
          </p:nvPr>
        </p:nvSpPr>
        <p:spPr/>
        <p:txBody>
          <a:bodyPr/>
          <a:lstStyle/>
          <a:p>
            <a:r>
              <a:rPr lang="en-US"/>
              <a:t>Facebook Profil - Video-Starts ab 3 Sek. | extra 3</a:t>
            </a:r>
          </a:p>
        </p:txBody>
      </p:sp>
      <p:graphicFrame>
        <p:nvGraphicFramePr>
          <p:cNvPr id="6" name="Chart Placeholder 5">
            <a:extLst>
              <a:ext uri="{FF2B5EF4-FFF2-40B4-BE49-F238E27FC236}">
                <a16:creationId xmlns:a16="http://schemas.microsoft.com/office/drawing/2014/main" id="{E9AA6C05-1E3F-4B6D-A297-3DB4112B3A12}"/>
              </a:ext>
            </a:extLst>
          </p:cNvPr>
          <p:cNvGraphicFramePr>
            <a:graphicFrameLocks noGrp="1"/>
          </p:cNvGraphicFramePr>
          <p:nvPr>
            <p:ph type="chart" sz="quarter" idx="13"/>
            <p:extLst>
              <p:ext uri="{D42A27DB-BD31-4B8C-83A1-F6EECF244321}">
                <p14:modId xmlns:p14="http://schemas.microsoft.com/office/powerpoint/2010/main" val="4065237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115D8C-8D8E-4523-950E-668530E1E0FB}"/>
              </a:ext>
            </a:extLst>
          </p:cNvPr>
          <p:cNvSpPr>
            <a:spLocks noGrp="1"/>
          </p:cNvSpPr>
          <p:nvPr>
            <p:ph type="body" sz="quarter" idx="14"/>
          </p:nvPr>
        </p:nvSpPr>
        <p:spPr/>
        <p:txBody>
          <a:bodyPr/>
          <a:lstStyle/>
          <a:p>
            <a:r>
              <a:rPr lang="en-US"/>
              <a:t>01.01.2019 - 31.01.2019</a:t>
            </a:r>
          </a:p>
        </p:txBody>
      </p:sp>
      <p:sp>
        <p:nvSpPr>
          <p:cNvPr id="5" name="Footer Placeholder 4">
            <a:extLst>
              <a:ext uri="{FF2B5EF4-FFF2-40B4-BE49-F238E27FC236}">
                <a16:creationId xmlns:a16="http://schemas.microsoft.com/office/drawing/2014/main" id="{8DFBE11E-18A8-4A88-B9E8-2B114B6626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40342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0E997-4FAF-444D-B2D8-8B4A6AAEF50C}"/>
              </a:ext>
            </a:extLst>
          </p:cNvPr>
          <p:cNvSpPr>
            <a:spLocks noGrp="1"/>
          </p:cNvSpPr>
          <p:nvPr>
            <p:ph type="title"/>
          </p:nvPr>
        </p:nvSpPr>
        <p:spPr/>
        <p:txBody>
          <a:bodyPr/>
          <a:lstStyle/>
          <a:p>
            <a:r>
              <a:rPr lang="de-DE"/>
              <a:t>Youtube YT - Profilübersicht (intern) | extra 3</a:t>
            </a:r>
            <a:endParaRPr lang="en-US"/>
          </a:p>
        </p:txBody>
      </p:sp>
      <p:graphicFrame>
        <p:nvGraphicFramePr>
          <p:cNvPr id="5" name="Table Placeholder 4">
            <a:extLst>
              <a:ext uri="{FF2B5EF4-FFF2-40B4-BE49-F238E27FC236}">
                <a16:creationId xmlns:a16="http://schemas.microsoft.com/office/drawing/2014/main" id="{CDAD523B-D256-4E20-9306-C2DB39CA7D46}"/>
              </a:ext>
            </a:extLst>
          </p:cNvPr>
          <p:cNvGraphicFramePr>
            <a:graphicFrameLocks noGrp="1"/>
          </p:cNvGraphicFramePr>
          <p:nvPr>
            <p:ph type="tbl" sz="quarter" idx="13"/>
            <p:extLst>
              <p:ext uri="{D42A27DB-BD31-4B8C-83A1-F6EECF244321}">
                <p14:modId xmlns:p14="http://schemas.microsoft.com/office/powerpoint/2010/main" val="698945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62620768"/>
                    </a:ext>
                  </a:extLst>
                </a:gridCol>
                <a:gridCol w="822960">
                  <a:extLst>
                    <a:ext uri="{9D8B030D-6E8A-4147-A177-3AD203B41FA5}">
                      <a16:colId xmlns:a16="http://schemas.microsoft.com/office/drawing/2014/main" val="4017956393"/>
                    </a:ext>
                  </a:extLst>
                </a:gridCol>
                <a:gridCol w="822960">
                  <a:extLst>
                    <a:ext uri="{9D8B030D-6E8A-4147-A177-3AD203B41FA5}">
                      <a16:colId xmlns:a16="http://schemas.microsoft.com/office/drawing/2014/main" val="499122653"/>
                    </a:ext>
                  </a:extLst>
                </a:gridCol>
                <a:gridCol w="822960">
                  <a:extLst>
                    <a:ext uri="{9D8B030D-6E8A-4147-A177-3AD203B41FA5}">
                      <a16:colId xmlns:a16="http://schemas.microsoft.com/office/drawing/2014/main" val="135381657"/>
                    </a:ext>
                  </a:extLst>
                </a:gridCol>
                <a:gridCol w="822960">
                  <a:extLst>
                    <a:ext uri="{9D8B030D-6E8A-4147-A177-3AD203B41FA5}">
                      <a16:colId xmlns:a16="http://schemas.microsoft.com/office/drawing/2014/main" val="483547683"/>
                    </a:ext>
                  </a:extLst>
                </a:gridCol>
                <a:gridCol w="822960">
                  <a:extLst>
                    <a:ext uri="{9D8B030D-6E8A-4147-A177-3AD203B41FA5}">
                      <a16:colId xmlns:a16="http://schemas.microsoft.com/office/drawing/2014/main" val="1687751128"/>
                    </a:ext>
                  </a:extLst>
                </a:gridCol>
                <a:gridCol w="822960">
                  <a:extLst>
                    <a:ext uri="{9D8B030D-6E8A-4147-A177-3AD203B41FA5}">
                      <a16:colId xmlns:a16="http://schemas.microsoft.com/office/drawing/2014/main" val="130355329"/>
                    </a:ext>
                  </a:extLst>
                </a:gridCol>
                <a:gridCol w="822960">
                  <a:extLst>
                    <a:ext uri="{9D8B030D-6E8A-4147-A177-3AD203B41FA5}">
                      <a16:colId xmlns:a16="http://schemas.microsoft.com/office/drawing/2014/main" val="3883449106"/>
                    </a:ext>
                  </a:extLst>
                </a:gridCol>
                <a:gridCol w="822960">
                  <a:extLst>
                    <a:ext uri="{9D8B030D-6E8A-4147-A177-3AD203B41FA5}">
                      <a16:colId xmlns:a16="http://schemas.microsoft.com/office/drawing/2014/main" val="559130084"/>
                    </a:ext>
                  </a:extLst>
                </a:gridCol>
                <a:gridCol w="822960">
                  <a:extLst>
                    <a:ext uri="{9D8B030D-6E8A-4147-A177-3AD203B41FA5}">
                      <a16:colId xmlns:a16="http://schemas.microsoft.com/office/drawing/2014/main" val="2396419777"/>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 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4251911265"/>
                  </a:ext>
                </a:extLst>
              </a:tr>
              <a:tr h="370840">
                <a:tc>
                  <a:txBody>
                    <a:bodyPr/>
                    <a:lstStyle/>
                    <a:p>
                      <a:r>
                        <a:rPr lang="en-US" sz="1000"/>
                        <a:t>extra 3</a:t>
                      </a:r>
                    </a:p>
                  </a:txBody>
                  <a:tcPr/>
                </a:tc>
                <a:tc>
                  <a:txBody>
                    <a:bodyPr/>
                    <a:lstStyle/>
                    <a:p>
                      <a:r>
                        <a:rPr lang="en-US" sz="1000"/>
                        <a:t>405307</a:t>
                      </a:r>
                    </a:p>
                  </a:txBody>
                  <a:tcPr/>
                </a:tc>
                <a:tc>
                  <a:txBody>
                    <a:bodyPr/>
                    <a:lstStyle/>
                    <a:p>
                      <a:r>
                        <a:rPr lang="en-US" sz="1000"/>
                        <a:t>9478</a:t>
                      </a:r>
                    </a:p>
                  </a:txBody>
                  <a:tcPr/>
                </a:tc>
                <a:tc>
                  <a:txBody>
                    <a:bodyPr/>
                    <a:lstStyle/>
                    <a:p>
                      <a:r>
                        <a:rPr lang="en-US" sz="1000"/>
                        <a:t>2566</a:t>
                      </a:r>
                    </a:p>
                  </a:txBody>
                  <a:tcPr/>
                </a:tc>
                <a:tc>
                  <a:txBody>
                    <a:bodyPr/>
                    <a:lstStyle/>
                    <a:p>
                      <a:r>
                        <a:rPr lang="en-US" sz="1000"/>
                        <a:t>9128453</a:t>
                      </a:r>
                    </a:p>
                  </a:txBody>
                  <a:tcPr/>
                </a:tc>
                <a:tc>
                  <a:txBody>
                    <a:bodyPr/>
                    <a:lstStyle/>
                    <a:p>
                      <a:r>
                        <a:rPr lang="en-US" sz="1000"/>
                        <a:t>61.6 %</a:t>
                      </a:r>
                    </a:p>
                  </a:txBody>
                  <a:tcPr/>
                </a:tc>
                <a:tc>
                  <a:txBody>
                    <a:bodyPr/>
                    <a:lstStyle/>
                    <a:p>
                      <a:r>
                        <a:rPr lang="en-US" sz="1000"/>
                        <a:t>90181</a:t>
                      </a:r>
                    </a:p>
                  </a:txBody>
                  <a:tcPr/>
                </a:tc>
                <a:tc>
                  <a:txBody>
                    <a:bodyPr/>
                    <a:lstStyle/>
                    <a:p>
                      <a:r>
                        <a:rPr lang="en-US" sz="1000"/>
                        <a:t>7203</a:t>
                      </a:r>
                    </a:p>
                  </a:txBody>
                  <a:tcPr/>
                </a:tc>
                <a:tc>
                  <a:txBody>
                    <a:bodyPr/>
                    <a:lstStyle/>
                    <a:p>
                      <a:r>
                        <a:rPr lang="en-US" sz="1000"/>
                        <a:t>4930</a:t>
                      </a:r>
                    </a:p>
                  </a:txBody>
                  <a:tcPr/>
                </a:tc>
                <a:tc>
                  <a:txBody>
                    <a:bodyPr/>
                    <a:lstStyle/>
                    <a:p>
                      <a:r>
                        <a:rPr lang="en-US" sz="1000"/>
                        <a:t>65765</a:t>
                      </a:r>
                    </a:p>
                  </a:txBody>
                  <a:tcPr/>
                </a:tc>
                <a:extLst>
                  <a:ext uri="{0D108BD9-81ED-4DB2-BD59-A6C34878D82A}">
                    <a16:rowId xmlns:a16="http://schemas.microsoft.com/office/drawing/2014/main" val="1177332813"/>
                  </a:ext>
                </a:extLst>
              </a:tr>
            </a:tbl>
          </a:graphicData>
        </a:graphic>
      </p:graphicFrame>
      <p:sp>
        <p:nvSpPr>
          <p:cNvPr id="4" name="Text Placeholder 3">
            <a:extLst>
              <a:ext uri="{FF2B5EF4-FFF2-40B4-BE49-F238E27FC236}">
                <a16:creationId xmlns:a16="http://schemas.microsoft.com/office/drawing/2014/main" id="{EC3E7D65-EB4D-4098-951B-B2686113F01C}"/>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4981725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07E5C-7B41-4DA6-A6FF-14383F552414}"/>
              </a:ext>
            </a:extLst>
          </p:cNvPr>
          <p:cNvSpPr>
            <a:spLocks noGrp="1"/>
          </p:cNvSpPr>
          <p:nvPr>
            <p:ph type="title"/>
          </p:nvPr>
        </p:nvSpPr>
        <p:spPr/>
        <p:txBody>
          <a:bodyPr/>
          <a:lstStyle/>
          <a:p>
            <a:r>
              <a:rPr lang="en-US"/>
              <a:t>Youtube YT - Profilübersicht (intern) - Lifetime | extra 3</a:t>
            </a:r>
          </a:p>
        </p:txBody>
      </p:sp>
      <p:graphicFrame>
        <p:nvGraphicFramePr>
          <p:cNvPr id="5" name="Table Placeholder 4">
            <a:extLst>
              <a:ext uri="{FF2B5EF4-FFF2-40B4-BE49-F238E27FC236}">
                <a16:creationId xmlns:a16="http://schemas.microsoft.com/office/drawing/2014/main" id="{2D25F19F-0F90-4753-914A-7CB7B4D3A952}"/>
              </a:ext>
            </a:extLst>
          </p:cNvPr>
          <p:cNvGraphicFramePr>
            <a:graphicFrameLocks noGrp="1"/>
          </p:cNvGraphicFramePr>
          <p:nvPr>
            <p:ph type="tbl" sz="quarter" idx="13"/>
            <p:extLst>
              <p:ext uri="{D42A27DB-BD31-4B8C-83A1-F6EECF244321}">
                <p14:modId xmlns:p14="http://schemas.microsoft.com/office/powerpoint/2010/main" val="2913042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46465143"/>
                    </a:ext>
                  </a:extLst>
                </a:gridCol>
                <a:gridCol w="822960">
                  <a:extLst>
                    <a:ext uri="{9D8B030D-6E8A-4147-A177-3AD203B41FA5}">
                      <a16:colId xmlns:a16="http://schemas.microsoft.com/office/drawing/2014/main" val="145561682"/>
                    </a:ext>
                  </a:extLst>
                </a:gridCol>
                <a:gridCol w="822960">
                  <a:extLst>
                    <a:ext uri="{9D8B030D-6E8A-4147-A177-3AD203B41FA5}">
                      <a16:colId xmlns:a16="http://schemas.microsoft.com/office/drawing/2014/main" val="1093861804"/>
                    </a:ext>
                  </a:extLst>
                </a:gridCol>
                <a:gridCol w="822960">
                  <a:extLst>
                    <a:ext uri="{9D8B030D-6E8A-4147-A177-3AD203B41FA5}">
                      <a16:colId xmlns:a16="http://schemas.microsoft.com/office/drawing/2014/main" val="232146787"/>
                    </a:ext>
                  </a:extLst>
                </a:gridCol>
                <a:gridCol w="1234440">
                  <a:extLst>
                    <a:ext uri="{9D8B030D-6E8A-4147-A177-3AD203B41FA5}">
                      <a16:colId xmlns:a16="http://schemas.microsoft.com/office/drawing/2014/main" val="3063285983"/>
                    </a:ext>
                  </a:extLst>
                </a:gridCol>
                <a:gridCol w="822960">
                  <a:extLst>
                    <a:ext uri="{9D8B030D-6E8A-4147-A177-3AD203B41FA5}">
                      <a16:colId xmlns:a16="http://schemas.microsoft.com/office/drawing/2014/main" val="299257188"/>
                    </a:ext>
                  </a:extLst>
                </a:gridCol>
                <a:gridCol w="822960">
                  <a:extLst>
                    <a:ext uri="{9D8B030D-6E8A-4147-A177-3AD203B41FA5}">
                      <a16:colId xmlns:a16="http://schemas.microsoft.com/office/drawing/2014/main" val="542630954"/>
                    </a:ext>
                  </a:extLst>
                </a:gridCol>
                <a:gridCol w="822960">
                  <a:extLst>
                    <a:ext uri="{9D8B030D-6E8A-4147-A177-3AD203B41FA5}">
                      <a16:colId xmlns:a16="http://schemas.microsoft.com/office/drawing/2014/main" val="1018210464"/>
                    </a:ext>
                  </a:extLst>
                </a:gridCol>
                <a:gridCol w="822960">
                  <a:extLst>
                    <a:ext uri="{9D8B030D-6E8A-4147-A177-3AD203B41FA5}">
                      <a16:colId xmlns:a16="http://schemas.microsoft.com/office/drawing/2014/main" val="663419727"/>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3058110370"/>
                  </a:ext>
                </a:extLst>
              </a:tr>
              <a:tr h="370840">
                <a:tc>
                  <a:txBody>
                    <a:bodyPr/>
                    <a:lstStyle/>
                    <a:p>
                      <a:r>
                        <a:rPr lang="en-US" sz="1000"/>
                        <a:t>extra 3</a:t>
                      </a:r>
                    </a:p>
                  </a:txBody>
                  <a:tcPr/>
                </a:tc>
                <a:tc>
                  <a:txBody>
                    <a:bodyPr/>
                    <a:lstStyle/>
                    <a:p>
                      <a:r>
                        <a:rPr lang="en-US" sz="1000"/>
                        <a:t>405307</a:t>
                      </a:r>
                    </a:p>
                  </a:txBody>
                  <a:tcPr/>
                </a:tc>
                <a:tc>
                  <a:txBody>
                    <a:bodyPr/>
                    <a:lstStyle/>
                    <a:p>
                      <a:r>
                        <a:rPr lang="en-US" sz="1000"/>
                        <a:t>2566</a:t>
                      </a:r>
                    </a:p>
                  </a:txBody>
                  <a:tcPr/>
                </a:tc>
                <a:tc>
                  <a:txBody>
                    <a:bodyPr/>
                    <a:lstStyle/>
                    <a:p>
                      <a:r>
                        <a:rPr lang="en-US" sz="1000"/>
                        <a:t>346043110</a:t>
                      </a:r>
                    </a:p>
                  </a:txBody>
                  <a:tcPr/>
                </a:tc>
                <a:tc>
                  <a:txBody>
                    <a:bodyPr/>
                    <a:lstStyle/>
                    <a:p>
                      <a:r>
                        <a:rPr lang="en-US" sz="1000"/>
                        <a:t>59.4 %</a:t>
                      </a:r>
                    </a:p>
                  </a:txBody>
                  <a:tcPr/>
                </a:tc>
                <a:tc>
                  <a:txBody>
                    <a:bodyPr/>
                    <a:lstStyle/>
                    <a:p>
                      <a:r>
                        <a:rPr lang="en-US" sz="1000"/>
                        <a:t>3706291</a:t>
                      </a:r>
                    </a:p>
                  </a:txBody>
                  <a:tcPr/>
                </a:tc>
                <a:tc>
                  <a:txBody>
                    <a:bodyPr/>
                    <a:lstStyle/>
                    <a:p>
                      <a:r>
                        <a:rPr lang="en-US" sz="1000"/>
                        <a:t>320837</a:t>
                      </a:r>
                    </a:p>
                  </a:txBody>
                  <a:tcPr/>
                </a:tc>
                <a:tc>
                  <a:txBody>
                    <a:bodyPr/>
                    <a:lstStyle/>
                    <a:p>
                      <a:r>
                        <a:rPr lang="en-US" sz="1000"/>
                        <a:t>209821</a:t>
                      </a:r>
                    </a:p>
                  </a:txBody>
                  <a:tcPr/>
                </a:tc>
                <a:tc>
                  <a:txBody>
                    <a:bodyPr/>
                    <a:lstStyle/>
                    <a:p>
                      <a:r>
                        <a:rPr lang="en-US" sz="1000"/>
                        <a:t>2736984</a:t>
                      </a:r>
                    </a:p>
                  </a:txBody>
                  <a:tcPr/>
                </a:tc>
                <a:extLst>
                  <a:ext uri="{0D108BD9-81ED-4DB2-BD59-A6C34878D82A}">
                    <a16:rowId xmlns:a16="http://schemas.microsoft.com/office/drawing/2014/main" val="652190533"/>
                  </a:ext>
                </a:extLst>
              </a:tr>
            </a:tbl>
          </a:graphicData>
        </a:graphic>
      </p:graphicFrame>
      <p:sp>
        <p:nvSpPr>
          <p:cNvPr id="4" name="Text Placeholder 3">
            <a:extLst>
              <a:ext uri="{FF2B5EF4-FFF2-40B4-BE49-F238E27FC236}">
                <a16:creationId xmlns:a16="http://schemas.microsoft.com/office/drawing/2014/main" id="{4743CB05-BAC9-4874-A27D-D192C2655B5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7445346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07CC-29D8-44D0-B94C-6EFC92E87E2C}"/>
              </a:ext>
            </a:extLst>
          </p:cNvPr>
          <p:cNvSpPr>
            <a:spLocks noGrp="1"/>
          </p:cNvSpPr>
          <p:nvPr>
            <p:ph type="title"/>
          </p:nvPr>
        </p:nvSpPr>
        <p:spPr/>
        <p:txBody>
          <a:bodyPr/>
          <a:lstStyle/>
          <a:p>
            <a:r>
              <a:rPr lang="en-US"/>
              <a:t>Facebook Facebook - Videostarts - Test | extra 3 - 1 of 5</a:t>
            </a:r>
          </a:p>
        </p:txBody>
      </p:sp>
      <p:graphicFrame>
        <p:nvGraphicFramePr>
          <p:cNvPr id="5" name="Table Placeholder 4">
            <a:extLst>
              <a:ext uri="{FF2B5EF4-FFF2-40B4-BE49-F238E27FC236}">
                <a16:creationId xmlns:a16="http://schemas.microsoft.com/office/drawing/2014/main" id="{370FB559-7150-4956-91E0-6D851B4E9688}"/>
              </a:ext>
            </a:extLst>
          </p:cNvPr>
          <p:cNvGraphicFramePr>
            <a:graphicFrameLocks noGrp="1"/>
          </p:cNvGraphicFramePr>
          <p:nvPr>
            <p:ph type="tbl" sz="quarter" idx="13"/>
            <p:extLst>
              <p:ext uri="{D42A27DB-BD31-4B8C-83A1-F6EECF244321}">
                <p14:modId xmlns:p14="http://schemas.microsoft.com/office/powerpoint/2010/main" val="3050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68593169"/>
                    </a:ext>
                  </a:extLst>
                </a:gridCol>
                <a:gridCol w="658368">
                  <a:extLst>
                    <a:ext uri="{9D8B030D-6E8A-4147-A177-3AD203B41FA5}">
                      <a16:colId xmlns:a16="http://schemas.microsoft.com/office/drawing/2014/main" val="2211103684"/>
                    </a:ext>
                  </a:extLst>
                </a:gridCol>
                <a:gridCol w="658368">
                  <a:extLst>
                    <a:ext uri="{9D8B030D-6E8A-4147-A177-3AD203B41FA5}">
                      <a16:colId xmlns:a16="http://schemas.microsoft.com/office/drawing/2014/main" val="2643235699"/>
                    </a:ext>
                  </a:extLst>
                </a:gridCol>
                <a:gridCol w="658368">
                  <a:extLst>
                    <a:ext uri="{9D8B030D-6E8A-4147-A177-3AD203B41FA5}">
                      <a16:colId xmlns:a16="http://schemas.microsoft.com/office/drawing/2014/main" val="4293119214"/>
                    </a:ext>
                  </a:extLst>
                </a:gridCol>
                <a:gridCol w="658368">
                  <a:extLst>
                    <a:ext uri="{9D8B030D-6E8A-4147-A177-3AD203B41FA5}">
                      <a16:colId xmlns:a16="http://schemas.microsoft.com/office/drawing/2014/main" val="1139589752"/>
                    </a:ext>
                  </a:extLst>
                </a:gridCol>
                <a:gridCol w="658368">
                  <a:extLst>
                    <a:ext uri="{9D8B030D-6E8A-4147-A177-3AD203B41FA5}">
                      <a16:colId xmlns:a16="http://schemas.microsoft.com/office/drawing/2014/main" val="3315147750"/>
                    </a:ext>
                  </a:extLst>
                </a:gridCol>
                <a:gridCol w="658368">
                  <a:extLst>
                    <a:ext uri="{9D8B030D-6E8A-4147-A177-3AD203B41FA5}">
                      <a16:colId xmlns:a16="http://schemas.microsoft.com/office/drawing/2014/main" val="2598326318"/>
                    </a:ext>
                  </a:extLst>
                </a:gridCol>
                <a:gridCol w="658368">
                  <a:extLst>
                    <a:ext uri="{9D8B030D-6E8A-4147-A177-3AD203B41FA5}">
                      <a16:colId xmlns:a16="http://schemas.microsoft.com/office/drawing/2014/main" val="4076203596"/>
                    </a:ext>
                  </a:extLst>
                </a:gridCol>
                <a:gridCol w="658368">
                  <a:extLst>
                    <a:ext uri="{9D8B030D-6E8A-4147-A177-3AD203B41FA5}">
                      <a16:colId xmlns:a16="http://schemas.microsoft.com/office/drawing/2014/main" val="729790037"/>
                    </a:ext>
                  </a:extLst>
                </a:gridCol>
                <a:gridCol w="658368">
                  <a:extLst>
                    <a:ext uri="{9D8B030D-6E8A-4147-A177-3AD203B41FA5}">
                      <a16:colId xmlns:a16="http://schemas.microsoft.com/office/drawing/2014/main" val="4167168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0428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026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355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339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124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4704520"/>
                  </a:ext>
                </a:extLst>
              </a:tr>
            </a:tbl>
          </a:graphicData>
        </a:graphic>
      </p:graphicFrame>
      <p:sp>
        <p:nvSpPr>
          <p:cNvPr id="4" name="Text Placeholder 3">
            <a:extLst>
              <a:ext uri="{FF2B5EF4-FFF2-40B4-BE49-F238E27FC236}">
                <a16:creationId xmlns:a16="http://schemas.microsoft.com/office/drawing/2014/main" id="{12DDE259-49AF-4ABF-8FF2-63BC01F0FCBB}"/>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3412810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F906C-807D-4656-B6B5-D94D50247E91}"/>
              </a:ext>
            </a:extLst>
          </p:cNvPr>
          <p:cNvSpPr>
            <a:spLocks noGrp="1"/>
          </p:cNvSpPr>
          <p:nvPr>
            <p:ph type="title"/>
          </p:nvPr>
        </p:nvSpPr>
        <p:spPr/>
        <p:txBody>
          <a:bodyPr/>
          <a:lstStyle/>
          <a:p>
            <a:r>
              <a:rPr lang="en-US"/>
              <a:t>Facebook Facebook - Videostarts - Test | extra 3 - 2 of 5</a:t>
            </a:r>
          </a:p>
        </p:txBody>
      </p:sp>
      <p:graphicFrame>
        <p:nvGraphicFramePr>
          <p:cNvPr id="5" name="Table Placeholder 4">
            <a:extLst>
              <a:ext uri="{FF2B5EF4-FFF2-40B4-BE49-F238E27FC236}">
                <a16:creationId xmlns:a16="http://schemas.microsoft.com/office/drawing/2014/main" id="{82F6725A-1EB8-4E69-A0A4-14B23EBFEFB1}"/>
              </a:ext>
            </a:extLst>
          </p:cNvPr>
          <p:cNvGraphicFramePr>
            <a:graphicFrameLocks noGrp="1"/>
          </p:cNvGraphicFramePr>
          <p:nvPr>
            <p:ph type="tbl" sz="quarter" idx="13"/>
            <p:extLst>
              <p:ext uri="{D42A27DB-BD31-4B8C-83A1-F6EECF244321}">
                <p14:modId xmlns:p14="http://schemas.microsoft.com/office/powerpoint/2010/main" val="2285750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95130464"/>
                    </a:ext>
                  </a:extLst>
                </a:gridCol>
                <a:gridCol w="658368">
                  <a:extLst>
                    <a:ext uri="{9D8B030D-6E8A-4147-A177-3AD203B41FA5}">
                      <a16:colId xmlns:a16="http://schemas.microsoft.com/office/drawing/2014/main" val="2439124689"/>
                    </a:ext>
                  </a:extLst>
                </a:gridCol>
                <a:gridCol w="658368">
                  <a:extLst>
                    <a:ext uri="{9D8B030D-6E8A-4147-A177-3AD203B41FA5}">
                      <a16:colId xmlns:a16="http://schemas.microsoft.com/office/drawing/2014/main" val="4011709446"/>
                    </a:ext>
                  </a:extLst>
                </a:gridCol>
                <a:gridCol w="658368">
                  <a:extLst>
                    <a:ext uri="{9D8B030D-6E8A-4147-A177-3AD203B41FA5}">
                      <a16:colId xmlns:a16="http://schemas.microsoft.com/office/drawing/2014/main" val="2989150256"/>
                    </a:ext>
                  </a:extLst>
                </a:gridCol>
                <a:gridCol w="658368">
                  <a:extLst>
                    <a:ext uri="{9D8B030D-6E8A-4147-A177-3AD203B41FA5}">
                      <a16:colId xmlns:a16="http://schemas.microsoft.com/office/drawing/2014/main" val="79330742"/>
                    </a:ext>
                  </a:extLst>
                </a:gridCol>
                <a:gridCol w="658368">
                  <a:extLst>
                    <a:ext uri="{9D8B030D-6E8A-4147-A177-3AD203B41FA5}">
                      <a16:colId xmlns:a16="http://schemas.microsoft.com/office/drawing/2014/main" val="3473020951"/>
                    </a:ext>
                  </a:extLst>
                </a:gridCol>
                <a:gridCol w="658368">
                  <a:extLst>
                    <a:ext uri="{9D8B030D-6E8A-4147-A177-3AD203B41FA5}">
                      <a16:colId xmlns:a16="http://schemas.microsoft.com/office/drawing/2014/main" val="3353467110"/>
                    </a:ext>
                  </a:extLst>
                </a:gridCol>
                <a:gridCol w="658368">
                  <a:extLst>
                    <a:ext uri="{9D8B030D-6E8A-4147-A177-3AD203B41FA5}">
                      <a16:colId xmlns:a16="http://schemas.microsoft.com/office/drawing/2014/main" val="549064955"/>
                    </a:ext>
                  </a:extLst>
                </a:gridCol>
                <a:gridCol w="658368">
                  <a:extLst>
                    <a:ext uri="{9D8B030D-6E8A-4147-A177-3AD203B41FA5}">
                      <a16:colId xmlns:a16="http://schemas.microsoft.com/office/drawing/2014/main" val="843841691"/>
                    </a:ext>
                  </a:extLst>
                </a:gridCol>
                <a:gridCol w="658368">
                  <a:extLst>
                    <a:ext uri="{9D8B030D-6E8A-4147-A177-3AD203B41FA5}">
                      <a16:colId xmlns:a16="http://schemas.microsoft.com/office/drawing/2014/main" val="1444057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42126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74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3870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8218257"/>
                  </a:ext>
                </a:extLst>
              </a:tr>
            </a:tbl>
          </a:graphicData>
        </a:graphic>
      </p:graphicFrame>
      <p:sp>
        <p:nvSpPr>
          <p:cNvPr id="4" name="Text Placeholder 3">
            <a:extLst>
              <a:ext uri="{FF2B5EF4-FFF2-40B4-BE49-F238E27FC236}">
                <a16:creationId xmlns:a16="http://schemas.microsoft.com/office/drawing/2014/main" id="{D98EA26E-252E-406A-9218-E20674351BF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655217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0D49F-4D9E-497C-BDB7-D41C79DCF28F}"/>
              </a:ext>
            </a:extLst>
          </p:cNvPr>
          <p:cNvSpPr>
            <a:spLocks noGrp="1"/>
          </p:cNvSpPr>
          <p:nvPr>
            <p:ph type="title"/>
          </p:nvPr>
        </p:nvSpPr>
        <p:spPr/>
        <p:txBody>
          <a:bodyPr/>
          <a:lstStyle/>
          <a:p>
            <a:r>
              <a:rPr lang="en-US"/>
              <a:t>Facebook Facebook - Videostarts - Test | extra 3 - 3 of 5</a:t>
            </a:r>
          </a:p>
        </p:txBody>
      </p:sp>
      <p:graphicFrame>
        <p:nvGraphicFramePr>
          <p:cNvPr id="5" name="Table Placeholder 4">
            <a:extLst>
              <a:ext uri="{FF2B5EF4-FFF2-40B4-BE49-F238E27FC236}">
                <a16:creationId xmlns:a16="http://schemas.microsoft.com/office/drawing/2014/main" id="{9BA6ECEC-86F0-4B86-B60C-F7A56ED88E65}"/>
              </a:ext>
            </a:extLst>
          </p:cNvPr>
          <p:cNvGraphicFramePr>
            <a:graphicFrameLocks noGrp="1"/>
          </p:cNvGraphicFramePr>
          <p:nvPr>
            <p:ph type="tbl" sz="quarter" idx="13"/>
            <p:extLst>
              <p:ext uri="{D42A27DB-BD31-4B8C-83A1-F6EECF244321}">
                <p14:modId xmlns:p14="http://schemas.microsoft.com/office/powerpoint/2010/main" val="1152566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8323132"/>
                    </a:ext>
                  </a:extLst>
                </a:gridCol>
                <a:gridCol w="658368">
                  <a:extLst>
                    <a:ext uri="{9D8B030D-6E8A-4147-A177-3AD203B41FA5}">
                      <a16:colId xmlns:a16="http://schemas.microsoft.com/office/drawing/2014/main" val="1944850555"/>
                    </a:ext>
                  </a:extLst>
                </a:gridCol>
                <a:gridCol w="658368">
                  <a:extLst>
                    <a:ext uri="{9D8B030D-6E8A-4147-A177-3AD203B41FA5}">
                      <a16:colId xmlns:a16="http://schemas.microsoft.com/office/drawing/2014/main" val="591506413"/>
                    </a:ext>
                  </a:extLst>
                </a:gridCol>
                <a:gridCol w="658368">
                  <a:extLst>
                    <a:ext uri="{9D8B030D-6E8A-4147-A177-3AD203B41FA5}">
                      <a16:colId xmlns:a16="http://schemas.microsoft.com/office/drawing/2014/main" val="658074781"/>
                    </a:ext>
                  </a:extLst>
                </a:gridCol>
                <a:gridCol w="658368">
                  <a:extLst>
                    <a:ext uri="{9D8B030D-6E8A-4147-A177-3AD203B41FA5}">
                      <a16:colId xmlns:a16="http://schemas.microsoft.com/office/drawing/2014/main" val="3591818522"/>
                    </a:ext>
                  </a:extLst>
                </a:gridCol>
                <a:gridCol w="658368">
                  <a:extLst>
                    <a:ext uri="{9D8B030D-6E8A-4147-A177-3AD203B41FA5}">
                      <a16:colId xmlns:a16="http://schemas.microsoft.com/office/drawing/2014/main" val="3807576092"/>
                    </a:ext>
                  </a:extLst>
                </a:gridCol>
                <a:gridCol w="658368">
                  <a:extLst>
                    <a:ext uri="{9D8B030D-6E8A-4147-A177-3AD203B41FA5}">
                      <a16:colId xmlns:a16="http://schemas.microsoft.com/office/drawing/2014/main" val="1435873187"/>
                    </a:ext>
                  </a:extLst>
                </a:gridCol>
                <a:gridCol w="658368">
                  <a:extLst>
                    <a:ext uri="{9D8B030D-6E8A-4147-A177-3AD203B41FA5}">
                      <a16:colId xmlns:a16="http://schemas.microsoft.com/office/drawing/2014/main" val="2288092775"/>
                    </a:ext>
                  </a:extLst>
                </a:gridCol>
                <a:gridCol w="658368">
                  <a:extLst>
                    <a:ext uri="{9D8B030D-6E8A-4147-A177-3AD203B41FA5}">
                      <a16:colId xmlns:a16="http://schemas.microsoft.com/office/drawing/2014/main" val="1927791018"/>
                    </a:ext>
                  </a:extLst>
                </a:gridCol>
                <a:gridCol w="658368">
                  <a:extLst>
                    <a:ext uri="{9D8B030D-6E8A-4147-A177-3AD203B41FA5}">
                      <a16:colId xmlns:a16="http://schemas.microsoft.com/office/drawing/2014/main" val="1198179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8296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3389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222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785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74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0639492"/>
                  </a:ext>
                </a:extLst>
              </a:tr>
            </a:tbl>
          </a:graphicData>
        </a:graphic>
      </p:graphicFrame>
      <p:sp>
        <p:nvSpPr>
          <p:cNvPr id="4" name="Text Placeholder 3">
            <a:extLst>
              <a:ext uri="{FF2B5EF4-FFF2-40B4-BE49-F238E27FC236}">
                <a16:creationId xmlns:a16="http://schemas.microsoft.com/office/drawing/2014/main" id="{270B1360-6E07-4895-9893-A66AC537575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0308066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11127-4698-41D1-8CA5-E961D0860A42}"/>
              </a:ext>
            </a:extLst>
          </p:cNvPr>
          <p:cNvSpPr>
            <a:spLocks noGrp="1"/>
          </p:cNvSpPr>
          <p:nvPr>
            <p:ph type="title"/>
          </p:nvPr>
        </p:nvSpPr>
        <p:spPr/>
        <p:txBody>
          <a:bodyPr/>
          <a:lstStyle/>
          <a:p>
            <a:r>
              <a:rPr lang="en-US"/>
              <a:t>Facebook Facebook - Videostarts - Test | extra 3 - 4 of 5</a:t>
            </a:r>
          </a:p>
        </p:txBody>
      </p:sp>
      <p:graphicFrame>
        <p:nvGraphicFramePr>
          <p:cNvPr id="5" name="Table Placeholder 4">
            <a:extLst>
              <a:ext uri="{FF2B5EF4-FFF2-40B4-BE49-F238E27FC236}">
                <a16:creationId xmlns:a16="http://schemas.microsoft.com/office/drawing/2014/main" id="{69E0676C-0598-4278-9C1F-EBF94345B6A7}"/>
              </a:ext>
            </a:extLst>
          </p:cNvPr>
          <p:cNvGraphicFramePr>
            <a:graphicFrameLocks noGrp="1"/>
          </p:cNvGraphicFramePr>
          <p:nvPr>
            <p:ph type="tbl" sz="quarter" idx="13"/>
            <p:extLst>
              <p:ext uri="{D42A27DB-BD31-4B8C-83A1-F6EECF244321}">
                <p14:modId xmlns:p14="http://schemas.microsoft.com/office/powerpoint/2010/main" val="74644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72167569"/>
                    </a:ext>
                  </a:extLst>
                </a:gridCol>
                <a:gridCol w="658368">
                  <a:extLst>
                    <a:ext uri="{9D8B030D-6E8A-4147-A177-3AD203B41FA5}">
                      <a16:colId xmlns:a16="http://schemas.microsoft.com/office/drawing/2014/main" val="3449862337"/>
                    </a:ext>
                  </a:extLst>
                </a:gridCol>
                <a:gridCol w="658368">
                  <a:extLst>
                    <a:ext uri="{9D8B030D-6E8A-4147-A177-3AD203B41FA5}">
                      <a16:colId xmlns:a16="http://schemas.microsoft.com/office/drawing/2014/main" val="3153091156"/>
                    </a:ext>
                  </a:extLst>
                </a:gridCol>
                <a:gridCol w="658368">
                  <a:extLst>
                    <a:ext uri="{9D8B030D-6E8A-4147-A177-3AD203B41FA5}">
                      <a16:colId xmlns:a16="http://schemas.microsoft.com/office/drawing/2014/main" val="2389771766"/>
                    </a:ext>
                  </a:extLst>
                </a:gridCol>
                <a:gridCol w="658368">
                  <a:extLst>
                    <a:ext uri="{9D8B030D-6E8A-4147-A177-3AD203B41FA5}">
                      <a16:colId xmlns:a16="http://schemas.microsoft.com/office/drawing/2014/main" val="141325500"/>
                    </a:ext>
                  </a:extLst>
                </a:gridCol>
                <a:gridCol w="658368">
                  <a:extLst>
                    <a:ext uri="{9D8B030D-6E8A-4147-A177-3AD203B41FA5}">
                      <a16:colId xmlns:a16="http://schemas.microsoft.com/office/drawing/2014/main" val="2259652542"/>
                    </a:ext>
                  </a:extLst>
                </a:gridCol>
                <a:gridCol w="658368">
                  <a:extLst>
                    <a:ext uri="{9D8B030D-6E8A-4147-A177-3AD203B41FA5}">
                      <a16:colId xmlns:a16="http://schemas.microsoft.com/office/drawing/2014/main" val="2592526923"/>
                    </a:ext>
                  </a:extLst>
                </a:gridCol>
                <a:gridCol w="658368">
                  <a:extLst>
                    <a:ext uri="{9D8B030D-6E8A-4147-A177-3AD203B41FA5}">
                      <a16:colId xmlns:a16="http://schemas.microsoft.com/office/drawing/2014/main" val="3356103450"/>
                    </a:ext>
                  </a:extLst>
                </a:gridCol>
                <a:gridCol w="658368">
                  <a:extLst>
                    <a:ext uri="{9D8B030D-6E8A-4147-A177-3AD203B41FA5}">
                      <a16:colId xmlns:a16="http://schemas.microsoft.com/office/drawing/2014/main" val="3192885857"/>
                    </a:ext>
                  </a:extLst>
                </a:gridCol>
                <a:gridCol w="658368">
                  <a:extLst>
                    <a:ext uri="{9D8B030D-6E8A-4147-A177-3AD203B41FA5}">
                      <a16:colId xmlns:a16="http://schemas.microsoft.com/office/drawing/2014/main" val="3083168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9670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719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0629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16:01:54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4991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5425039"/>
                  </a:ext>
                </a:extLst>
              </a:tr>
            </a:tbl>
          </a:graphicData>
        </a:graphic>
      </p:graphicFrame>
      <p:sp>
        <p:nvSpPr>
          <p:cNvPr id="4" name="Text Placeholder 3">
            <a:extLst>
              <a:ext uri="{FF2B5EF4-FFF2-40B4-BE49-F238E27FC236}">
                <a16:creationId xmlns:a16="http://schemas.microsoft.com/office/drawing/2014/main" id="{959C2AA7-1C56-46F1-9ADC-45F228D3DB2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9021446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4049B-D1CE-4AF2-BD63-F7D00CD88EA0}"/>
              </a:ext>
            </a:extLst>
          </p:cNvPr>
          <p:cNvSpPr>
            <a:spLocks noGrp="1"/>
          </p:cNvSpPr>
          <p:nvPr>
            <p:ph type="title"/>
          </p:nvPr>
        </p:nvSpPr>
        <p:spPr/>
        <p:txBody>
          <a:bodyPr/>
          <a:lstStyle/>
          <a:p>
            <a:r>
              <a:rPr lang="en-US"/>
              <a:t>Facebook Facebook - Videostarts - Test | extra 3 - 5 of 5</a:t>
            </a:r>
          </a:p>
        </p:txBody>
      </p:sp>
      <p:graphicFrame>
        <p:nvGraphicFramePr>
          <p:cNvPr id="5" name="Table Placeholder 4">
            <a:extLst>
              <a:ext uri="{FF2B5EF4-FFF2-40B4-BE49-F238E27FC236}">
                <a16:creationId xmlns:a16="http://schemas.microsoft.com/office/drawing/2014/main" id="{B6CD81B5-E29D-4058-A097-B31786CAD1BD}"/>
              </a:ext>
            </a:extLst>
          </p:cNvPr>
          <p:cNvGraphicFramePr>
            <a:graphicFrameLocks noGrp="1"/>
          </p:cNvGraphicFramePr>
          <p:nvPr>
            <p:ph type="tbl" sz="quarter" idx="13"/>
            <p:extLst>
              <p:ext uri="{D42A27DB-BD31-4B8C-83A1-F6EECF244321}">
                <p14:modId xmlns:p14="http://schemas.microsoft.com/office/powerpoint/2010/main" val="1971844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8782073"/>
                    </a:ext>
                  </a:extLst>
                </a:gridCol>
                <a:gridCol w="658368">
                  <a:extLst>
                    <a:ext uri="{9D8B030D-6E8A-4147-A177-3AD203B41FA5}">
                      <a16:colId xmlns:a16="http://schemas.microsoft.com/office/drawing/2014/main" val="4216316506"/>
                    </a:ext>
                  </a:extLst>
                </a:gridCol>
                <a:gridCol w="658368">
                  <a:extLst>
                    <a:ext uri="{9D8B030D-6E8A-4147-A177-3AD203B41FA5}">
                      <a16:colId xmlns:a16="http://schemas.microsoft.com/office/drawing/2014/main" val="3754105216"/>
                    </a:ext>
                  </a:extLst>
                </a:gridCol>
                <a:gridCol w="658368">
                  <a:extLst>
                    <a:ext uri="{9D8B030D-6E8A-4147-A177-3AD203B41FA5}">
                      <a16:colId xmlns:a16="http://schemas.microsoft.com/office/drawing/2014/main" val="753376902"/>
                    </a:ext>
                  </a:extLst>
                </a:gridCol>
                <a:gridCol w="658368">
                  <a:extLst>
                    <a:ext uri="{9D8B030D-6E8A-4147-A177-3AD203B41FA5}">
                      <a16:colId xmlns:a16="http://schemas.microsoft.com/office/drawing/2014/main" val="3034969309"/>
                    </a:ext>
                  </a:extLst>
                </a:gridCol>
                <a:gridCol w="658368">
                  <a:extLst>
                    <a:ext uri="{9D8B030D-6E8A-4147-A177-3AD203B41FA5}">
                      <a16:colId xmlns:a16="http://schemas.microsoft.com/office/drawing/2014/main" val="658678547"/>
                    </a:ext>
                  </a:extLst>
                </a:gridCol>
                <a:gridCol w="658368">
                  <a:extLst>
                    <a:ext uri="{9D8B030D-6E8A-4147-A177-3AD203B41FA5}">
                      <a16:colId xmlns:a16="http://schemas.microsoft.com/office/drawing/2014/main" val="3446157365"/>
                    </a:ext>
                  </a:extLst>
                </a:gridCol>
                <a:gridCol w="658368">
                  <a:extLst>
                    <a:ext uri="{9D8B030D-6E8A-4147-A177-3AD203B41FA5}">
                      <a16:colId xmlns:a16="http://schemas.microsoft.com/office/drawing/2014/main" val="1510757122"/>
                    </a:ext>
                  </a:extLst>
                </a:gridCol>
                <a:gridCol w="658368">
                  <a:extLst>
                    <a:ext uri="{9D8B030D-6E8A-4147-A177-3AD203B41FA5}">
                      <a16:colId xmlns:a16="http://schemas.microsoft.com/office/drawing/2014/main" val="2255889255"/>
                    </a:ext>
                  </a:extLst>
                </a:gridCol>
                <a:gridCol w="658368">
                  <a:extLst>
                    <a:ext uri="{9D8B030D-6E8A-4147-A177-3AD203B41FA5}">
                      <a16:colId xmlns:a16="http://schemas.microsoft.com/office/drawing/2014/main" val="3623924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44254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0979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11:25:24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176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12:35:30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7491407"/>
                  </a:ext>
                </a:extLst>
              </a:tr>
            </a:tbl>
          </a:graphicData>
        </a:graphic>
      </p:graphicFrame>
      <p:sp>
        <p:nvSpPr>
          <p:cNvPr id="4" name="Text Placeholder 3">
            <a:extLst>
              <a:ext uri="{FF2B5EF4-FFF2-40B4-BE49-F238E27FC236}">
                <a16:creationId xmlns:a16="http://schemas.microsoft.com/office/drawing/2014/main" id="{A005CD2C-C1D4-494B-B56C-81FF1C7CC96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006860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16BF-D651-434F-A8D9-DE18FBA901B8}"/>
              </a:ext>
            </a:extLst>
          </p:cNvPr>
          <p:cNvSpPr>
            <a:spLocks noGrp="1"/>
          </p:cNvSpPr>
          <p:nvPr>
            <p:ph type="title"/>
          </p:nvPr>
        </p:nvSpPr>
        <p:spPr/>
        <p:txBody>
          <a:bodyPr/>
          <a:lstStyle/>
          <a:p>
            <a:r>
              <a:rPr lang="en-US"/>
              <a:t>Facebook Profile - Video Views | extra 3</a:t>
            </a:r>
          </a:p>
        </p:txBody>
      </p:sp>
      <p:graphicFrame>
        <p:nvGraphicFramePr>
          <p:cNvPr id="5" name="Table Placeholder 4">
            <a:extLst>
              <a:ext uri="{FF2B5EF4-FFF2-40B4-BE49-F238E27FC236}">
                <a16:creationId xmlns:a16="http://schemas.microsoft.com/office/drawing/2014/main" id="{78CBF2B1-7778-4B54-8B86-74C8B58CFAA0}"/>
              </a:ext>
            </a:extLst>
          </p:cNvPr>
          <p:cNvGraphicFramePr>
            <a:graphicFrameLocks noGrp="1"/>
          </p:cNvGraphicFramePr>
          <p:nvPr>
            <p:ph type="tbl" sz="quarter" idx="13"/>
            <p:extLst>
              <p:ext uri="{D42A27DB-BD31-4B8C-83A1-F6EECF244321}">
                <p14:modId xmlns:p14="http://schemas.microsoft.com/office/powerpoint/2010/main" val="1547031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95488504"/>
                    </a:ext>
                  </a:extLst>
                </a:gridCol>
                <a:gridCol w="2468880">
                  <a:extLst>
                    <a:ext uri="{9D8B030D-6E8A-4147-A177-3AD203B41FA5}">
                      <a16:colId xmlns:a16="http://schemas.microsoft.com/office/drawing/2014/main" val="73450981"/>
                    </a:ext>
                  </a:extLst>
                </a:gridCol>
                <a:gridCol w="2468880">
                  <a:extLst>
                    <a:ext uri="{9D8B030D-6E8A-4147-A177-3AD203B41FA5}">
                      <a16:colId xmlns:a16="http://schemas.microsoft.com/office/drawing/2014/main" val="1241601161"/>
                    </a:ext>
                  </a:extLst>
                </a:gridCol>
              </a:tblGrid>
              <a:tr h="370840">
                <a:tc>
                  <a:txBody>
                    <a:bodyPr/>
                    <a:lstStyle/>
                    <a:p>
                      <a:r>
                        <a:rPr lang="en-US" sz="1000"/>
                        <a:t>Name</a:t>
                      </a:r>
                    </a:p>
                  </a:txBody>
                  <a:tcPr/>
                </a:tc>
                <a:tc>
                  <a:txBody>
                    <a:bodyPr/>
                    <a:lstStyle/>
                    <a:p>
                      <a:r>
                        <a:rPr lang="en-US" sz="1000"/>
                        <a:t>Starts ab 3 Sek.</a:t>
                      </a:r>
                    </a:p>
                  </a:txBody>
                  <a:tcPr/>
                </a:tc>
                <a:tc>
                  <a:txBody>
                    <a:bodyPr/>
                    <a:lstStyle/>
                    <a:p>
                      <a:r>
                        <a:rPr lang="en-US" sz="1000"/>
                        <a:t>Starts ab 10 Sek.</a:t>
                      </a:r>
                    </a:p>
                  </a:txBody>
                  <a:tcPr/>
                </a:tc>
                <a:extLst>
                  <a:ext uri="{0D108BD9-81ED-4DB2-BD59-A6C34878D82A}">
                    <a16:rowId xmlns:a16="http://schemas.microsoft.com/office/drawing/2014/main" val="1034106627"/>
                  </a:ext>
                </a:extLst>
              </a:tr>
              <a:tr h="370840">
                <a:tc>
                  <a:txBody>
                    <a:bodyPr/>
                    <a:lstStyle/>
                    <a:p>
                      <a:r>
                        <a:rPr lang="en-US" sz="1000"/>
                        <a:t>Extra 3</a:t>
                      </a:r>
                    </a:p>
                  </a:txBody>
                  <a:tcPr/>
                </a:tc>
                <a:tc>
                  <a:txBody>
                    <a:bodyPr/>
                    <a:lstStyle/>
                    <a:p>
                      <a:r>
                        <a:rPr lang="en-US" sz="1000"/>
                        <a:t>17165527</a:t>
                      </a:r>
                    </a:p>
                  </a:txBody>
                  <a:tcPr/>
                </a:tc>
                <a:tc>
                  <a:txBody>
                    <a:bodyPr/>
                    <a:lstStyle/>
                    <a:p>
                      <a:r>
                        <a:rPr lang="en-US" sz="1000"/>
                        <a:t>10340152</a:t>
                      </a:r>
                    </a:p>
                  </a:txBody>
                  <a:tcPr/>
                </a:tc>
                <a:extLst>
                  <a:ext uri="{0D108BD9-81ED-4DB2-BD59-A6C34878D82A}">
                    <a16:rowId xmlns:a16="http://schemas.microsoft.com/office/drawing/2014/main" val="3510823330"/>
                  </a:ext>
                </a:extLst>
              </a:tr>
            </a:tbl>
          </a:graphicData>
        </a:graphic>
      </p:graphicFrame>
      <p:sp>
        <p:nvSpPr>
          <p:cNvPr id="4" name="Text Placeholder 3">
            <a:extLst>
              <a:ext uri="{FF2B5EF4-FFF2-40B4-BE49-F238E27FC236}">
                <a16:creationId xmlns:a16="http://schemas.microsoft.com/office/drawing/2014/main" id="{DC28DA1A-82FC-4453-955C-E2791AC80A56}"/>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115722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4002</Words>
  <Application>Microsoft Office PowerPoint</Application>
  <PresentationFormat>On-screen Show (4:3)</PresentationFormat>
  <Paragraphs>1898</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MeFo - Monatsbericht</vt:lpstr>
      <vt:lpstr>Facebook Profil - Po.Reichw. Aktive Nutzer, Starts, Fans | extra 3</vt:lpstr>
      <vt:lpstr>Facebook Eigene Posts - Videostarts - Export_alt | extra 3 - 1 of 5</vt:lpstr>
      <vt:lpstr>Facebook Eigene Posts - Videostarts - Export_alt | extra 3 - 2 of 5</vt:lpstr>
      <vt:lpstr>Facebook Eigene Posts - Videostarts - Export_alt | extra 3 - 3 of 5</vt:lpstr>
      <vt:lpstr>Facebook Eigene Posts - Videostarts - Export_alt | extra 3 - 4 of 5</vt:lpstr>
      <vt:lpstr>Facebook Eigene Posts - Videostarts - Export_alt | extra 3 - 5 of 5</vt:lpstr>
      <vt:lpstr>Facebook Eigene Posts - Videostarts - Export | extra 3 - 1 of 5</vt:lpstr>
      <vt:lpstr>Facebook Eigene Posts - Videostarts - Export | extra 3 - 2 of 5</vt:lpstr>
      <vt:lpstr>Facebook Eigene Posts - Videostarts - Export | extra 3 - 3 of 5</vt:lpstr>
      <vt:lpstr>Facebook Eigene Posts - Videostarts - Export | extra 3 - 4 of 5</vt:lpstr>
      <vt:lpstr>Facebook Eigene Posts - Videostarts - Export | extra 3 - 5 of 5</vt:lpstr>
      <vt:lpstr>Facebook Facebook - Videostarts | extra 3 - 1 of 3</vt:lpstr>
      <vt:lpstr>Facebook Facebook - Videostarts | extra 3 - 2 of 3</vt:lpstr>
      <vt:lpstr>Facebook Facebook - Videostarts | extra 3 - 3 of 3</vt:lpstr>
      <vt:lpstr>Facebook Eigene Videos - Crossposts - Export | extra 3 - 1 of 8</vt:lpstr>
      <vt:lpstr>Facebook Eigene Videos - Crossposts - Export | extra 3 - 2 of 8</vt:lpstr>
      <vt:lpstr>Facebook Eigene Videos - Crossposts - Export | extra 3 - 3 of 8</vt:lpstr>
      <vt:lpstr>Facebook Eigene Videos - Crossposts - Export | extra 3 - 4 of 8</vt:lpstr>
      <vt:lpstr>Facebook Eigene Videos - Crossposts - Export | extra 3 - 5 of 8</vt:lpstr>
      <vt:lpstr>Facebook Eigene Videos - Crossposts - Export | extra 3 - 6 of 8</vt:lpstr>
      <vt:lpstr>Facebook Eigene Videos - Crossposts - Export | extra 3 - 7 of 8</vt:lpstr>
      <vt:lpstr>Facebook Eigene Videos - Crossposts - Export | extra 3 - 8 of 8</vt:lpstr>
      <vt:lpstr>Youtube Video Views Change  | extra 3</vt:lpstr>
      <vt:lpstr>Youtube YT Videos im Zeitraum veröffentlicht -  Lifetime | extra 3 - 1 of 3</vt:lpstr>
      <vt:lpstr>Youtube YT Videos im Zeitraum veröffentlicht -  Lifetime | extra 3 - 2 of 3</vt:lpstr>
      <vt:lpstr>Youtube YT Videos im Zeitraum veröffentlicht -  Lifetime | extra 3 - 3 of 3</vt:lpstr>
      <vt:lpstr>Youtube YT Top Ten Videos im Zeitraum genutzt | extra 3 - 1 of 2</vt:lpstr>
      <vt:lpstr>Youtube YT Top Ten Videos im Zeitraum genutzt | extra 3 - 2 of 2</vt:lpstr>
      <vt:lpstr>Twitter T - Übersicht mit Daten für die eigenen Tweets | extra 3</vt:lpstr>
      <vt:lpstr>Facebook Eigene Posts - Aktive Nutzer - Export | extra 3 - 1 of 4</vt:lpstr>
      <vt:lpstr>Facebook Eigene Posts - Aktive Nutzer - Export | extra 3 - 2 of 4</vt:lpstr>
      <vt:lpstr>Facebook Eigene Posts - Aktive Nutzer - Export | extra 3 - 3 of 4</vt:lpstr>
      <vt:lpstr>Facebook Eigene Posts - Aktive Nutzer - Export | extra 3 - 4 of 4</vt:lpstr>
      <vt:lpstr>Facebook Profil - Video-Starts ab 10 Sek. | extra 3</vt:lpstr>
      <vt:lpstr>Facebook Video views mind. 10 Sek. | extra 3</vt:lpstr>
      <vt:lpstr>Facebook Profil - Video-Starts ab 3 Sek. | extra 3</vt:lpstr>
      <vt:lpstr>Youtube YT - Profilübersicht (intern) | extra 3</vt:lpstr>
      <vt:lpstr>Youtube YT - Profilübersicht (intern) - Lifetime | extra 3</vt:lpstr>
      <vt:lpstr>Facebook Facebook - Videostarts - Test | extra 3 - 1 of 5</vt:lpstr>
      <vt:lpstr>Facebook Facebook - Videostarts - Test | extra 3 - 2 of 5</vt:lpstr>
      <vt:lpstr>Facebook Facebook - Videostarts - Test | extra 3 - 3 of 5</vt:lpstr>
      <vt:lpstr>Facebook Facebook - Videostarts - Test | extra 3 - 4 of 5</vt:lpstr>
      <vt:lpstr>Facebook Facebook - Videostarts - Test | extra 3 - 5 of 5</vt:lpstr>
      <vt:lpstr>Facebook Profile - Video Views | extra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Monatsbericht</dc:title>
  <dc:creator>Frederik Peiniger</dc:creator>
  <cp:lastModifiedBy>Frederik Peiniger</cp:lastModifiedBy>
  <cp:revision>1</cp:revision>
  <dcterms:created xsi:type="dcterms:W3CDTF">2019-02-20T12:53:18Z</dcterms:created>
  <dcterms:modified xsi:type="dcterms:W3CDTF">2019-02-20T12:55:41Z</dcterms:modified>
</cp:coreProperties>
</file>