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5" r:id="rId26"/>
    <p:sldId id="286" r:id="rId27"/>
    <p:sldId id="287" r:id="rId28"/>
    <p:sldId id="289" r:id="rId29"/>
    <p:sldId id="290" r:id="rId30"/>
    <p:sldId id="291" r:id="rId31"/>
    <p:sldId id="293" r:id="rId32"/>
    <p:sldId id="294" r:id="rId33"/>
    <p:sldId id="295" r:id="rId34"/>
    <p:sldId id="296" r:id="rId35"/>
    <p:sldId id="297" r:id="rId36"/>
    <p:sldId id="298" r:id="rId37"/>
    <p:sldId id="299" r:id="rId38"/>
    <p:sldId id="300" r:id="rId39"/>
    <p:sldId id="301" r:id="rId40"/>
    <p:sldId id="303" r:id="rId41"/>
    <p:sldId id="304" r:id="rId42"/>
    <p:sldId id="305" r:id="rId43"/>
    <p:sldId id="306" r:id="rId44"/>
    <p:sldId id="307" r:id="rId45"/>
    <p:sldId id="308"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234174</c:v>
                </c:pt>
                <c:pt idx="1">
                  <c:v>241812</c:v>
                </c:pt>
                <c:pt idx="2">
                  <c:v>262359</c:v>
                </c:pt>
                <c:pt idx="3">
                  <c:v>263912</c:v>
                </c:pt>
                <c:pt idx="4">
                  <c:v>277070</c:v>
                </c:pt>
                <c:pt idx="5">
                  <c:v>229795</c:v>
                </c:pt>
                <c:pt idx="6">
                  <c:v>195872</c:v>
                </c:pt>
                <c:pt idx="7">
                  <c:v>212077</c:v>
                </c:pt>
                <c:pt idx="8">
                  <c:v>216945</c:v>
                </c:pt>
                <c:pt idx="9">
                  <c:v>424549</c:v>
                </c:pt>
                <c:pt idx="10">
                  <c:v>355990</c:v>
                </c:pt>
                <c:pt idx="11">
                  <c:v>282786</c:v>
                </c:pt>
                <c:pt idx="12">
                  <c:v>257998</c:v>
                </c:pt>
                <c:pt idx="13">
                  <c:v>196499</c:v>
                </c:pt>
                <c:pt idx="14">
                  <c:v>218630</c:v>
                </c:pt>
                <c:pt idx="15">
                  <c:v>218589</c:v>
                </c:pt>
                <c:pt idx="16">
                  <c:v>382498</c:v>
                </c:pt>
                <c:pt idx="17">
                  <c:v>379669</c:v>
                </c:pt>
                <c:pt idx="18">
                  <c:v>360780</c:v>
                </c:pt>
                <c:pt idx="19">
                  <c:v>358296</c:v>
                </c:pt>
                <c:pt idx="20">
                  <c:v>271421</c:v>
                </c:pt>
                <c:pt idx="21">
                  <c:v>275535</c:v>
                </c:pt>
                <c:pt idx="22">
                  <c:v>266496</c:v>
                </c:pt>
                <c:pt idx="23">
                  <c:v>451062</c:v>
                </c:pt>
                <c:pt idx="24">
                  <c:v>336613</c:v>
                </c:pt>
                <c:pt idx="25">
                  <c:v>300850</c:v>
                </c:pt>
                <c:pt idx="26">
                  <c:v>280998</c:v>
                </c:pt>
                <c:pt idx="27">
                  <c:v>256433</c:v>
                </c:pt>
                <c:pt idx="28">
                  <c:v>261471</c:v>
                </c:pt>
                <c:pt idx="29">
                  <c:v>306943</c:v>
                </c:pt>
                <c:pt idx="30">
                  <c:v>550331</c:v>
                </c:pt>
              </c:numCache>
            </c:numRef>
          </c:val>
          <c:smooth val="0"/>
          <c:extLst>
            <c:ext xmlns:c16="http://schemas.microsoft.com/office/drawing/2014/chart" uri="{C3380CC4-5D6E-409C-BE32-E72D297353CC}">
              <c16:uniqueId val="{00000000-C2E9-4837-8233-B2DB49BC3BC9}"/>
            </c:ext>
          </c:extLst>
        </c:ser>
        <c:dLbls>
          <c:showLegendKey val="0"/>
          <c:showVal val="0"/>
          <c:showCatName val="0"/>
          <c:showSerName val="0"/>
          <c:showPercent val="0"/>
          <c:showBubbleSize val="0"/>
        </c:dLbls>
        <c:smooth val="0"/>
        <c:axId val="510564944"/>
        <c:axId val="510560680"/>
      </c:lineChart>
      <c:catAx>
        <c:axId val="51056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60680"/>
        <c:crosses val="autoZero"/>
        <c:auto val="1"/>
        <c:lblAlgn val="ctr"/>
        <c:lblOffset val="100"/>
        <c:noMultiLvlLbl val="0"/>
      </c:catAx>
      <c:valAx>
        <c:axId val="51056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6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6527-4F39-996C-2236A6F7FFA9}"/>
            </c:ext>
          </c:extLst>
        </c:ser>
        <c:dLbls>
          <c:showLegendKey val="0"/>
          <c:showVal val="0"/>
          <c:showCatName val="0"/>
          <c:showSerName val="0"/>
          <c:showPercent val="0"/>
          <c:showBubbleSize val="0"/>
        </c:dLbls>
        <c:smooth val="0"/>
        <c:axId val="601081752"/>
        <c:axId val="601083392"/>
      </c:lineChart>
      <c:catAx>
        <c:axId val="60108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83392"/>
        <c:crosses val="autoZero"/>
        <c:auto val="1"/>
        <c:lblAlgn val="ctr"/>
        <c:lblOffset val="100"/>
        <c:noMultiLvlLbl val="0"/>
      </c:catAx>
      <c:valAx>
        <c:axId val="60108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8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A5EE-44CE-9EA6-15633CAE62A4}"/>
            </c:ext>
          </c:extLst>
        </c:ser>
        <c:dLbls>
          <c:showLegendKey val="0"/>
          <c:showVal val="0"/>
          <c:showCatName val="0"/>
          <c:showSerName val="0"/>
          <c:showPercent val="0"/>
          <c:showBubbleSize val="0"/>
        </c:dLbls>
        <c:smooth val="0"/>
        <c:axId val="601080440"/>
        <c:axId val="601080768"/>
      </c:lineChart>
      <c:catAx>
        <c:axId val="60108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80768"/>
        <c:crosses val="autoZero"/>
        <c:auto val="1"/>
        <c:lblAlgn val="ctr"/>
        <c:lblOffset val="100"/>
        <c:noMultiLvlLbl val="0"/>
      </c:catAx>
      <c:valAx>
        <c:axId val="60108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8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550865</c:v>
                </c:pt>
                <c:pt idx="1">
                  <c:v>430896</c:v>
                </c:pt>
                <c:pt idx="2">
                  <c:v>279099</c:v>
                </c:pt>
                <c:pt idx="3">
                  <c:v>276348</c:v>
                </c:pt>
                <c:pt idx="4">
                  <c:v>234060</c:v>
                </c:pt>
                <c:pt idx="5">
                  <c:v>256921</c:v>
                </c:pt>
                <c:pt idx="6">
                  <c:v>370296</c:v>
                </c:pt>
                <c:pt idx="7">
                  <c:v>459169</c:v>
                </c:pt>
                <c:pt idx="8">
                  <c:v>480478</c:v>
                </c:pt>
                <c:pt idx="9">
                  <c:v>724988</c:v>
                </c:pt>
                <c:pt idx="10">
                  <c:v>851227</c:v>
                </c:pt>
                <c:pt idx="11">
                  <c:v>613363</c:v>
                </c:pt>
                <c:pt idx="12">
                  <c:v>881544</c:v>
                </c:pt>
                <c:pt idx="13">
                  <c:v>508190</c:v>
                </c:pt>
                <c:pt idx="14">
                  <c:v>538632</c:v>
                </c:pt>
                <c:pt idx="15">
                  <c:v>409001</c:v>
                </c:pt>
                <c:pt idx="16">
                  <c:v>533270</c:v>
                </c:pt>
                <c:pt idx="17">
                  <c:v>490571</c:v>
                </c:pt>
                <c:pt idx="18">
                  <c:v>481933</c:v>
                </c:pt>
                <c:pt idx="19">
                  <c:v>910425</c:v>
                </c:pt>
                <c:pt idx="20">
                  <c:v>813611</c:v>
                </c:pt>
                <c:pt idx="21">
                  <c:v>638753</c:v>
                </c:pt>
                <c:pt idx="22">
                  <c:v>616833</c:v>
                </c:pt>
                <c:pt idx="23">
                  <c:v>905466</c:v>
                </c:pt>
                <c:pt idx="24">
                  <c:v>1183160</c:v>
                </c:pt>
                <c:pt idx="25">
                  <c:v>745481</c:v>
                </c:pt>
                <c:pt idx="26">
                  <c:v>662927</c:v>
                </c:pt>
                <c:pt idx="27">
                  <c:v>506046</c:v>
                </c:pt>
                <c:pt idx="28">
                  <c:v>516823</c:v>
                </c:pt>
                <c:pt idx="29">
                  <c:v>436608</c:v>
                </c:pt>
                <c:pt idx="30">
                  <c:v>409408</c:v>
                </c:pt>
              </c:numCache>
            </c:numRef>
          </c:val>
          <c:smooth val="0"/>
          <c:extLst>
            <c:ext xmlns:c16="http://schemas.microsoft.com/office/drawing/2014/chart" uri="{C3380CC4-5D6E-409C-BE32-E72D297353CC}">
              <c16:uniqueId val="{00000000-CDE0-4B10-8AC5-601BB2212423}"/>
            </c:ext>
          </c:extLst>
        </c:ser>
        <c:dLbls>
          <c:showLegendKey val="0"/>
          <c:showVal val="0"/>
          <c:showCatName val="0"/>
          <c:showSerName val="0"/>
          <c:showPercent val="0"/>
          <c:showBubbleSize val="0"/>
        </c:dLbls>
        <c:smooth val="0"/>
        <c:axId val="601089624"/>
        <c:axId val="601093232"/>
      </c:lineChart>
      <c:catAx>
        <c:axId val="60108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93232"/>
        <c:crosses val="autoZero"/>
        <c:auto val="1"/>
        <c:lblAlgn val="ctr"/>
        <c:lblOffset val="100"/>
        <c:noMultiLvlLbl val="0"/>
      </c:catAx>
      <c:valAx>
        <c:axId val="60109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0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5C6FE-CD78-4A82-BE9E-7CE22226C22D}"/>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1A29EAF3-786C-41FE-9A2D-3124EA6EAA8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37530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AC65-0A1A-4888-9222-3C45A6175A88}"/>
              </a:ext>
            </a:extLst>
          </p:cNvPr>
          <p:cNvSpPr>
            <a:spLocks noGrp="1"/>
          </p:cNvSpPr>
          <p:nvPr>
            <p:ph type="title"/>
          </p:nvPr>
        </p:nvSpPr>
        <p:spPr/>
        <p:txBody>
          <a:bodyPr/>
          <a:lstStyle/>
          <a:p>
            <a:r>
              <a:rPr lang="en-US"/>
              <a:t>Facebook Profil - Po.Reichw. Aktive Nutzer, Starts, Fans | extra 3</a:t>
            </a:r>
          </a:p>
        </p:txBody>
      </p:sp>
      <p:graphicFrame>
        <p:nvGraphicFramePr>
          <p:cNvPr id="5" name="Table Placeholder 4">
            <a:extLst>
              <a:ext uri="{FF2B5EF4-FFF2-40B4-BE49-F238E27FC236}">
                <a16:creationId xmlns:a16="http://schemas.microsoft.com/office/drawing/2014/main" id="{A57DB089-C07B-4BD1-9788-F3EB445E92C1}"/>
              </a:ext>
            </a:extLst>
          </p:cNvPr>
          <p:cNvGraphicFramePr>
            <a:graphicFrameLocks noGrp="1"/>
          </p:cNvGraphicFramePr>
          <p:nvPr>
            <p:ph type="tbl" sz="quarter" idx="13"/>
            <p:extLst>
              <p:ext uri="{D42A27DB-BD31-4B8C-83A1-F6EECF244321}">
                <p14:modId xmlns:p14="http://schemas.microsoft.com/office/powerpoint/2010/main" val="428822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29543531"/>
                    </a:ext>
                  </a:extLst>
                </a:gridCol>
                <a:gridCol w="1234440">
                  <a:extLst>
                    <a:ext uri="{9D8B030D-6E8A-4147-A177-3AD203B41FA5}">
                      <a16:colId xmlns:a16="http://schemas.microsoft.com/office/drawing/2014/main" val="2262204379"/>
                    </a:ext>
                  </a:extLst>
                </a:gridCol>
                <a:gridCol w="1234440">
                  <a:extLst>
                    <a:ext uri="{9D8B030D-6E8A-4147-A177-3AD203B41FA5}">
                      <a16:colId xmlns:a16="http://schemas.microsoft.com/office/drawing/2014/main" val="439310422"/>
                    </a:ext>
                  </a:extLst>
                </a:gridCol>
                <a:gridCol w="1234440">
                  <a:extLst>
                    <a:ext uri="{9D8B030D-6E8A-4147-A177-3AD203B41FA5}">
                      <a16:colId xmlns:a16="http://schemas.microsoft.com/office/drawing/2014/main" val="2688722846"/>
                    </a:ext>
                  </a:extLst>
                </a:gridCol>
                <a:gridCol w="1234440">
                  <a:extLst>
                    <a:ext uri="{9D8B030D-6E8A-4147-A177-3AD203B41FA5}">
                      <a16:colId xmlns:a16="http://schemas.microsoft.com/office/drawing/2014/main" val="423811166"/>
                    </a:ext>
                  </a:extLst>
                </a:gridCol>
                <a:gridCol w="1234440">
                  <a:extLst>
                    <a:ext uri="{9D8B030D-6E8A-4147-A177-3AD203B41FA5}">
                      <a16:colId xmlns:a16="http://schemas.microsoft.com/office/drawing/2014/main" val="614648330"/>
                    </a:ext>
                  </a:extLst>
                </a:gridCol>
                <a:gridCol w="1234440">
                  <a:extLst>
                    <a:ext uri="{9D8B030D-6E8A-4147-A177-3AD203B41FA5}">
                      <a16:colId xmlns:a16="http://schemas.microsoft.com/office/drawing/2014/main" val="623387518"/>
                    </a:ext>
                  </a:extLst>
                </a:gridCol>
                <a:gridCol w="411480">
                  <a:extLst>
                    <a:ext uri="{9D8B030D-6E8A-4147-A177-3AD203B41FA5}">
                      <a16:colId xmlns:a16="http://schemas.microsoft.com/office/drawing/2014/main" val="68823841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3655801571"/>
                  </a:ext>
                </a:extLst>
              </a:tr>
              <a:tr h="370840">
                <a:tc>
                  <a:txBody>
                    <a:bodyPr/>
                    <a:lstStyle/>
                    <a:p>
                      <a:r>
                        <a:rPr lang="en-US" sz="1000"/>
                        <a:t>Extra 3</a:t>
                      </a:r>
                    </a:p>
                  </a:txBody>
                  <a:tcPr/>
                </a:tc>
                <a:tc>
                  <a:txBody>
                    <a:bodyPr/>
                    <a:lstStyle/>
                    <a:p>
                      <a:r>
                        <a:rPr lang="en-US" sz="1000"/>
                        <a:t>1060551</a:t>
                      </a:r>
                    </a:p>
                  </a:txBody>
                  <a:tcPr/>
                </a:tc>
                <a:tc>
                  <a:txBody>
                    <a:bodyPr/>
                    <a:lstStyle/>
                    <a:p>
                      <a:r>
                        <a:rPr lang="en-US" sz="1000"/>
                        <a:t>11927497</a:t>
                      </a:r>
                    </a:p>
                  </a:txBody>
                  <a:tcPr/>
                </a:tc>
                <a:tc>
                  <a:txBody>
                    <a:bodyPr/>
                    <a:lstStyle/>
                    <a:p>
                      <a:r>
                        <a:rPr lang="en-US" sz="1000"/>
                        <a:t>2058800</a:t>
                      </a:r>
                    </a:p>
                  </a:txBody>
                  <a:tcPr/>
                </a:tc>
                <a:tc>
                  <a:txBody>
                    <a:bodyPr/>
                    <a:lstStyle/>
                    <a:p>
                      <a:r>
                        <a:rPr lang="en-US" sz="1000"/>
                        <a:t>121565</a:t>
                      </a:r>
                    </a:p>
                  </a:txBody>
                  <a:tcPr/>
                </a:tc>
                <a:tc>
                  <a:txBody>
                    <a:bodyPr/>
                    <a:lstStyle/>
                    <a:p>
                      <a:r>
                        <a:rPr lang="en-US" sz="1000"/>
                        <a:t>345958</a:t>
                      </a:r>
                    </a:p>
                  </a:txBody>
                  <a:tcPr/>
                </a:tc>
                <a:tc>
                  <a:txBody>
                    <a:bodyPr/>
                    <a:lstStyle/>
                    <a:p>
                      <a:r>
                        <a:rPr lang="en-US" sz="1000"/>
                        <a:t>571497</a:t>
                      </a:r>
                    </a:p>
                  </a:txBody>
                  <a:tcPr/>
                </a:tc>
                <a:tc>
                  <a:txBody>
                    <a:bodyPr/>
                    <a:lstStyle/>
                    <a:p>
                      <a:r>
                        <a:rPr lang="en-US" sz="1000"/>
                        <a:t>874816</a:t>
                      </a:r>
                    </a:p>
                  </a:txBody>
                  <a:tcPr/>
                </a:tc>
                <a:extLst>
                  <a:ext uri="{0D108BD9-81ED-4DB2-BD59-A6C34878D82A}">
                    <a16:rowId xmlns:a16="http://schemas.microsoft.com/office/drawing/2014/main" val="1120917073"/>
                  </a:ext>
                </a:extLst>
              </a:tr>
            </a:tbl>
          </a:graphicData>
        </a:graphic>
      </p:graphicFrame>
      <p:sp>
        <p:nvSpPr>
          <p:cNvPr id="4" name="Text Placeholder 3">
            <a:extLst>
              <a:ext uri="{FF2B5EF4-FFF2-40B4-BE49-F238E27FC236}">
                <a16:creationId xmlns:a16="http://schemas.microsoft.com/office/drawing/2014/main" id="{B65D4D6A-34BD-4BBA-A0B9-463980397FC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009532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4ED6-2107-40FE-A4B2-C98866D9020D}"/>
              </a:ext>
            </a:extLst>
          </p:cNvPr>
          <p:cNvSpPr>
            <a:spLocks noGrp="1"/>
          </p:cNvSpPr>
          <p:nvPr>
            <p:ph type="title"/>
          </p:nvPr>
        </p:nvSpPr>
        <p:spPr/>
        <p:txBody>
          <a:bodyPr/>
          <a:lstStyle/>
          <a:p>
            <a:r>
              <a:rPr lang="en-US"/>
              <a:t>Facebook Eigene Posts - Videostarts - Export_alt | extra 3 - 1 of 5</a:t>
            </a:r>
          </a:p>
        </p:txBody>
      </p:sp>
      <p:graphicFrame>
        <p:nvGraphicFramePr>
          <p:cNvPr id="5" name="Table Placeholder 4">
            <a:extLst>
              <a:ext uri="{FF2B5EF4-FFF2-40B4-BE49-F238E27FC236}">
                <a16:creationId xmlns:a16="http://schemas.microsoft.com/office/drawing/2014/main" id="{A1485A22-B9D1-478E-9174-AE6CF3BFCD91}"/>
              </a:ext>
            </a:extLst>
          </p:cNvPr>
          <p:cNvGraphicFramePr>
            <a:graphicFrameLocks noGrp="1"/>
          </p:cNvGraphicFramePr>
          <p:nvPr>
            <p:ph type="tbl" sz="quarter" idx="13"/>
            <p:extLst>
              <p:ext uri="{D42A27DB-BD31-4B8C-83A1-F6EECF244321}">
                <p14:modId xmlns:p14="http://schemas.microsoft.com/office/powerpoint/2010/main" val="2436507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1581384"/>
                    </a:ext>
                  </a:extLst>
                </a:gridCol>
                <a:gridCol w="822960">
                  <a:extLst>
                    <a:ext uri="{9D8B030D-6E8A-4147-A177-3AD203B41FA5}">
                      <a16:colId xmlns:a16="http://schemas.microsoft.com/office/drawing/2014/main" val="3319147141"/>
                    </a:ext>
                  </a:extLst>
                </a:gridCol>
                <a:gridCol w="822960">
                  <a:extLst>
                    <a:ext uri="{9D8B030D-6E8A-4147-A177-3AD203B41FA5}">
                      <a16:colId xmlns:a16="http://schemas.microsoft.com/office/drawing/2014/main" val="1910370288"/>
                    </a:ext>
                  </a:extLst>
                </a:gridCol>
                <a:gridCol w="822960">
                  <a:extLst>
                    <a:ext uri="{9D8B030D-6E8A-4147-A177-3AD203B41FA5}">
                      <a16:colId xmlns:a16="http://schemas.microsoft.com/office/drawing/2014/main" val="2050556332"/>
                    </a:ext>
                  </a:extLst>
                </a:gridCol>
                <a:gridCol w="822960">
                  <a:extLst>
                    <a:ext uri="{9D8B030D-6E8A-4147-A177-3AD203B41FA5}">
                      <a16:colId xmlns:a16="http://schemas.microsoft.com/office/drawing/2014/main" val="2484771448"/>
                    </a:ext>
                  </a:extLst>
                </a:gridCol>
                <a:gridCol w="822960">
                  <a:extLst>
                    <a:ext uri="{9D8B030D-6E8A-4147-A177-3AD203B41FA5}">
                      <a16:colId xmlns:a16="http://schemas.microsoft.com/office/drawing/2014/main" val="26386452"/>
                    </a:ext>
                  </a:extLst>
                </a:gridCol>
                <a:gridCol w="822960">
                  <a:extLst>
                    <a:ext uri="{9D8B030D-6E8A-4147-A177-3AD203B41FA5}">
                      <a16:colId xmlns:a16="http://schemas.microsoft.com/office/drawing/2014/main" val="86567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762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88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856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186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143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041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1564505"/>
                  </a:ext>
                </a:extLst>
              </a:tr>
            </a:tbl>
          </a:graphicData>
        </a:graphic>
      </p:graphicFrame>
      <p:sp>
        <p:nvSpPr>
          <p:cNvPr id="4" name="Text Placeholder 3">
            <a:extLst>
              <a:ext uri="{FF2B5EF4-FFF2-40B4-BE49-F238E27FC236}">
                <a16:creationId xmlns:a16="http://schemas.microsoft.com/office/drawing/2014/main" id="{79BDC7A1-68C9-4FB9-9407-141C5FA8DC5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397470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9DC1-B9F8-41EE-8E88-AE2446204027}"/>
              </a:ext>
            </a:extLst>
          </p:cNvPr>
          <p:cNvSpPr>
            <a:spLocks noGrp="1"/>
          </p:cNvSpPr>
          <p:nvPr>
            <p:ph type="title"/>
          </p:nvPr>
        </p:nvSpPr>
        <p:spPr/>
        <p:txBody>
          <a:bodyPr/>
          <a:lstStyle/>
          <a:p>
            <a:r>
              <a:rPr lang="en-US"/>
              <a:t>Facebook Eigene Posts - Videostarts - Export_alt | extra 3 - 2 of 5</a:t>
            </a:r>
          </a:p>
        </p:txBody>
      </p:sp>
      <p:graphicFrame>
        <p:nvGraphicFramePr>
          <p:cNvPr id="5" name="Table Placeholder 4">
            <a:extLst>
              <a:ext uri="{FF2B5EF4-FFF2-40B4-BE49-F238E27FC236}">
                <a16:creationId xmlns:a16="http://schemas.microsoft.com/office/drawing/2014/main" id="{9A50F847-0A35-44CB-857C-FD1D9DE3AA10}"/>
              </a:ext>
            </a:extLst>
          </p:cNvPr>
          <p:cNvGraphicFramePr>
            <a:graphicFrameLocks noGrp="1"/>
          </p:cNvGraphicFramePr>
          <p:nvPr>
            <p:ph type="tbl" sz="quarter" idx="13"/>
            <p:extLst>
              <p:ext uri="{D42A27DB-BD31-4B8C-83A1-F6EECF244321}">
                <p14:modId xmlns:p14="http://schemas.microsoft.com/office/powerpoint/2010/main" val="84610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362297"/>
                    </a:ext>
                  </a:extLst>
                </a:gridCol>
                <a:gridCol w="822960">
                  <a:extLst>
                    <a:ext uri="{9D8B030D-6E8A-4147-A177-3AD203B41FA5}">
                      <a16:colId xmlns:a16="http://schemas.microsoft.com/office/drawing/2014/main" val="757370991"/>
                    </a:ext>
                  </a:extLst>
                </a:gridCol>
                <a:gridCol w="822960">
                  <a:extLst>
                    <a:ext uri="{9D8B030D-6E8A-4147-A177-3AD203B41FA5}">
                      <a16:colId xmlns:a16="http://schemas.microsoft.com/office/drawing/2014/main" val="3975420281"/>
                    </a:ext>
                  </a:extLst>
                </a:gridCol>
                <a:gridCol w="822960">
                  <a:extLst>
                    <a:ext uri="{9D8B030D-6E8A-4147-A177-3AD203B41FA5}">
                      <a16:colId xmlns:a16="http://schemas.microsoft.com/office/drawing/2014/main" val="789798393"/>
                    </a:ext>
                  </a:extLst>
                </a:gridCol>
                <a:gridCol w="822960">
                  <a:extLst>
                    <a:ext uri="{9D8B030D-6E8A-4147-A177-3AD203B41FA5}">
                      <a16:colId xmlns:a16="http://schemas.microsoft.com/office/drawing/2014/main" val="616422823"/>
                    </a:ext>
                  </a:extLst>
                </a:gridCol>
                <a:gridCol w="822960">
                  <a:extLst>
                    <a:ext uri="{9D8B030D-6E8A-4147-A177-3AD203B41FA5}">
                      <a16:colId xmlns:a16="http://schemas.microsoft.com/office/drawing/2014/main" val="605879170"/>
                    </a:ext>
                  </a:extLst>
                </a:gridCol>
                <a:gridCol w="822960">
                  <a:extLst>
                    <a:ext uri="{9D8B030D-6E8A-4147-A177-3AD203B41FA5}">
                      <a16:colId xmlns:a16="http://schemas.microsoft.com/office/drawing/2014/main" val="332904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3488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93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793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246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046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754552"/>
                  </a:ext>
                </a:extLst>
              </a:tr>
            </a:tbl>
          </a:graphicData>
        </a:graphic>
      </p:graphicFrame>
      <p:sp>
        <p:nvSpPr>
          <p:cNvPr id="4" name="Text Placeholder 3">
            <a:extLst>
              <a:ext uri="{FF2B5EF4-FFF2-40B4-BE49-F238E27FC236}">
                <a16:creationId xmlns:a16="http://schemas.microsoft.com/office/drawing/2014/main" id="{C131278D-005B-447D-932D-D6CE7BBB859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78823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D854-86EA-43B6-AF2B-DDBA7DD566A7}"/>
              </a:ext>
            </a:extLst>
          </p:cNvPr>
          <p:cNvSpPr>
            <a:spLocks noGrp="1"/>
          </p:cNvSpPr>
          <p:nvPr>
            <p:ph type="title"/>
          </p:nvPr>
        </p:nvSpPr>
        <p:spPr/>
        <p:txBody>
          <a:bodyPr/>
          <a:lstStyle/>
          <a:p>
            <a:r>
              <a:rPr lang="en-US"/>
              <a:t>Facebook Eigene Posts - Videostarts - Export_alt | extra 3 - 3 of 5</a:t>
            </a:r>
          </a:p>
        </p:txBody>
      </p:sp>
      <p:graphicFrame>
        <p:nvGraphicFramePr>
          <p:cNvPr id="5" name="Table Placeholder 4">
            <a:extLst>
              <a:ext uri="{FF2B5EF4-FFF2-40B4-BE49-F238E27FC236}">
                <a16:creationId xmlns:a16="http://schemas.microsoft.com/office/drawing/2014/main" id="{4513265E-BEDE-4632-89CC-B98CFB65CC1B}"/>
              </a:ext>
            </a:extLst>
          </p:cNvPr>
          <p:cNvGraphicFramePr>
            <a:graphicFrameLocks noGrp="1"/>
          </p:cNvGraphicFramePr>
          <p:nvPr>
            <p:ph type="tbl" sz="quarter" idx="13"/>
            <p:extLst>
              <p:ext uri="{D42A27DB-BD31-4B8C-83A1-F6EECF244321}">
                <p14:modId xmlns:p14="http://schemas.microsoft.com/office/powerpoint/2010/main" val="31040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9822333"/>
                    </a:ext>
                  </a:extLst>
                </a:gridCol>
                <a:gridCol w="822960">
                  <a:extLst>
                    <a:ext uri="{9D8B030D-6E8A-4147-A177-3AD203B41FA5}">
                      <a16:colId xmlns:a16="http://schemas.microsoft.com/office/drawing/2014/main" val="1112859233"/>
                    </a:ext>
                  </a:extLst>
                </a:gridCol>
                <a:gridCol w="822960">
                  <a:extLst>
                    <a:ext uri="{9D8B030D-6E8A-4147-A177-3AD203B41FA5}">
                      <a16:colId xmlns:a16="http://schemas.microsoft.com/office/drawing/2014/main" val="3111038415"/>
                    </a:ext>
                  </a:extLst>
                </a:gridCol>
                <a:gridCol w="822960">
                  <a:extLst>
                    <a:ext uri="{9D8B030D-6E8A-4147-A177-3AD203B41FA5}">
                      <a16:colId xmlns:a16="http://schemas.microsoft.com/office/drawing/2014/main" val="328583576"/>
                    </a:ext>
                  </a:extLst>
                </a:gridCol>
                <a:gridCol w="822960">
                  <a:extLst>
                    <a:ext uri="{9D8B030D-6E8A-4147-A177-3AD203B41FA5}">
                      <a16:colId xmlns:a16="http://schemas.microsoft.com/office/drawing/2014/main" val="2974218510"/>
                    </a:ext>
                  </a:extLst>
                </a:gridCol>
                <a:gridCol w="822960">
                  <a:extLst>
                    <a:ext uri="{9D8B030D-6E8A-4147-A177-3AD203B41FA5}">
                      <a16:colId xmlns:a16="http://schemas.microsoft.com/office/drawing/2014/main" val="1419405552"/>
                    </a:ext>
                  </a:extLst>
                </a:gridCol>
                <a:gridCol w="822960">
                  <a:extLst>
                    <a:ext uri="{9D8B030D-6E8A-4147-A177-3AD203B41FA5}">
                      <a16:colId xmlns:a16="http://schemas.microsoft.com/office/drawing/2014/main" val="282953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03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570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295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988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626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5047526"/>
                  </a:ext>
                </a:extLst>
              </a:tr>
            </a:tbl>
          </a:graphicData>
        </a:graphic>
      </p:graphicFrame>
      <p:sp>
        <p:nvSpPr>
          <p:cNvPr id="4" name="Text Placeholder 3">
            <a:extLst>
              <a:ext uri="{FF2B5EF4-FFF2-40B4-BE49-F238E27FC236}">
                <a16:creationId xmlns:a16="http://schemas.microsoft.com/office/drawing/2014/main" id="{63DA98BE-C787-46BB-BD6B-B3178D6B484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514623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F7DB-7751-41C4-BD43-B43B955D7123}"/>
              </a:ext>
            </a:extLst>
          </p:cNvPr>
          <p:cNvSpPr>
            <a:spLocks noGrp="1"/>
          </p:cNvSpPr>
          <p:nvPr>
            <p:ph type="title"/>
          </p:nvPr>
        </p:nvSpPr>
        <p:spPr/>
        <p:txBody>
          <a:bodyPr/>
          <a:lstStyle/>
          <a:p>
            <a:r>
              <a:rPr lang="en-US"/>
              <a:t>Facebook Eigene Posts - Videostarts - Export_alt | extra 3 - 4 of 5</a:t>
            </a:r>
          </a:p>
        </p:txBody>
      </p:sp>
      <p:graphicFrame>
        <p:nvGraphicFramePr>
          <p:cNvPr id="5" name="Table Placeholder 4">
            <a:extLst>
              <a:ext uri="{FF2B5EF4-FFF2-40B4-BE49-F238E27FC236}">
                <a16:creationId xmlns:a16="http://schemas.microsoft.com/office/drawing/2014/main" id="{AF67DA89-4F9E-404A-8740-CB535E8C306D}"/>
              </a:ext>
            </a:extLst>
          </p:cNvPr>
          <p:cNvGraphicFramePr>
            <a:graphicFrameLocks noGrp="1"/>
          </p:cNvGraphicFramePr>
          <p:nvPr>
            <p:ph type="tbl" sz="quarter" idx="13"/>
            <p:extLst>
              <p:ext uri="{D42A27DB-BD31-4B8C-83A1-F6EECF244321}">
                <p14:modId xmlns:p14="http://schemas.microsoft.com/office/powerpoint/2010/main" val="275638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9708296"/>
                    </a:ext>
                  </a:extLst>
                </a:gridCol>
                <a:gridCol w="822960">
                  <a:extLst>
                    <a:ext uri="{9D8B030D-6E8A-4147-A177-3AD203B41FA5}">
                      <a16:colId xmlns:a16="http://schemas.microsoft.com/office/drawing/2014/main" val="304986829"/>
                    </a:ext>
                  </a:extLst>
                </a:gridCol>
                <a:gridCol w="822960">
                  <a:extLst>
                    <a:ext uri="{9D8B030D-6E8A-4147-A177-3AD203B41FA5}">
                      <a16:colId xmlns:a16="http://schemas.microsoft.com/office/drawing/2014/main" val="2241103549"/>
                    </a:ext>
                  </a:extLst>
                </a:gridCol>
                <a:gridCol w="822960">
                  <a:extLst>
                    <a:ext uri="{9D8B030D-6E8A-4147-A177-3AD203B41FA5}">
                      <a16:colId xmlns:a16="http://schemas.microsoft.com/office/drawing/2014/main" val="46857164"/>
                    </a:ext>
                  </a:extLst>
                </a:gridCol>
                <a:gridCol w="822960">
                  <a:extLst>
                    <a:ext uri="{9D8B030D-6E8A-4147-A177-3AD203B41FA5}">
                      <a16:colId xmlns:a16="http://schemas.microsoft.com/office/drawing/2014/main" val="3381022885"/>
                    </a:ext>
                  </a:extLst>
                </a:gridCol>
                <a:gridCol w="822960">
                  <a:extLst>
                    <a:ext uri="{9D8B030D-6E8A-4147-A177-3AD203B41FA5}">
                      <a16:colId xmlns:a16="http://schemas.microsoft.com/office/drawing/2014/main" val="2844412374"/>
                    </a:ext>
                  </a:extLst>
                </a:gridCol>
                <a:gridCol w="822960">
                  <a:extLst>
                    <a:ext uri="{9D8B030D-6E8A-4147-A177-3AD203B41FA5}">
                      <a16:colId xmlns:a16="http://schemas.microsoft.com/office/drawing/2014/main" val="10930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661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097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823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673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0256397"/>
                  </a:ext>
                </a:extLst>
              </a:tr>
            </a:tbl>
          </a:graphicData>
        </a:graphic>
      </p:graphicFrame>
      <p:sp>
        <p:nvSpPr>
          <p:cNvPr id="4" name="Text Placeholder 3">
            <a:extLst>
              <a:ext uri="{FF2B5EF4-FFF2-40B4-BE49-F238E27FC236}">
                <a16:creationId xmlns:a16="http://schemas.microsoft.com/office/drawing/2014/main" id="{D5CA1825-3850-4FFD-92A3-D9F37387A8A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8262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0D41-063D-4E67-BA34-40FDB5A3B809}"/>
              </a:ext>
            </a:extLst>
          </p:cNvPr>
          <p:cNvSpPr>
            <a:spLocks noGrp="1"/>
          </p:cNvSpPr>
          <p:nvPr>
            <p:ph type="title"/>
          </p:nvPr>
        </p:nvSpPr>
        <p:spPr/>
        <p:txBody>
          <a:bodyPr/>
          <a:lstStyle/>
          <a:p>
            <a:r>
              <a:rPr lang="en-US"/>
              <a:t>Facebook Eigene Posts - Videostarts - Export_alt | extra 3 - 5 of 5</a:t>
            </a:r>
          </a:p>
        </p:txBody>
      </p:sp>
      <p:graphicFrame>
        <p:nvGraphicFramePr>
          <p:cNvPr id="5" name="Table Placeholder 4">
            <a:extLst>
              <a:ext uri="{FF2B5EF4-FFF2-40B4-BE49-F238E27FC236}">
                <a16:creationId xmlns:a16="http://schemas.microsoft.com/office/drawing/2014/main" id="{E2270987-C8DA-4F56-9331-D8FE612B8A45}"/>
              </a:ext>
            </a:extLst>
          </p:cNvPr>
          <p:cNvGraphicFramePr>
            <a:graphicFrameLocks noGrp="1"/>
          </p:cNvGraphicFramePr>
          <p:nvPr>
            <p:ph type="tbl" sz="quarter" idx="13"/>
            <p:extLst>
              <p:ext uri="{D42A27DB-BD31-4B8C-83A1-F6EECF244321}">
                <p14:modId xmlns:p14="http://schemas.microsoft.com/office/powerpoint/2010/main" val="321433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8891092"/>
                    </a:ext>
                  </a:extLst>
                </a:gridCol>
                <a:gridCol w="822960">
                  <a:extLst>
                    <a:ext uri="{9D8B030D-6E8A-4147-A177-3AD203B41FA5}">
                      <a16:colId xmlns:a16="http://schemas.microsoft.com/office/drawing/2014/main" val="2009752560"/>
                    </a:ext>
                  </a:extLst>
                </a:gridCol>
                <a:gridCol w="822960">
                  <a:extLst>
                    <a:ext uri="{9D8B030D-6E8A-4147-A177-3AD203B41FA5}">
                      <a16:colId xmlns:a16="http://schemas.microsoft.com/office/drawing/2014/main" val="4104759165"/>
                    </a:ext>
                  </a:extLst>
                </a:gridCol>
                <a:gridCol w="822960">
                  <a:extLst>
                    <a:ext uri="{9D8B030D-6E8A-4147-A177-3AD203B41FA5}">
                      <a16:colId xmlns:a16="http://schemas.microsoft.com/office/drawing/2014/main" val="1481134336"/>
                    </a:ext>
                  </a:extLst>
                </a:gridCol>
                <a:gridCol w="822960">
                  <a:extLst>
                    <a:ext uri="{9D8B030D-6E8A-4147-A177-3AD203B41FA5}">
                      <a16:colId xmlns:a16="http://schemas.microsoft.com/office/drawing/2014/main" val="772166262"/>
                    </a:ext>
                  </a:extLst>
                </a:gridCol>
                <a:gridCol w="822960">
                  <a:extLst>
                    <a:ext uri="{9D8B030D-6E8A-4147-A177-3AD203B41FA5}">
                      <a16:colId xmlns:a16="http://schemas.microsoft.com/office/drawing/2014/main" val="3043881677"/>
                    </a:ext>
                  </a:extLst>
                </a:gridCol>
                <a:gridCol w="822960">
                  <a:extLst>
                    <a:ext uri="{9D8B030D-6E8A-4147-A177-3AD203B41FA5}">
                      <a16:colId xmlns:a16="http://schemas.microsoft.com/office/drawing/2014/main" val="341759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803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153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468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544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5415916"/>
                  </a:ext>
                </a:extLst>
              </a:tr>
            </a:tbl>
          </a:graphicData>
        </a:graphic>
      </p:graphicFrame>
      <p:sp>
        <p:nvSpPr>
          <p:cNvPr id="4" name="Text Placeholder 3">
            <a:extLst>
              <a:ext uri="{FF2B5EF4-FFF2-40B4-BE49-F238E27FC236}">
                <a16:creationId xmlns:a16="http://schemas.microsoft.com/office/drawing/2014/main" id="{1108FA96-6A4E-4A26-90CF-3B67B464DBF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06302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69F8-1E2E-4457-A46F-F459FBF557F1}"/>
              </a:ext>
            </a:extLst>
          </p:cNvPr>
          <p:cNvSpPr>
            <a:spLocks noGrp="1"/>
          </p:cNvSpPr>
          <p:nvPr>
            <p:ph type="title"/>
          </p:nvPr>
        </p:nvSpPr>
        <p:spPr/>
        <p:txBody>
          <a:bodyPr/>
          <a:lstStyle/>
          <a:p>
            <a:r>
              <a:rPr lang="en-US"/>
              <a:t>Facebook Eigene Posts - Videostarts - Export | extra 3 - 1 of 5</a:t>
            </a:r>
          </a:p>
        </p:txBody>
      </p:sp>
      <p:graphicFrame>
        <p:nvGraphicFramePr>
          <p:cNvPr id="5" name="Table Placeholder 4">
            <a:extLst>
              <a:ext uri="{FF2B5EF4-FFF2-40B4-BE49-F238E27FC236}">
                <a16:creationId xmlns:a16="http://schemas.microsoft.com/office/drawing/2014/main" id="{EE05FEBC-6002-4D71-B22E-7B28170833D7}"/>
              </a:ext>
            </a:extLst>
          </p:cNvPr>
          <p:cNvGraphicFramePr>
            <a:graphicFrameLocks noGrp="1"/>
          </p:cNvGraphicFramePr>
          <p:nvPr>
            <p:ph type="tbl" sz="quarter" idx="13"/>
            <p:extLst>
              <p:ext uri="{D42A27DB-BD31-4B8C-83A1-F6EECF244321}">
                <p14:modId xmlns:p14="http://schemas.microsoft.com/office/powerpoint/2010/main" val="199815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8101161"/>
                    </a:ext>
                  </a:extLst>
                </a:gridCol>
                <a:gridCol w="822960">
                  <a:extLst>
                    <a:ext uri="{9D8B030D-6E8A-4147-A177-3AD203B41FA5}">
                      <a16:colId xmlns:a16="http://schemas.microsoft.com/office/drawing/2014/main" val="2678268105"/>
                    </a:ext>
                  </a:extLst>
                </a:gridCol>
                <a:gridCol w="822960">
                  <a:extLst>
                    <a:ext uri="{9D8B030D-6E8A-4147-A177-3AD203B41FA5}">
                      <a16:colId xmlns:a16="http://schemas.microsoft.com/office/drawing/2014/main" val="2055416312"/>
                    </a:ext>
                  </a:extLst>
                </a:gridCol>
                <a:gridCol w="822960">
                  <a:extLst>
                    <a:ext uri="{9D8B030D-6E8A-4147-A177-3AD203B41FA5}">
                      <a16:colId xmlns:a16="http://schemas.microsoft.com/office/drawing/2014/main" val="134911972"/>
                    </a:ext>
                  </a:extLst>
                </a:gridCol>
                <a:gridCol w="822960">
                  <a:extLst>
                    <a:ext uri="{9D8B030D-6E8A-4147-A177-3AD203B41FA5}">
                      <a16:colId xmlns:a16="http://schemas.microsoft.com/office/drawing/2014/main" val="250297401"/>
                    </a:ext>
                  </a:extLst>
                </a:gridCol>
                <a:gridCol w="822960">
                  <a:extLst>
                    <a:ext uri="{9D8B030D-6E8A-4147-A177-3AD203B41FA5}">
                      <a16:colId xmlns:a16="http://schemas.microsoft.com/office/drawing/2014/main" val="2644803494"/>
                    </a:ext>
                  </a:extLst>
                </a:gridCol>
                <a:gridCol w="822960">
                  <a:extLst>
                    <a:ext uri="{9D8B030D-6E8A-4147-A177-3AD203B41FA5}">
                      <a16:colId xmlns:a16="http://schemas.microsoft.com/office/drawing/2014/main" val="144196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13024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844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784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366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209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505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8528035"/>
                  </a:ext>
                </a:extLst>
              </a:tr>
            </a:tbl>
          </a:graphicData>
        </a:graphic>
      </p:graphicFrame>
      <p:sp>
        <p:nvSpPr>
          <p:cNvPr id="4" name="Text Placeholder 3">
            <a:extLst>
              <a:ext uri="{FF2B5EF4-FFF2-40B4-BE49-F238E27FC236}">
                <a16:creationId xmlns:a16="http://schemas.microsoft.com/office/drawing/2014/main" id="{8716C05B-57C4-4E2F-8E80-52433D4C5B3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035854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142D5-D1A2-445A-B1E9-0A7DD1F60EC0}"/>
              </a:ext>
            </a:extLst>
          </p:cNvPr>
          <p:cNvSpPr>
            <a:spLocks noGrp="1"/>
          </p:cNvSpPr>
          <p:nvPr>
            <p:ph type="title"/>
          </p:nvPr>
        </p:nvSpPr>
        <p:spPr/>
        <p:txBody>
          <a:bodyPr/>
          <a:lstStyle/>
          <a:p>
            <a:r>
              <a:rPr lang="en-US"/>
              <a:t>Facebook Eigene Posts - Videostarts - Export | extra 3 - 2 of 5</a:t>
            </a:r>
          </a:p>
        </p:txBody>
      </p:sp>
      <p:graphicFrame>
        <p:nvGraphicFramePr>
          <p:cNvPr id="5" name="Table Placeholder 4">
            <a:extLst>
              <a:ext uri="{FF2B5EF4-FFF2-40B4-BE49-F238E27FC236}">
                <a16:creationId xmlns:a16="http://schemas.microsoft.com/office/drawing/2014/main" id="{1922B12C-3E3B-4407-9DAA-5AE7D5E4219F}"/>
              </a:ext>
            </a:extLst>
          </p:cNvPr>
          <p:cNvGraphicFramePr>
            <a:graphicFrameLocks noGrp="1"/>
          </p:cNvGraphicFramePr>
          <p:nvPr>
            <p:ph type="tbl" sz="quarter" idx="13"/>
            <p:extLst>
              <p:ext uri="{D42A27DB-BD31-4B8C-83A1-F6EECF244321}">
                <p14:modId xmlns:p14="http://schemas.microsoft.com/office/powerpoint/2010/main" val="216339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1702524"/>
                    </a:ext>
                  </a:extLst>
                </a:gridCol>
                <a:gridCol w="822960">
                  <a:extLst>
                    <a:ext uri="{9D8B030D-6E8A-4147-A177-3AD203B41FA5}">
                      <a16:colId xmlns:a16="http://schemas.microsoft.com/office/drawing/2014/main" val="3127029230"/>
                    </a:ext>
                  </a:extLst>
                </a:gridCol>
                <a:gridCol w="822960">
                  <a:extLst>
                    <a:ext uri="{9D8B030D-6E8A-4147-A177-3AD203B41FA5}">
                      <a16:colId xmlns:a16="http://schemas.microsoft.com/office/drawing/2014/main" val="1230711720"/>
                    </a:ext>
                  </a:extLst>
                </a:gridCol>
                <a:gridCol w="822960">
                  <a:extLst>
                    <a:ext uri="{9D8B030D-6E8A-4147-A177-3AD203B41FA5}">
                      <a16:colId xmlns:a16="http://schemas.microsoft.com/office/drawing/2014/main" val="3572531167"/>
                    </a:ext>
                  </a:extLst>
                </a:gridCol>
                <a:gridCol w="822960">
                  <a:extLst>
                    <a:ext uri="{9D8B030D-6E8A-4147-A177-3AD203B41FA5}">
                      <a16:colId xmlns:a16="http://schemas.microsoft.com/office/drawing/2014/main" val="2530117393"/>
                    </a:ext>
                  </a:extLst>
                </a:gridCol>
                <a:gridCol w="822960">
                  <a:extLst>
                    <a:ext uri="{9D8B030D-6E8A-4147-A177-3AD203B41FA5}">
                      <a16:colId xmlns:a16="http://schemas.microsoft.com/office/drawing/2014/main" val="3367581519"/>
                    </a:ext>
                  </a:extLst>
                </a:gridCol>
                <a:gridCol w="822960">
                  <a:extLst>
                    <a:ext uri="{9D8B030D-6E8A-4147-A177-3AD203B41FA5}">
                      <a16:colId xmlns:a16="http://schemas.microsoft.com/office/drawing/2014/main" val="20648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12343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444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615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789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681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157856"/>
                  </a:ext>
                </a:extLst>
              </a:tr>
            </a:tbl>
          </a:graphicData>
        </a:graphic>
      </p:graphicFrame>
      <p:sp>
        <p:nvSpPr>
          <p:cNvPr id="4" name="Text Placeholder 3">
            <a:extLst>
              <a:ext uri="{FF2B5EF4-FFF2-40B4-BE49-F238E27FC236}">
                <a16:creationId xmlns:a16="http://schemas.microsoft.com/office/drawing/2014/main" id="{D2AF1188-CF78-4700-B337-711BCB0C67D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083091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5998-631B-4C95-AA59-71B590716F9B}"/>
              </a:ext>
            </a:extLst>
          </p:cNvPr>
          <p:cNvSpPr>
            <a:spLocks noGrp="1"/>
          </p:cNvSpPr>
          <p:nvPr>
            <p:ph type="title"/>
          </p:nvPr>
        </p:nvSpPr>
        <p:spPr/>
        <p:txBody>
          <a:bodyPr/>
          <a:lstStyle/>
          <a:p>
            <a:r>
              <a:rPr lang="en-US"/>
              <a:t>Facebook Eigene Posts - Videostarts - Export | extra 3 - 3 of 5</a:t>
            </a:r>
          </a:p>
        </p:txBody>
      </p:sp>
      <p:graphicFrame>
        <p:nvGraphicFramePr>
          <p:cNvPr id="5" name="Table Placeholder 4">
            <a:extLst>
              <a:ext uri="{FF2B5EF4-FFF2-40B4-BE49-F238E27FC236}">
                <a16:creationId xmlns:a16="http://schemas.microsoft.com/office/drawing/2014/main" id="{D39C3CB0-07F4-4C68-97DD-EAF493C0FE8C}"/>
              </a:ext>
            </a:extLst>
          </p:cNvPr>
          <p:cNvGraphicFramePr>
            <a:graphicFrameLocks noGrp="1"/>
          </p:cNvGraphicFramePr>
          <p:nvPr>
            <p:ph type="tbl" sz="quarter" idx="13"/>
            <p:extLst>
              <p:ext uri="{D42A27DB-BD31-4B8C-83A1-F6EECF244321}">
                <p14:modId xmlns:p14="http://schemas.microsoft.com/office/powerpoint/2010/main" val="161797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8293034"/>
                    </a:ext>
                  </a:extLst>
                </a:gridCol>
                <a:gridCol w="822960">
                  <a:extLst>
                    <a:ext uri="{9D8B030D-6E8A-4147-A177-3AD203B41FA5}">
                      <a16:colId xmlns:a16="http://schemas.microsoft.com/office/drawing/2014/main" val="304607279"/>
                    </a:ext>
                  </a:extLst>
                </a:gridCol>
                <a:gridCol w="822960">
                  <a:extLst>
                    <a:ext uri="{9D8B030D-6E8A-4147-A177-3AD203B41FA5}">
                      <a16:colId xmlns:a16="http://schemas.microsoft.com/office/drawing/2014/main" val="1370098514"/>
                    </a:ext>
                  </a:extLst>
                </a:gridCol>
                <a:gridCol w="822960">
                  <a:extLst>
                    <a:ext uri="{9D8B030D-6E8A-4147-A177-3AD203B41FA5}">
                      <a16:colId xmlns:a16="http://schemas.microsoft.com/office/drawing/2014/main" val="1962245490"/>
                    </a:ext>
                  </a:extLst>
                </a:gridCol>
                <a:gridCol w="822960">
                  <a:extLst>
                    <a:ext uri="{9D8B030D-6E8A-4147-A177-3AD203B41FA5}">
                      <a16:colId xmlns:a16="http://schemas.microsoft.com/office/drawing/2014/main" val="635640156"/>
                    </a:ext>
                  </a:extLst>
                </a:gridCol>
                <a:gridCol w="822960">
                  <a:extLst>
                    <a:ext uri="{9D8B030D-6E8A-4147-A177-3AD203B41FA5}">
                      <a16:colId xmlns:a16="http://schemas.microsoft.com/office/drawing/2014/main" val="3984148244"/>
                    </a:ext>
                  </a:extLst>
                </a:gridCol>
                <a:gridCol w="822960">
                  <a:extLst>
                    <a:ext uri="{9D8B030D-6E8A-4147-A177-3AD203B41FA5}">
                      <a16:colId xmlns:a16="http://schemas.microsoft.com/office/drawing/2014/main" val="179708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30589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3834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420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90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008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874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92642217"/>
                  </a:ext>
                </a:extLst>
              </a:tr>
            </a:tbl>
          </a:graphicData>
        </a:graphic>
      </p:graphicFrame>
      <p:sp>
        <p:nvSpPr>
          <p:cNvPr id="4" name="Text Placeholder 3">
            <a:extLst>
              <a:ext uri="{FF2B5EF4-FFF2-40B4-BE49-F238E27FC236}">
                <a16:creationId xmlns:a16="http://schemas.microsoft.com/office/drawing/2014/main" id="{4420D1C2-EE00-4B3F-9594-ECC7A528D10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96066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4A4DE-87D1-4E00-A50A-077558FD9503}"/>
              </a:ext>
            </a:extLst>
          </p:cNvPr>
          <p:cNvSpPr>
            <a:spLocks noGrp="1"/>
          </p:cNvSpPr>
          <p:nvPr>
            <p:ph type="title"/>
          </p:nvPr>
        </p:nvSpPr>
        <p:spPr/>
        <p:txBody>
          <a:bodyPr/>
          <a:lstStyle/>
          <a:p>
            <a:r>
              <a:rPr lang="en-US"/>
              <a:t>Facebook Eigene Posts - Videostarts - Export | extra 3 - 4 of 5</a:t>
            </a:r>
          </a:p>
        </p:txBody>
      </p:sp>
      <p:graphicFrame>
        <p:nvGraphicFramePr>
          <p:cNvPr id="5" name="Table Placeholder 4">
            <a:extLst>
              <a:ext uri="{FF2B5EF4-FFF2-40B4-BE49-F238E27FC236}">
                <a16:creationId xmlns:a16="http://schemas.microsoft.com/office/drawing/2014/main" id="{FDA81614-1D66-40D9-895D-3BD177B7F3B1}"/>
              </a:ext>
            </a:extLst>
          </p:cNvPr>
          <p:cNvGraphicFramePr>
            <a:graphicFrameLocks noGrp="1"/>
          </p:cNvGraphicFramePr>
          <p:nvPr>
            <p:ph type="tbl" sz="quarter" idx="13"/>
            <p:extLst>
              <p:ext uri="{D42A27DB-BD31-4B8C-83A1-F6EECF244321}">
                <p14:modId xmlns:p14="http://schemas.microsoft.com/office/powerpoint/2010/main" val="63339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1099505"/>
                    </a:ext>
                  </a:extLst>
                </a:gridCol>
                <a:gridCol w="822960">
                  <a:extLst>
                    <a:ext uri="{9D8B030D-6E8A-4147-A177-3AD203B41FA5}">
                      <a16:colId xmlns:a16="http://schemas.microsoft.com/office/drawing/2014/main" val="16583921"/>
                    </a:ext>
                  </a:extLst>
                </a:gridCol>
                <a:gridCol w="822960">
                  <a:extLst>
                    <a:ext uri="{9D8B030D-6E8A-4147-A177-3AD203B41FA5}">
                      <a16:colId xmlns:a16="http://schemas.microsoft.com/office/drawing/2014/main" val="3545147680"/>
                    </a:ext>
                  </a:extLst>
                </a:gridCol>
                <a:gridCol w="822960">
                  <a:extLst>
                    <a:ext uri="{9D8B030D-6E8A-4147-A177-3AD203B41FA5}">
                      <a16:colId xmlns:a16="http://schemas.microsoft.com/office/drawing/2014/main" val="1101213556"/>
                    </a:ext>
                  </a:extLst>
                </a:gridCol>
                <a:gridCol w="822960">
                  <a:extLst>
                    <a:ext uri="{9D8B030D-6E8A-4147-A177-3AD203B41FA5}">
                      <a16:colId xmlns:a16="http://schemas.microsoft.com/office/drawing/2014/main" val="808323194"/>
                    </a:ext>
                  </a:extLst>
                </a:gridCol>
                <a:gridCol w="822960">
                  <a:extLst>
                    <a:ext uri="{9D8B030D-6E8A-4147-A177-3AD203B41FA5}">
                      <a16:colId xmlns:a16="http://schemas.microsoft.com/office/drawing/2014/main" val="4000558823"/>
                    </a:ext>
                  </a:extLst>
                </a:gridCol>
                <a:gridCol w="822960">
                  <a:extLst>
                    <a:ext uri="{9D8B030D-6E8A-4147-A177-3AD203B41FA5}">
                      <a16:colId xmlns:a16="http://schemas.microsoft.com/office/drawing/2014/main" val="392288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84973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639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999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96475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1748997"/>
                  </a:ext>
                </a:extLst>
              </a:tr>
            </a:tbl>
          </a:graphicData>
        </a:graphic>
      </p:graphicFrame>
      <p:sp>
        <p:nvSpPr>
          <p:cNvPr id="4" name="Text Placeholder 3">
            <a:extLst>
              <a:ext uri="{FF2B5EF4-FFF2-40B4-BE49-F238E27FC236}">
                <a16:creationId xmlns:a16="http://schemas.microsoft.com/office/drawing/2014/main" id="{7E9A2B0B-676D-4E21-B3B0-B8888988A5D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524580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F34C-6E22-4D27-98CB-00678E91624C}"/>
              </a:ext>
            </a:extLst>
          </p:cNvPr>
          <p:cNvSpPr>
            <a:spLocks noGrp="1"/>
          </p:cNvSpPr>
          <p:nvPr>
            <p:ph type="title"/>
          </p:nvPr>
        </p:nvSpPr>
        <p:spPr/>
        <p:txBody>
          <a:bodyPr/>
          <a:lstStyle/>
          <a:p>
            <a:r>
              <a:rPr lang="en-US"/>
              <a:t>Facebook Eigene Posts - Videostarts - Export | extra 3 - 5 of 5</a:t>
            </a:r>
          </a:p>
        </p:txBody>
      </p:sp>
      <p:graphicFrame>
        <p:nvGraphicFramePr>
          <p:cNvPr id="5" name="Table Placeholder 4">
            <a:extLst>
              <a:ext uri="{FF2B5EF4-FFF2-40B4-BE49-F238E27FC236}">
                <a16:creationId xmlns:a16="http://schemas.microsoft.com/office/drawing/2014/main" id="{0EB04334-8F1F-43FD-BA73-693918FA07CD}"/>
              </a:ext>
            </a:extLst>
          </p:cNvPr>
          <p:cNvGraphicFramePr>
            <a:graphicFrameLocks noGrp="1"/>
          </p:cNvGraphicFramePr>
          <p:nvPr>
            <p:ph type="tbl" sz="quarter" idx="13"/>
            <p:extLst>
              <p:ext uri="{D42A27DB-BD31-4B8C-83A1-F6EECF244321}">
                <p14:modId xmlns:p14="http://schemas.microsoft.com/office/powerpoint/2010/main" val="68421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7781340"/>
                    </a:ext>
                  </a:extLst>
                </a:gridCol>
                <a:gridCol w="822960">
                  <a:extLst>
                    <a:ext uri="{9D8B030D-6E8A-4147-A177-3AD203B41FA5}">
                      <a16:colId xmlns:a16="http://schemas.microsoft.com/office/drawing/2014/main" val="4086961506"/>
                    </a:ext>
                  </a:extLst>
                </a:gridCol>
                <a:gridCol w="822960">
                  <a:extLst>
                    <a:ext uri="{9D8B030D-6E8A-4147-A177-3AD203B41FA5}">
                      <a16:colId xmlns:a16="http://schemas.microsoft.com/office/drawing/2014/main" val="54544117"/>
                    </a:ext>
                  </a:extLst>
                </a:gridCol>
                <a:gridCol w="822960">
                  <a:extLst>
                    <a:ext uri="{9D8B030D-6E8A-4147-A177-3AD203B41FA5}">
                      <a16:colId xmlns:a16="http://schemas.microsoft.com/office/drawing/2014/main" val="1208065093"/>
                    </a:ext>
                  </a:extLst>
                </a:gridCol>
                <a:gridCol w="822960">
                  <a:extLst>
                    <a:ext uri="{9D8B030D-6E8A-4147-A177-3AD203B41FA5}">
                      <a16:colId xmlns:a16="http://schemas.microsoft.com/office/drawing/2014/main" val="827270675"/>
                    </a:ext>
                  </a:extLst>
                </a:gridCol>
                <a:gridCol w="822960">
                  <a:extLst>
                    <a:ext uri="{9D8B030D-6E8A-4147-A177-3AD203B41FA5}">
                      <a16:colId xmlns:a16="http://schemas.microsoft.com/office/drawing/2014/main" val="3730902979"/>
                    </a:ext>
                  </a:extLst>
                </a:gridCol>
                <a:gridCol w="822960">
                  <a:extLst>
                    <a:ext uri="{9D8B030D-6E8A-4147-A177-3AD203B41FA5}">
                      <a16:colId xmlns:a16="http://schemas.microsoft.com/office/drawing/2014/main" val="22714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51986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628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072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20714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5551144"/>
                  </a:ext>
                </a:extLst>
              </a:tr>
            </a:tbl>
          </a:graphicData>
        </a:graphic>
      </p:graphicFrame>
      <p:sp>
        <p:nvSpPr>
          <p:cNvPr id="4" name="Text Placeholder 3">
            <a:extLst>
              <a:ext uri="{FF2B5EF4-FFF2-40B4-BE49-F238E27FC236}">
                <a16:creationId xmlns:a16="http://schemas.microsoft.com/office/drawing/2014/main" id="{EC151524-F11D-4BC8-80E2-A874FF150F5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572102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3FBF-FC26-4441-A511-BC81F7AB46C4}"/>
              </a:ext>
            </a:extLst>
          </p:cNvPr>
          <p:cNvSpPr>
            <a:spLocks noGrp="1"/>
          </p:cNvSpPr>
          <p:nvPr>
            <p:ph type="title"/>
          </p:nvPr>
        </p:nvSpPr>
        <p:spPr/>
        <p:txBody>
          <a:bodyPr/>
          <a:lstStyle/>
          <a:p>
            <a:r>
              <a:rPr lang="en-US"/>
              <a:t>Facebook Facebook - Videostarts | extra 3 - 1 of 3</a:t>
            </a:r>
          </a:p>
        </p:txBody>
      </p:sp>
      <p:graphicFrame>
        <p:nvGraphicFramePr>
          <p:cNvPr id="5" name="Table Placeholder 4">
            <a:extLst>
              <a:ext uri="{FF2B5EF4-FFF2-40B4-BE49-F238E27FC236}">
                <a16:creationId xmlns:a16="http://schemas.microsoft.com/office/drawing/2014/main" id="{C28BD62D-18F5-4A40-8EAE-48EC184B36C5}"/>
              </a:ext>
            </a:extLst>
          </p:cNvPr>
          <p:cNvGraphicFramePr>
            <a:graphicFrameLocks noGrp="1"/>
          </p:cNvGraphicFramePr>
          <p:nvPr>
            <p:ph type="tbl" sz="quarter" idx="13"/>
            <p:extLst>
              <p:ext uri="{D42A27DB-BD31-4B8C-83A1-F6EECF244321}">
                <p14:modId xmlns:p14="http://schemas.microsoft.com/office/powerpoint/2010/main" val="312045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1909539"/>
                    </a:ext>
                  </a:extLst>
                </a:gridCol>
                <a:gridCol w="822960">
                  <a:extLst>
                    <a:ext uri="{9D8B030D-6E8A-4147-A177-3AD203B41FA5}">
                      <a16:colId xmlns:a16="http://schemas.microsoft.com/office/drawing/2014/main" val="2770536904"/>
                    </a:ext>
                  </a:extLst>
                </a:gridCol>
                <a:gridCol w="822960">
                  <a:extLst>
                    <a:ext uri="{9D8B030D-6E8A-4147-A177-3AD203B41FA5}">
                      <a16:colId xmlns:a16="http://schemas.microsoft.com/office/drawing/2014/main" val="1080859129"/>
                    </a:ext>
                  </a:extLst>
                </a:gridCol>
                <a:gridCol w="822960">
                  <a:extLst>
                    <a:ext uri="{9D8B030D-6E8A-4147-A177-3AD203B41FA5}">
                      <a16:colId xmlns:a16="http://schemas.microsoft.com/office/drawing/2014/main" val="3988350643"/>
                    </a:ext>
                  </a:extLst>
                </a:gridCol>
                <a:gridCol w="822960">
                  <a:extLst>
                    <a:ext uri="{9D8B030D-6E8A-4147-A177-3AD203B41FA5}">
                      <a16:colId xmlns:a16="http://schemas.microsoft.com/office/drawing/2014/main" val="869032381"/>
                    </a:ext>
                  </a:extLst>
                </a:gridCol>
                <a:gridCol w="822960">
                  <a:extLst>
                    <a:ext uri="{9D8B030D-6E8A-4147-A177-3AD203B41FA5}">
                      <a16:colId xmlns:a16="http://schemas.microsoft.com/office/drawing/2014/main" val="161184554"/>
                    </a:ext>
                  </a:extLst>
                </a:gridCol>
                <a:gridCol w="822960">
                  <a:extLst>
                    <a:ext uri="{9D8B030D-6E8A-4147-A177-3AD203B41FA5}">
                      <a16:colId xmlns:a16="http://schemas.microsoft.com/office/drawing/2014/main" val="601051335"/>
                    </a:ext>
                  </a:extLst>
                </a:gridCol>
                <a:gridCol w="822960">
                  <a:extLst>
                    <a:ext uri="{9D8B030D-6E8A-4147-A177-3AD203B41FA5}">
                      <a16:colId xmlns:a16="http://schemas.microsoft.com/office/drawing/2014/main" val="3301482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157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3 - 2019-01-10 13:09:17</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Wintereinbruch mitten im Winter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62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9953740"/>
                  </a:ext>
                </a:extLst>
              </a:tr>
            </a:tbl>
          </a:graphicData>
        </a:graphic>
      </p:graphicFrame>
      <p:sp>
        <p:nvSpPr>
          <p:cNvPr id="4" name="Text Placeholder 3">
            <a:extLst>
              <a:ext uri="{FF2B5EF4-FFF2-40B4-BE49-F238E27FC236}">
                <a16:creationId xmlns:a16="http://schemas.microsoft.com/office/drawing/2014/main" id="{95D9E527-AE1A-4594-AE13-2117E68CA8A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82743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2A5F-BB2A-4ACB-BBDA-755B55FA76CF}"/>
              </a:ext>
            </a:extLst>
          </p:cNvPr>
          <p:cNvSpPr>
            <a:spLocks noGrp="1"/>
          </p:cNvSpPr>
          <p:nvPr>
            <p:ph type="title"/>
          </p:nvPr>
        </p:nvSpPr>
        <p:spPr/>
        <p:txBody>
          <a:bodyPr/>
          <a:lstStyle/>
          <a:p>
            <a:r>
              <a:rPr lang="en-US"/>
              <a:t>Facebook Facebook - Videostarts | extra 3 - 2 of 3</a:t>
            </a:r>
          </a:p>
        </p:txBody>
      </p:sp>
      <p:graphicFrame>
        <p:nvGraphicFramePr>
          <p:cNvPr id="5" name="Table Placeholder 4">
            <a:extLst>
              <a:ext uri="{FF2B5EF4-FFF2-40B4-BE49-F238E27FC236}">
                <a16:creationId xmlns:a16="http://schemas.microsoft.com/office/drawing/2014/main" id="{0F6ACA55-3CE6-477D-B38D-F6F6B1085BAB}"/>
              </a:ext>
            </a:extLst>
          </p:cNvPr>
          <p:cNvGraphicFramePr>
            <a:graphicFrameLocks noGrp="1"/>
          </p:cNvGraphicFramePr>
          <p:nvPr>
            <p:ph type="tbl" sz="quarter" idx="13"/>
            <p:extLst>
              <p:ext uri="{D42A27DB-BD31-4B8C-83A1-F6EECF244321}">
                <p14:modId xmlns:p14="http://schemas.microsoft.com/office/powerpoint/2010/main" val="377487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9081694"/>
                    </a:ext>
                  </a:extLst>
                </a:gridCol>
                <a:gridCol w="822960">
                  <a:extLst>
                    <a:ext uri="{9D8B030D-6E8A-4147-A177-3AD203B41FA5}">
                      <a16:colId xmlns:a16="http://schemas.microsoft.com/office/drawing/2014/main" val="1478366934"/>
                    </a:ext>
                  </a:extLst>
                </a:gridCol>
                <a:gridCol w="822960">
                  <a:extLst>
                    <a:ext uri="{9D8B030D-6E8A-4147-A177-3AD203B41FA5}">
                      <a16:colId xmlns:a16="http://schemas.microsoft.com/office/drawing/2014/main" val="4103673777"/>
                    </a:ext>
                  </a:extLst>
                </a:gridCol>
                <a:gridCol w="822960">
                  <a:extLst>
                    <a:ext uri="{9D8B030D-6E8A-4147-A177-3AD203B41FA5}">
                      <a16:colId xmlns:a16="http://schemas.microsoft.com/office/drawing/2014/main" val="2062291566"/>
                    </a:ext>
                  </a:extLst>
                </a:gridCol>
                <a:gridCol w="822960">
                  <a:extLst>
                    <a:ext uri="{9D8B030D-6E8A-4147-A177-3AD203B41FA5}">
                      <a16:colId xmlns:a16="http://schemas.microsoft.com/office/drawing/2014/main" val="3298519715"/>
                    </a:ext>
                  </a:extLst>
                </a:gridCol>
                <a:gridCol w="822960">
                  <a:extLst>
                    <a:ext uri="{9D8B030D-6E8A-4147-A177-3AD203B41FA5}">
                      <a16:colId xmlns:a16="http://schemas.microsoft.com/office/drawing/2014/main" val="2934476336"/>
                    </a:ext>
                  </a:extLst>
                </a:gridCol>
                <a:gridCol w="822960">
                  <a:extLst>
                    <a:ext uri="{9D8B030D-6E8A-4147-A177-3AD203B41FA5}">
                      <a16:colId xmlns:a16="http://schemas.microsoft.com/office/drawing/2014/main" val="3730482547"/>
                    </a:ext>
                  </a:extLst>
                </a:gridCol>
                <a:gridCol w="822960">
                  <a:extLst>
                    <a:ext uri="{9D8B030D-6E8A-4147-A177-3AD203B41FA5}">
                      <a16:colId xmlns:a16="http://schemas.microsoft.com/office/drawing/2014/main" val="41937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2897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644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3 - 2019-01-25 12:48:14</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Lobby-Glucke von der Bauerntruppe - Song für Julia Klöckner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6690615"/>
                  </a:ext>
                </a:extLst>
              </a:tr>
            </a:tbl>
          </a:graphicData>
        </a:graphic>
      </p:graphicFrame>
      <p:sp>
        <p:nvSpPr>
          <p:cNvPr id="4" name="Text Placeholder 3">
            <a:extLst>
              <a:ext uri="{FF2B5EF4-FFF2-40B4-BE49-F238E27FC236}">
                <a16:creationId xmlns:a16="http://schemas.microsoft.com/office/drawing/2014/main" id="{E4E4AC5B-0A86-4F59-A5B9-B9E5F8C0029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340127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641EB-BF46-48D3-A167-5B6702859A04}"/>
              </a:ext>
            </a:extLst>
          </p:cNvPr>
          <p:cNvSpPr>
            <a:spLocks noGrp="1"/>
          </p:cNvSpPr>
          <p:nvPr>
            <p:ph type="title"/>
          </p:nvPr>
        </p:nvSpPr>
        <p:spPr/>
        <p:txBody>
          <a:bodyPr/>
          <a:lstStyle/>
          <a:p>
            <a:r>
              <a:rPr lang="en-US"/>
              <a:t>Facebook Facebook - Videostarts | extra 3 - 3 of 3</a:t>
            </a:r>
          </a:p>
        </p:txBody>
      </p:sp>
      <p:graphicFrame>
        <p:nvGraphicFramePr>
          <p:cNvPr id="5" name="Table Placeholder 4">
            <a:extLst>
              <a:ext uri="{FF2B5EF4-FFF2-40B4-BE49-F238E27FC236}">
                <a16:creationId xmlns:a16="http://schemas.microsoft.com/office/drawing/2014/main" id="{21848414-3600-4C87-9F93-751B8F86AA73}"/>
              </a:ext>
            </a:extLst>
          </p:cNvPr>
          <p:cNvGraphicFramePr>
            <a:graphicFrameLocks noGrp="1"/>
          </p:cNvGraphicFramePr>
          <p:nvPr>
            <p:ph type="tbl" sz="quarter" idx="13"/>
            <p:extLst>
              <p:ext uri="{D42A27DB-BD31-4B8C-83A1-F6EECF244321}">
                <p14:modId xmlns:p14="http://schemas.microsoft.com/office/powerpoint/2010/main" val="151781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4027395"/>
                    </a:ext>
                  </a:extLst>
                </a:gridCol>
                <a:gridCol w="822960">
                  <a:extLst>
                    <a:ext uri="{9D8B030D-6E8A-4147-A177-3AD203B41FA5}">
                      <a16:colId xmlns:a16="http://schemas.microsoft.com/office/drawing/2014/main" val="1873055724"/>
                    </a:ext>
                  </a:extLst>
                </a:gridCol>
                <a:gridCol w="822960">
                  <a:extLst>
                    <a:ext uri="{9D8B030D-6E8A-4147-A177-3AD203B41FA5}">
                      <a16:colId xmlns:a16="http://schemas.microsoft.com/office/drawing/2014/main" val="2388499528"/>
                    </a:ext>
                  </a:extLst>
                </a:gridCol>
                <a:gridCol w="822960">
                  <a:extLst>
                    <a:ext uri="{9D8B030D-6E8A-4147-A177-3AD203B41FA5}">
                      <a16:colId xmlns:a16="http://schemas.microsoft.com/office/drawing/2014/main" val="3649112363"/>
                    </a:ext>
                  </a:extLst>
                </a:gridCol>
                <a:gridCol w="822960">
                  <a:extLst>
                    <a:ext uri="{9D8B030D-6E8A-4147-A177-3AD203B41FA5}">
                      <a16:colId xmlns:a16="http://schemas.microsoft.com/office/drawing/2014/main" val="1618426882"/>
                    </a:ext>
                  </a:extLst>
                </a:gridCol>
                <a:gridCol w="822960">
                  <a:extLst>
                    <a:ext uri="{9D8B030D-6E8A-4147-A177-3AD203B41FA5}">
                      <a16:colId xmlns:a16="http://schemas.microsoft.com/office/drawing/2014/main" val="936166615"/>
                    </a:ext>
                  </a:extLst>
                </a:gridCol>
                <a:gridCol w="822960">
                  <a:extLst>
                    <a:ext uri="{9D8B030D-6E8A-4147-A177-3AD203B41FA5}">
                      <a16:colId xmlns:a16="http://schemas.microsoft.com/office/drawing/2014/main" val="508123003"/>
                    </a:ext>
                  </a:extLst>
                </a:gridCol>
                <a:gridCol w="822960">
                  <a:extLst>
                    <a:ext uri="{9D8B030D-6E8A-4147-A177-3AD203B41FA5}">
                      <a16:colId xmlns:a16="http://schemas.microsoft.com/office/drawing/2014/main" val="428002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108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3 - 2019-01-11 10:33:00</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Realer Irrsinn: Teurer Abschiebeknast am Flughafen München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9381176"/>
                  </a:ext>
                </a:extLst>
              </a:tr>
            </a:tbl>
          </a:graphicData>
        </a:graphic>
      </p:graphicFrame>
      <p:sp>
        <p:nvSpPr>
          <p:cNvPr id="4" name="Text Placeholder 3">
            <a:extLst>
              <a:ext uri="{FF2B5EF4-FFF2-40B4-BE49-F238E27FC236}">
                <a16:creationId xmlns:a16="http://schemas.microsoft.com/office/drawing/2014/main" id="{542D72F4-8082-446C-B6BF-2E5A5564D79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09211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52A3-F797-4EC6-A11A-A188946BBD54}"/>
              </a:ext>
            </a:extLst>
          </p:cNvPr>
          <p:cNvSpPr>
            <a:spLocks noGrp="1"/>
          </p:cNvSpPr>
          <p:nvPr>
            <p:ph type="title"/>
          </p:nvPr>
        </p:nvSpPr>
        <p:spPr/>
        <p:txBody>
          <a:bodyPr/>
          <a:lstStyle/>
          <a:p>
            <a:r>
              <a:rPr lang="en-US"/>
              <a:t>Facebook Eigene Videos - Crossposts - Export | extra 3 - 1 of 8</a:t>
            </a:r>
          </a:p>
        </p:txBody>
      </p:sp>
      <p:graphicFrame>
        <p:nvGraphicFramePr>
          <p:cNvPr id="5" name="Table Placeholder 4">
            <a:extLst>
              <a:ext uri="{FF2B5EF4-FFF2-40B4-BE49-F238E27FC236}">
                <a16:creationId xmlns:a16="http://schemas.microsoft.com/office/drawing/2014/main" id="{48E0DCD6-8F13-48A3-A8AD-BD7CE668396D}"/>
              </a:ext>
            </a:extLst>
          </p:cNvPr>
          <p:cNvGraphicFramePr>
            <a:graphicFrameLocks noGrp="1"/>
          </p:cNvGraphicFramePr>
          <p:nvPr>
            <p:ph type="tbl" sz="quarter" idx="13"/>
            <p:extLst>
              <p:ext uri="{D42A27DB-BD31-4B8C-83A1-F6EECF244321}">
                <p14:modId xmlns:p14="http://schemas.microsoft.com/office/powerpoint/2010/main" val="45127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76721624"/>
                    </a:ext>
                  </a:extLst>
                </a:gridCol>
                <a:gridCol w="493776">
                  <a:extLst>
                    <a:ext uri="{9D8B030D-6E8A-4147-A177-3AD203B41FA5}">
                      <a16:colId xmlns:a16="http://schemas.microsoft.com/office/drawing/2014/main" val="557077759"/>
                    </a:ext>
                  </a:extLst>
                </a:gridCol>
                <a:gridCol w="411480">
                  <a:extLst>
                    <a:ext uri="{9D8B030D-6E8A-4147-A177-3AD203B41FA5}">
                      <a16:colId xmlns:a16="http://schemas.microsoft.com/office/drawing/2014/main" val="3234209009"/>
                    </a:ext>
                  </a:extLst>
                </a:gridCol>
                <a:gridCol w="411480">
                  <a:extLst>
                    <a:ext uri="{9D8B030D-6E8A-4147-A177-3AD203B41FA5}">
                      <a16:colId xmlns:a16="http://schemas.microsoft.com/office/drawing/2014/main" val="2679940308"/>
                    </a:ext>
                  </a:extLst>
                </a:gridCol>
                <a:gridCol w="246888">
                  <a:extLst>
                    <a:ext uri="{9D8B030D-6E8A-4147-A177-3AD203B41FA5}">
                      <a16:colId xmlns:a16="http://schemas.microsoft.com/office/drawing/2014/main" val="2057446250"/>
                    </a:ext>
                  </a:extLst>
                </a:gridCol>
                <a:gridCol w="658368">
                  <a:extLst>
                    <a:ext uri="{9D8B030D-6E8A-4147-A177-3AD203B41FA5}">
                      <a16:colId xmlns:a16="http://schemas.microsoft.com/office/drawing/2014/main" val="2114010509"/>
                    </a:ext>
                  </a:extLst>
                </a:gridCol>
                <a:gridCol w="576072">
                  <a:extLst>
                    <a:ext uri="{9D8B030D-6E8A-4147-A177-3AD203B41FA5}">
                      <a16:colId xmlns:a16="http://schemas.microsoft.com/office/drawing/2014/main" val="2999191725"/>
                    </a:ext>
                  </a:extLst>
                </a:gridCol>
                <a:gridCol w="576072">
                  <a:extLst>
                    <a:ext uri="{9D8B030D-6E8A-4147-A177-3AD203B41FA5}">
                      <a16:colId xmlns:a16="http://schemas.microsoft.com/office/drawing/2014/main" val="202550182"/>
                    </a:ext>
                  </a:extLst>
                </a:gridCol>
                <a:gridCol w="411480">
                  <a:extLst>
                    <a:ext uri="{9D8B030D-6E8A-4147-A177-3AD203B41FA5}">
                      <a16:colId xmlns:a16="http://schemas.microsoft.com/office/drawing/2014/main" val="3722023001"/>
                    </a:ext>
                  </a:extLst>
                </a:gridCol>
                <a:gridCol w="658368">
                  <a:extLst>
                    <a:ext uri="{9D8B030D-6E8A-4147-A177-3AD203B41FA5}">
                      <a16:colId xmlns:a16="http://schemas.microsoft.com/office/drawing/2014/main" val="2267328520"/>
                    </a:ext>
                  </a:extLst>
                </a:gridCol>
                <a:gridCol w="329184">
                  <a:extLst>
                    <a:ext uri="{9D8B030D-6E8A-4147-A177-3AD203B41FA5}">
                      <a16:colId xmlns:a16="http://schemas.microsoft.com/office/drawing/2014/main" val="2392182998"/>
                    </a:ext>
                  </a:extLst>
                </a:gridCol>
                <a:gridCol w="493776">
                  <a:extLst>
                    <a:ext uri="{9D8B030D-6E8A-4147-A177-3AD203B41FA5}">
                      <a16:colId xmlns:a16="http://schemas.microsoft.com/office/drawing/2014/main" val="838451348"/>
                    </a:ext>
                  </a:extLst>
                </a:gridCol>
                <a:gridCol w="329184">
                  <a:extLst>
                    <a:ext uri="{9D8B030D-6E8A-4147-A177-3AD203B41FA5}">
                      <a16:colId xmlns:a16="http://schemas.microsoft.com/office/drawing/2014/main" val="169448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317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13:09:14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30477</a:t>
                      </a:r>
                    </a:p>
                  </a:txBody>
                  <a:tcPr/>
                </a:tc>
                <a:extLst>
                  <a:ext uri="{0D108BD9-81ED-4DB2-BD59-A6C34878D82A}">
                    <a16:rowId xmlns:a16="http://schemas.microsoft.com/office/drawing/2014/main" val="343938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15:34:57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extLst>
                  <a:ext uri="{0D108BD9-81ED-4DB2-BD59-A6C34878D82A}">
                    <a16:rowId xmlns:a16="http://schemas.microsoft.com/office/drawing/2014/main" val="379942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15:09:33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261956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08:20:19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a:t>
                      </a:r>
                    </a:p>
                  </a:txBody>
                  <a:tcPr/>
                </a:tc>
                <a:extLst>
                  <a:ext uri="{0D108BD9-81ED-4DB2-BD59-A6C34878D82A}">
                    <a16:rowId xmlns:a16="http://schemas.microsoft.com/office/drawing/2014/main" val="1185712176"/>
                  </a:ext>
                </a:extLst>
              </a:tr>
            </a:tbl>
          </a:graphicData>
        </a:graphic>
      </p:graphicFrame>
      <p:sp>
        <p:nvSpPr>
          <p:cNvPr id="4" name="Text Placeholder 3">
            <a:extLst>
              <a:ext uri="{FF2B5EF4-FFF2-40B4-BE49-F238E27FC236}">
                <a16:creationId xmlns:a16="http://schemas.microsoft.com/office/drawing/2014/main" id="{6A775572-BD2F-4DC1-AA16-F5D2F3C4AB5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28300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79154-3A9F-4196-9A8A-8BD138899C2F}"/>
              </a:ext>
            </a:extLst>
          </p:cNvPr>
          <p:cNvSpPr>
            <a:spLocks noGrp="1"/>
          </p:cNvSpPr>
          <p:nvPr>
            <p:ph type="title"/>
          </p:nvPr>
        </p:nvSpPr>
        <p:spPr/>
        <p:txBody>
          <a:bodyPr/>
          <a:lstStyle/>
          <a:p>
            <a:r>
              <a:rPr lang="en-US"/>
              <a:t>Facebook Eigene Videos - Crossposts - Export | extra 3 - 2 of 8</a:t>
            </a:r>
          </a:p>
        </p:txBody>
      </p:sp>
      <p:graphicFrame>
        <p:nvGraphicFramePr>
          <p:cNvPr id="5" name="Table Placeholder 4">
            <a:extLst>
              <a:ext uri="{FF2B5EF4-FFF2-40B4-BE49-F238E27FC236}">
                <a16:creationId xmlns:a16="http://schemas.microsoft.com/office/drawing/2014/main" id="{108DA989-95B8-4451-B933-0C8D92CAD289}"/>
              </a:ext>
            </a:extLst>
          </p:cNvPr>
          <p:cNvGraphicFramePr>
            <a:graphicFrameLocks noGrp="1"/>
          </p:cNvGraphicFramePr>
          <p:nvPr>
            <p:ph type="tbl" sz="quarter" idx="13"/>
            <p:extLst>
              <p:ext uri="{D42A27DB-BD31-4B8C-83A1-F6EECF244321}">
                <p14:modId xmlns:p14="http://schemas.microsoft.com/office/powerpoint/2010/main" val="310559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99861091"/>
                    </a:ext>
                  </a:extLst>
                </a:gridCol>
                <a:gridCol w="493776">
                  <a:extLst>
                    <a:ext uri="{9D8B030D-6E8A-4147-A177-3AD203B41FA5}">
                      <a16:colId xmlns:a16="http://schemas.microsoft.com/office/drawing/2014/main" val="2488735910"/>
                    </a:ext>
                  </a:extLst>
                </a:gridCol>
                <a:gridCol w="411480">
                  <a:extLst>
                    <a:ext uri="{9D8B030D-6E8A-4147-A177-3AD203B41FA5}">
                      <a16:colId xmlns:a16="http://schemas.microsoft.com/office/drawing/2014/main" val="3685989981"/>
                    </a:ext>
                  </a:extLst>
                </a:gridCol>
                <a:gridCol w="411480">
                  <a:extLst>
                    <a:ext uri="{9D8B030D-6E8A-4147-A177-3AD203B41FA5}">
                      <a16:colId xmlns:a16="http://schemas.microsoft.com/office/drawing/2014/main" val="3762564036"/>
                    </a:ext>
                  </a:extLst>
                </a:gridCol>
                <a:gridCol w="246888">
                  <a:extLst>
                    <a:ext uri="{9D8B030D-6E8A-4147-A177-3AD203B41FA5}">
                      <a16:colId xmlns:a16="http://schemas.microsoft.com/office/drawing/2014/main" val="2981259396"/>
                    </a:ext>
                  </a:extLst>
                </a:gridCol>
                <a:gridCol w="658368">
                  <a:extLst>
                    <a:ext uri="{9D8B030D-6E8A-4147-A177-3AD203B41FA5}">
                      <a16:colId xmlns:a16="http://schemas.microsoft.com/office/drawing/2014/main" val="3174789973"/>
                    </a:ext>
                  </a:extLst>
                </a:gridCol>
                <a:gridCol w="576072">
                  <a:extLst>
                    <a:ext uri="{9D8B030D-6E8A-4147-A177-3AD203B41FA5}">
                      <a16:colId xmlns:a16="http://schemas.microsoft.com/office/drawing/2014/main" val="239231483"/>
                    </a:ext>
                  </a:extLst>
                </a:gridCol>
                <a:gridCol w="576072">
                  <a:extLst>
                    <a:ext uri="{9D8B030D-6E8A-4147-A177-3AD203B41FA5}">
                      <a16:colId xmlns:a16="http://schemas.microsoft.com/office/drawing/2014/main" val="1635339906"/>
                    </a:ext>
                  </a:extLst>
                </a:gridCol>
                <a:gridCol w="411480">
                  <a:extLst>
                    <a:ext uri="{9D8B030D-6E8A-4147-A177-3AD203B41FA5}">
                      <a16:colId xmlns:a16="http://schemas.microsoft.com/office/drawing/2014/main" val="1377740073"/>
                    </a:ext>
                  </a:extLst>
                </a:gridCol>
                <a:gridCol w="658368">
                  <a:extLst>
                    <a:ext uri="{9D8B030D-6E8A-4147-A177-3AD203B41FA5}">
                      <a16:colId xmlns:a16="http://schemas.microsoft.com/office/drawing/2014/main" val="1188702246"/>
                    </a:ext>
                  </a:extLst>
                </a:gridCol>
                <a:gridCol w="329184">
                  <a:extLst>
                    <a:ext uri="{9D8B030D-6E8A-4147-A177-3AD203B41FA5}">
                      <a16:colId xmlns:a16="http://schemas.microsoft.com/office/drawing/2014/main" val="3257738621"/>
                    </a:ext>
                  </a:extLst>
                </a:gridCol>
                <a:gridCol w="493776">
                  <a:extLst>
                    <a:ext uri="{9D8B030D-6E8A-4147-A177-3AD203B41FA5}">
                      <a16:colId xmlns:a16="http://schemas.microsoft.com/office/drawing/2014/main" val="3995517273"/>
                    </a:ext>
                  </a:extLst>
                </a:gridCol>
                <a:gridCol w="329184">
                  <a:extLst>
                    <a:ext uri="{9D8B030D-6E8A-4147-A177-3AD203B41FA5}">
                      <a16:colId xmlns:a16="http://schemas.microsoft.com/office/drawing/2014/main" val="1176203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6336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11:06:26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stellt die Kriterien für das Tierwohllabel vor und hat dabei das Wichtigste vergessen: Verbindlichkeit. Upsi!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223477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12:48:10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17346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extLst>
                  <a:ext uri="{0D108BD9-81ED-4DB2-BD59-A6C34878D82A}">
                    <a16:rowId xmlns:a16="http://schemas.microsoft.com/office/drawing/2014/main" val="791926632"/>
                  </a:ext>
                </a:extLst>
              </a:tr>
            </a:tbl>
          </a:graphicData>
        </a:graphic>
      </p:graphicFrame>
      <p:sp>
        <p:nvSpPr>
          <p:cNvPr id="4" name="Text Placeholder 3">
            <a:extLst>
              <a:ext uri="{FF2B5EF4-FFF2-40B4-BE49-F238E27FC236}">
                <a16:creationId xmlns:a16="http://schemas.microsoft.com/office/drawing/2014/main" id="{41F13E5A-2281-4469-ACDC-82BEB531FCE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17060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E24D-0BC4-40D2-B550-F61D5EC1414A}"/>
              </a:ext>
            </a:extLst>
          </p:cNvPr>
          <p:cNvSpPr>
            <a:spLocks noGrp="1"/>
          </p:cNvSpPr>
          <p:nvPr>
            <p:ph type="title"/>
          </p:nvPr>
        </p:nvSpPr>
        <p:spPr/>
        <p:txBody>
          <a:bodyPr/>
          <a:lstStyle/>
          <a:p>
            <a:r>
              <a:rPr lang="en-US"/>
              <a:t>Facebook Eigene Videos - Crossposts - Export | extra 3 - 3 of 8</a:t>
            </a:r>
          </a:p>
        </p:txBody>
      </p:sp>
      <p:graphicFrame>
        <p:nvGraphicFramePr>
          <p:cNvPr id="5" name="Table Placeholder 4">
            <a:extLst>
              <a:ext uri="{FF2B5EF4-FFF2-40B4-BE49-F238E27FC236}">
                <a16:creationId xmlns:a16="http://schemas.microsoft.com/office/drawing/2014/main" id="{5176B72C-CF1C-4EE4-BAA1-D2F8FAC729B4}"/>
              </a:ext>
            </a:extLst>
          </p:cNvPr>
          <p:cNvGraphicFramePr>
            <a:graphicFrameLocks noGrp="1"/>
          </p:cNvGraphicFramePr>
          <p:nvPr>
            <p:ph type="tbl" sz="quarter" idx="13"/>
            <p:extLst>
              <p:ext uri="{D42A27DB-BD31-4B8C-83A1-F6EECF244321}">
                <p14:modId xmlns:p14="http://schemas.microsoft.com/office/powerpoint/2010/main" val="167565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39592679"/>
                    </a:ext>
                  </a:extLst>
                </a:gridCol>
                <a:gridCol w="493776">
                  <a:extLst>
                    <a:ext uri="{9D8B030D-6E8A-4147-A177-3AD203B41FA5}">
                      <a16:colId xmlns:a16="http://schemas.microsoft.com/office/drawing/2014/main" val="1892499946"/>
                    </a:ext>
                  </a:extLst>
                </a:gridCol>
                <a:gridCol w="411480">
                  <a:extLst>
                    <a:ext uri="{9D8B030D-6E8A-4147-A177-3AD203B41FA5}">
                      <a16:colId xmlns:a16="http://schemas.microsoft.com/office/drawing/2014/main" val="3806805766"/>
                    </a:ext>
                  </a:extLst>
                </a:gridCol>
                <a:gridCol w="411480">
                  <a:extLst>
                    <a:ext uri="{9D8B030D-6E8A-4147-A177-3AD203B41FA5}">
                      <a16:colId xmlns:a16="http://schemas.microsoft.com/office/drawing/2014/main" val="2140275803"/>
                    </a:ext>
                  </a:extLst>
                </a:gridCol>
                <a:gridCol w="246888">
                  <a:extLst>
                    <a:ext uri="{9D8B030D-6E8A-4147-A177-3AD203B41FA5}">
                      <a16:colId xmlns:a16="http://schemas.microsoft.com/office/drawing/2014/main" val="2027014191"/>
                    </a:ext>
                  </a:extLst>
                </a:gridCol>
                <a:gridCol w="658368">
                  <a:extLst>
                    <a:ext uri="{9D8B030D-6E8A-4147-A177-3AD203B41FA5}">
                      <a16:colId xmlns:a16="http://schemas.microsoft.com/office/drawing/2014/main" val="1535808318"/>
                    </a:ext>
                  </a:extLst>
                </a:gridCol>
                <a:gridCol w="576072">
                  <a:extLst>
                    <a:ext uri="{9D8B030D-6E8A-4147-A177-3AD203B41FA5}">
                      <a16:colId xmlns:a16="http://schemas.microsoft.com/office/drawing/2014/main" val="6479967"/>
                    </a:ext>
                  </a:extLst>
                </a:gridCol>
                <a:gridCol w="576072">
                  <a:extLst>
                    <a:ext uri="{9D8B030D-6E8A-4147-A177-3AD203B41FA5}">
                      <a16:colId xmlns:a16="http://schemas.microsoft.com/office/drawing/2014/main" val="2487351251"/>
                    </a:ext>
                  </a:extLst>
                </a:gridCol>
                <a:gridCol w="411480">
                  <a:extLst>
                    <a:ext uri="{9D8B030D-6E8A-4147-A177-3AD203B41FA5}">
                      <a16:colId xmlns:a16="http://schemas.microsoft.com/office/drawing/2014/main" val="3679826026"/>
                    </a:ext>
                  </a:extLst>
                </a:gridCol>
                <a:gridCol w="658368">
                  <a:extLst>
                    <a:ext uri="{9D8B030D-6E8A-4147-A177-3AD203B41FA5}">
                      <a16:colId xmlns:a16="http://schemas.microsoft.com/office/drawing/2014/main" val="3970103858"/>
                    </a:ext>
                  </a:extLst>
                </a:gridCol>
                <a:gridCol w="329184">
                  <a:extLst>
                    <a:ext uri="{9D8B030D-6E8A-4147-A177-3AD203B41FA5}">
                      <a16:colId xmlns:a16="http://schemas.microsoft.com/office/drawing/2014/main" val="1709369350"/>
                    </a:ext>
                  </a:extLst>
                </a:gridCol>
                <a:gridCol w="493776">
                  <a:extLst>
                    <a:ext uri="{9D8B030D-6E8A-4147-A177-3AD203B41FA5}">
                      <a16:colId xmlns:a16="http://schemas.microsoft.com/office/drawing/2014/main" val="4063714802"/>
                    </a:ext>
                  </a:extLst>
                </a:gridCol>
                <a:gridCol w="329184">
                  <a:extLst>
                    <a:ext uri="{9D8B030D-6E8A-4147-A177-3AD203B41FA5}">
                      <a16:colId xmlns:a16="http://schemas.microsoft.com/office/drawing/2014/main" val="287417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625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11:44:28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extLst>
                  <a:ext uri="{0D108BD9-81ED-4DB2-BD59-A6C34878D82A}">
                    <a16:rowId xmlns:a16="http://schemas.microsoft.com/office/drawing/2014/main" val="246274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12:20:01 </a:t>
                      </a:r>
                      <a:r>
                        <a:rPr kumimoji="0" lang="de-DE" sz="1000" b="0" i="0" u="none" strike="noStrike" kern="1200" cap="none" spc="0" normalizeH="0" baseline="0" noProof="0">
                          <a:ln>
                            <a:noFill/>
                          </a:ln>
                          <a:solidFill>
                            <a:prstClr val="black"/>
                          </a:solidFill>
                          <a:effectLst/>
                          <a:uLnTx/>
                          <a:uFillTx/>
                          <a:latin typeface="+mn-lt"/>
                          <a:ea typeface="+mn-ea"/>
                          <a:cs typeface="+mn-cs"/>
                        </a:rPr>
                        <a:t> 
 Als Autofahrer*in hat man es zurzeit echt nicht leicht. Als Anwohner*in aber auch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285700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10:36:59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099085038"/>
                  </a:ext>
                </a:extLst>
              </a:tr>
            </a:tbl>
          </a:graphicData>
        </a:graphic>
      </p:graphicFrame>
      <p:sp>
        <p:nvSpPr>
          <p:cNvPr id="4" name="Text Placeholder 3">
            <a:extLst>
              <a:ext uri="{FF2B5EF4-FFF2-40B4-BE49-F238E27FC236}">
                <a16:creationId xmlns:a16="http://schemas.microsoft.com/office/drawing/2014/main" id="{026E7009-BF9D-4503-A59D-9A1C3654CE2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38256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6A5CF-A836-43FE-89A4-547C7DFEF9DD}"/>
              </a:ext>
            </a:extLst>
          </p:cNvPr>
          <p:cNvSpPr>
            <a:spLocks noGrp="1"/>
          </p:cNvSpPr>
          <p:nvPr>
            <p:ph type="title"/>
          </p:nvPr>
        </p:nvSpPr>
        <p:spPr/>
        <p:txBody>
          <a:bodyPr/>
          <a:lstStyle/>
          <a:p>
            <a:r>
              <a:rPr lang="en-US"/>
              <a:t>Facebook Eigene Videos - Crossposts - Export | extra 3 - 4 of 8</a:t>
            </a:r>
          </a:p>
        </p:txBody>
      </p:sp>
      <p:graphicFrame>
        <p:nvGraphicFramePr>
          <p:cNvPr id="5" name="Table Placeholder 4">
            <a:extLst>
              <a:ext uri="{FF2B5EF4-FFF2-40B4-BE49-F238E27FC236}">
                <a16:creationId xmlns:a16="http://schemas.microsoft.com/office/drawing/2014/main" id="{B514BDF5-CC2C-4279-A773-C38C3C0EB159}"/>
              </a:ext>
            </a:extLst>
          </p:cNvPr>
          <p:cNvGraphicFramePr>
            <a:graphicFrameLocks noGrp="1"/>
          </p:cNvGraphicFramePr>
          <p:nvPr>
            <p:ph type="tbl" sz="quarter" idx="13"/>
            <p:extLst>
              <p:ext uri="{D42A27DB-BD31-4B8C-83A1-F6EECF244321}">
                <p14:modId xmlns:p14="http://schemas.microsoft.com/office/powerpoint/2010/main" val="351201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8472639"/>
                    </a:ext>
                  </a:extLst>
                </a:gridCol>
                <a:gridCol w="493776">
                  <a:extLst>
                    <a:ext uri="{9D8B030D-6E8A-4147-A177-3AD203B41FA5}">
                      <a16:colId xmlns:a16="http://schemas.microsoft.com/office/drawing/2014/main" val="1742140827"/>
                    </a:ext>
                  </a:extLst>
                </a:gridCol>
                <a:gridCol w="411480">
                  <a:extLst>
                    <a:ext uri="{9D8B030D-6E8A-4147-A177-3AD203B41FA5}">
                      <a16:colId xmlns:a16="http://schemas.microsoft.com/office/drawing/2014/main" val="1996927123"/>
                    </a:ext>
                  </a:extLst>
                </a:gridCol>
                <a:gridCol w="411480">
                  <a:extLst>
                    <a:ext uri="{9D8B030D-6E8A-4147-A177-3AD203B41FA5}">
                      <a16:colId xmlns:a16="http://schemas.microsoft.com/office/drawing/2014/main" val="3647601588"/>
                    </a:ext>
                  </a:extLst>
                </a:gridCol>
                <a:gridCol w="246888">
                  <a:extLst>
                    <a:ext uri="{9D8B030D-6E8A-4147-A177-3AD203B41FA5}">
                      <a16:colId xmlns:a16="http://schemas.microsoft.com/office/drawing/2014/main" val="3655929663"/>
                    </a:ext>
                  </a:extLst>
                </a:gridCol>
                <a:gridCol w="658368">
                  <a:extLst>
                    <a:ext uri="{9D8B030D-6E8A-4147-A177-3AD203B41FA5}">
                      <a16:colId xmlns:a16="http://schemas.microsoft.com/office/drawing/2014/main" val="1526765307"/>
                    </a:ext>
                  </a:extLst>
                </a:gridCol>
                <a:gridCol w="576072">
                  <a:extLst>
                    <a:ext uri="{9D8B030D-6E8A-4147-A177-3AD203B41FA5}">
                      <a16:colId xmlns:a16="http://schemas.microsoft.com/office/drawing/2014/main" val="4099209484"/>
                    </a:ext>
                  </a:extLst>
                </a:gridCol>
                <a:gridCol w="576072">
                  <a:extLst>
                    <a:ext uri="{9D8B030D-6E8A-4147-A177-3AD203B41FA5}">
                      <a16:colId xmlns:a16="http://schemas.microsoft.com/office/drawing/2014/main" val="336351515"/>
                    </a:ext>
                  </a:extLst>
                </a:gridCol>
                <a:gridCol w="411480">
                  <a:extLst>
                    <a:ext uri="{9D8B030D-6E8A-4147-A177-3AD203B41FA5}">
                      <a16:colId xmlns:a16="http://schemas.microsoft.com/office/drawing/2014/main" val="2034976967"/>
                    </a:ext>
                  </a:extLst>
                </a:gridCol>
                <a:gridCol w="658368">
                  <a:extLst>
                    <a:ext uri="{9D8B030D-6E8A-4147-A177-3AD203B41FA5}">
                      <a16:colId xmlns:a16="http://schemas.microsoft.com/office/drawing/2014/main" val="1429130275"/>
                    </a:ext>
                  </a:extLst>
                </a:gridCol>
                <a:gridCol w="329184">
                  <a:extLst>
                    <a:ext uri="{9D8B030D-6E8A-4147-A177-3AD203B41FA5}">
                      <a16:colId xmlns:a16="http://schemas.microsoft.com/office/drawing/2014/main" val="4122726266"/>
                    </a:ext>
                  </a:extLst>
                </a:gridCol>
                <a:gridCol w="493776">
                  <a:extLst>
                    <a:ext uri="{9D8B030D-6E8A-4147-A177-3AD203B41FA5}">
                      <a16:colId xmlns:a16="http://schemas.microsoft.com/office/drawing/2014/main" val="3564372604"/>
                    </a:ext>
                  </a:extLst>
                </a:gridCol>
                <a:gridCol w="329184">
                  <a:extLst>
                    <a:ext uri="{9D8B030D-6E8A-4147-A177-3AD203B41FA5}">
                      <a16:colId xmlns:a16="http://schemas.microsoft.com/office/drawing/2014/main" val="381979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2246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10:57:22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9878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12:47:54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extLst>
                  <a:ext uri="{0D108BD9-81ED-4DB2-BD59-A6C34878D82A}">
                    <a16:rowId xmlns:a16="http://schemas.microsoft.com/office/drawing/2014/main" val="380903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11:57:13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24300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15:59:46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extLst>
                  <a:ext uri="{0D108BD9-81ED-4DB2-BD59-A6C34878D82A}">
                    <a16:rowId xmlns:a16="http://schemas.microsoft.com/office/drawing/2014/main" val="3377455246"/>
                  </a:ext>
                </a:extLst>
              </a:tr>
            </a:tbl>
          </a:graphicData>
        </a:graphic>
      </p:graphicFrame>
      <p:sp>
        <p:nvSpPr>
          <p:cNvPr id="4" name="Text Placeholder 3">
            <a:extLst>
              <a:ext uri="{FF2B5EF4-FFF2-40B4-BE49-F238E27FC236}">
                <a16:creationId xmlns:a16="http://schemas.microsoft.com/office/drawing/2014/main" id="{6E6033A4-DCB1-466A-9DAB-4FD2D0E8219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5431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8E1F-9282-4C6D-918E-E9B3E52657F5}"/>
              </a:ext>
            </a:extLst>
          </p:cNvPr>
          <p:cNvSpPr>
            <a:spLocks noGrp="1"/>
          </p:cNvSpPr>
          <p:nvPr>
            <p:ph type="title"/>
          </p:nvPr>
        </p:nvSpPr>
        <p:spPr/>
        <p:txBody>
          <a:bodyPr/>
          <a:lstStyle/>
          <a:p>
            <a:r>
              <a:rPr lang="en-US"/>
              <a:t>Facebook Eigene Videos - Crossposts - Export | extra 3 - 5 of 8</a:t>
            </a:r>
          </a:p>
        </p:txBody>
      </p:sp>
      <p:graphicFrame>
        <p:nvGraphicFramePr>
          <p:cNvPr id="5" name="Table Placeholder 4">
            <a:extLst>
              <a:ext uri="{FF2B5EF4-FFF2-40B4-BE49-F238E27FC236}">
                <a16:creationId xmlns:a16="http://schemas.microsoft.com/office/drawing/2014/main" id="{520F9529-D9BC-4ECF-A241-9EA9FFF75382}"/>
              </a:ext>
            </a:extLst>
          </p:cNvPr>
          <p:cNvGraphicFramePr>
            <a:graphicFrameLocks noGrp="1"/>
          </p:cNvGraphicFramePr>
          <p:nvPr>
            <p:ph type="tbl" sz="quarter" idx="13"/>
            <p:extLst>
              <p:ext uri="{D42A27DB-BD31-4B8C-83A1-F6EECF244321}">
                <p14:modId xmlns:p14="http://schemas.microsoft.com/office/powerpoint/2010/main" val="198746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64637007"/>
                    </a:ext>
                  </a:extLst>
                </a:gridCol>
                <a:gridCol w="493776">
                  <a:extLst>
                    <a:ext uri="{9D8B030D-6E8A-4147-A177-3AD203B41FA5}">
                      <a16:colId xmlns:a16="http://schemas.microsoft.com/office/drawing/2014/main" val="3389144104"/>
                    </a:ext>
                  </a:extLst>
                </a:gridCol>
                <a:gridCol w="411480">
                  <a:extLst>
                    <a:ext uri="{9D8B030D-6E8A-4147-A177-3AD203B41FA5}">
                      <a16:colId xmlns:a16="http://schemas.microsoft.com/office/drawing/2014/main" val="3678234352"/>
                    </a:ext>
                  </a:extLst>
                </a:gridCol>
                <a:gridCol w="411480">
                  <a:extLst>
                    <a:ext uri="{9D8B030D-6E8A-4147-A177-3AD203B41FA5}">
                      <a16:colId xmlns:a16="http://schemas.microsoft.com/office/drawing/2014/main" val="1325724967"/>
                    </a:ext>
                  </a:extLst>
                </a:gridCol>
                <a:gridCol w="246888">
                  <a:extLst>
                    <a:ext uri="{9D8B030D-6E8A-4147-A177-3AD203B41FA5}">
                      <a16:colId xmlns:a16="http://schemas.microsoft.com/office/drawing/2014/main" val="2848509872"/>
                    </a:ext>
                  </a:extLst>
                </a:gridCol>
                <a:gridCol w="658368">
                  <a:extLst>
                    <a:ext uri="{9D8B030D-6E8A-4147-A177-3AD203B41FA5}">
                      <a16:colId xmlns:a16="http://schemas.microsoft.com/office/drawing/2014/main" val="346730915"/>
                    </a:ext>
                  </a:extLst>
                </a:gridCol>
                <a:gridCol w="576072">
                  <a:extLst>
                    <a:ext uri="{9D8B030D-6E8A-4147-A177-3AD203B41FA5}">
                      <a16:colId xmlns:a16="http://schemas.microsoft.com/office/drawing/2014/main" val="477268014"/>
                    </a:ext>
                  </a:extLst>
                </a:gridCol>
                <a:gridCol w="576072">
                  <a:extLst>
                    <a:ext uri="{9D8B030D-6E8A-4147-A177-3AD203B41FA5}">
                      <a16:colId xmlns:a16="http://schemas.microsoft.com/office/drawing/2014/main" val="3302163489"/>
                    </a:ext>
                  </a:extLst>
                </a:gridCol>
                <a:gridCol w="411480">
                  <a:extLst>
                    <a:ext uri="{9D8B030D-6E8A-4147-A177-3AD203B41FA5}">
                      <a16:colId xmlns:a16="http://schemas.microsoft.com/office/drawing/2014/main" val="1804648159"/>
                    </a:ext>
                  </a:extLst>
                </a:gridCol>
                <a:gridCol w="658368">
                  <a:extLst>
                    <a:ext uri="{9D8B030D-6E8A-4147-A177-3AD203B41FA5}">
                      <a16:colId xmlns:a16="http://schemas.microsoft.com/office/drawing/2014/main" val="2791055490"/>
                    </a:ext>
                  </a:extLst>
                </a:gridCol>
                <a:gridCol w="329184">
                  <a:extLst>
                    <a:ext uri="{9D8B030D-6E8A-4147-A177-3AD203B41FA5}">
                      <a16:colId xmlns:a16="http://schemas.microsoft.com/office/drawing/2014/main" val="1512969447"/>
                    </a:ext>
                  </a:extLst>
                </a:gridCol>
                <a:gridCol w="493776">
                  <a:extLst>
                    <a:ext uri="{9D8B030D-6E8A-4147-A177-3AD203B41FA5}">
                      <a16:colId xmlns:a16="http://schemas.microsoft.com/office/drawing/2014/main" val="3970462282"/>
                    </a:ext>
                  </a:extLst>
                </a:gridCol>
                <a:gridCol w="329184">
                  <a:extLst>
                    <a:ext uri="{9D8B030D-6E8A-4147-A177-3AD203B41FA5}">
                      <a16:colId xmlns:a16="http://schemas.microsoft.com/office/drawing/2014/main" val="4277534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2976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14:19:12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extLst>
                  <a:ext uri="{0D108BD9-81ED-4DB2-BD59-A6C34878D82A}">
                    <a16:rowId xmlns:a16="http://schemas.microsoft.com/office/drawing/2014/main" val="29707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10:56:58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extLst>
                  <a:ext uri="{0D108BD9-81ED-4DB2-BD59-A6C34878D82A}">
                    <a16:rowId xmlns:a16="http://schemas.microsoft.com/office/drawing/2014/main" val="121925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10:52:35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extLst>
                  <a:ext uri="{0D108BD9-81ED-4DB2-BD59-A6C34878D82A}">
                    <a16:rowId xmlns:a16="http://schemas.microsoft.com/office/drawing/2014/main" val="185983820"/>
                  </a:ext>
                </a:extLst>
              </a:tr>
            </a:tbl>
          </a:graphicData>
        </a:graphic>
      </p:graphicFrame>
      <p:sp>
        <p:nvSpPr>
          <p:cNvPr id="4" name="Text Placeholder 3">
            <a:extLst>
              <a:ext uri="{FF2B5EF4-FFF2-40B4-BE49-F238E27FC236}">
                <a16:creationId xmlns:a16="http://schemas.microsoft.com/office/drawing/2014/main" id="{715EF382-433C-402F-955E-C2BA4C58249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17865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DAA9-C818-44A2-8E63-29E2454C9F82}"/>
              </a:ext>
            </a:extLst>
          </p:cNvPr>
          <p:cNvSpPr>
            <a:spLocks noGrp="1"/>
          </p:cNvSpPr>
          <p:nvPr>
            <p:ph type="title"/>
          </p:nvPr>
        </p:nvSpPr>
        <p:spPr/>
        <p:txBody>
          <a:bodyPr/>
          <a:lstStyle/>
          <a:p>
            <a:r>
              <a:rPr lang="en-US"/>
              <a:t>Facebook Eigene Videos - Crossposts - Export | extra 3 - 6 of 8</a:t>
            </a:r>
          </a:p>
        </p:txBody>
      </p:sp>
      <p:graphicFrame>
        <p:nvGraphicFramePr>
          <p:cNvPr id="5" name="Table Placeholder 4">
            <a:extLst>
              <a:ext uri="{FF2B5EF4-FFF2-40B4-BE49-F238E27FC236}">
                <a16:creationId xmlns:a16="http://schemas.microsoft.com/office/drawing/2014/main" id="{15D77283-F9C4-41FE-B475-95E9F72DECBB}"/>
              </a:ext>
            </a:extLst>
          </p:cNvPr>
          <p:cNvGraphicFramePr>
            <a:graphicFrameLocks noGrp="1"/>
          </p:cNvGraphicFramePr>
          <p:nvPr>
            <p:ph type="tbl" sz="quarter" idx="13"/>
            <p:extLst>
              <p:ext uri="{D42A27DB-BD31-4B8C-83A1-F6EECF244321}">
                <p14:modId xmlns:p14="http://schemas.microsoft.com/office/powerpoint/2010/main" val="4147289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99174537"/>
                    </a:ext>
                  </a:extLst>
                </a:gridCol>
                <a:gridCol w="493776">
                  <a:extLst>
                    <a:ext uri="{9D8B030D-6E8A-4147-A177-3AD203B41FA5}">
                      <a16:colId xmlns:a16="http://schemas.microsoft.com/office/drawing/2014/main" val="1479123605"/>
                    </a:ext>
                  </a:extLst>
                </a:gridCol>
                <a:gridCol w="411480">
                  <a:extLst>
                    <a:ext uri="{9D8B030D-6E8A-4147-A177-3AD203B41FA5}">
                      <a16:colId xmlns:a16="http://schemas.microsoft.com/office/drawing/2014/main" val="2329849513"/>
                    </a:ext>
                  </a:extLst>
                </a:gridCol>
                <a:gridCol w="411480">
                  <a:extLst>
                    <a:ext uri="{9D8B030D-6E8A-4147-A177-3AD203B41FA5}">
                      <a16:colId xmlns:a16="http://schemas.microsoft.com/office/drawing/2014/main" val="2341583437"/>
                    </a:ext>
                  </a:extLst>
                </a:gridCol>
                <a:gridCol w="246888">
                  <a:extLst>
                    <a:ext uri="{9D8B030D-6E8A-4147-A177-3AD203B41FA5}">
                      <a16:colId xmlns:a16="http://schemas.microsoft.com/office/drawing/2014/main" val="623948825"/>
                    </a:ext>
                  </a:extLst>
                </a:gridCol>
                <a:gridCol w="658368">
                  <a:extLst>
                    <a:ext uri="{9D8B030D-6E8A-4147-A177-3AD203B41FA5}">
                      <a16:colId xmlns:a16="http://schemas.microsoft.com/office/drawing/2014/main" val="2437875320"/>
                    </a:ext>
                  </a:extLst>
                </a:gridCol>
                <a:gridCol w="576072">
                  <a:extLst>
                    <a:ext uri="{9D8B030D-6E8A-4147-A177-3AD203B41FA5}">
                      <a16:colId xmlns:a16="http://schemas.microsoft.com/office/drawing/2014/main" val="3994145714"/>
                    </a:ext>
                  </a:extLst>
                </a:gridCol>
                <a:gridCol w="576072">
                  <a:extLst>
                    <a:ext uri="{9D8B030D-6E8A-4147-A177-3AD203B41FA5}">
                      <a16:colId xmlns:a16="http://schemas.microsoft.com/office/drawing/2014/main" val="2309832122"/>
                    </a:ext>
                  </a:extLst>
                </a:gridCol>
                <a:gridCol w="411480">
                  <a:extLst>
                    <a:ext uri="{9D8B030D-6E8A-4147-A177-3AD203B41FA5}">
                      <a16:colId xmlns:a16="http://schemas.microsoft.com/office/drawing/2014/main" val="3383787081"/>
                    </a:ext>
                  </a:extLst>
                </a:gridCol>
                <a:gridCol w="658368">
                  <a:extLst>
                    <a:ext uri="{9D8B030D-6E8A-4147-A177-3AD203B41FA5}">
                      <a16:colId xmlns:a16="http://schemas.microsoft.com/office/drawing/2014/main" val="2420529863"/>
                    </a:ext>
                  </a:extLst>
                </a:gridCol>
                <a:gridCol w="329184">
                  <a:extLst>
                    <a:ext uri="{9D8B030D-6E8A-4147-A177-3AD203B41FA5}">
                      <a16:colId xmlns:a16="http://schemas.microsoft.com/office/drawing/2014/main" val="3786917703"/>
                    </a:ext>
                  </a:extLst>
                </a:gridCol>
                <a:gridCol w="493776">
                  <a:extLst>
                    <a:ext uri="{9D8B030D-6E8A-4147-A177-3AD203B41FA5}">
                      <a16:colId xmlns:a16="http://schemas.microsoft.com/office/drawing/2014/main" val="3172912233"/>
                    </a:ext>
                  </a:extLst>
                </a:gridCol>
                <a:gridCol w="329184">
                  <a:extLst>
                    <a:ext uri="{9D8B030D-6E8A-4147-A177-3AD203B41FA5}">
                      <a16:colId xmlns:a16="http://schemas.microsoft.com/office/drawing/2014/main" val="2204316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7428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12:30:31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352739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3 - 2019-01-30 09:56:40 </a:t>
                      </a:r>
                      <a:r>
                        <a:rPr kumimoji="0" lang="de-DE" sz="1000" b="0" i="0" u="none" strike="noStrike" kern="1200" cap="none" spc="0" normalizeH="0" baseline="0" noProof="0">
                          <a:ln>
                            <a:noFill/>
                          </a:ln>
                          <a:solidFill>
                            <a:prstClr val="black"/>
                          </a:solidFill>
                          <a:effectLst/>
                          <a:uLnTx/>
                          <a:uFillTx/>
                          <a:latin typeface="+mn-lt"/>
                          <a:ea typeface="+mn-ea"/>
                          <a:cs typeface="+mn-cs"/>
                        </a:rPr>
                        <a:t> 
 Britischer Abgang: Immer wieder verkünden, dass man geht, dann aber trotzdem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232384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10:59:27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extLst>
                  <a:ext uri="{0D108BD9-81ED-4DB2-BD59-A6C34878D82A}">
                    <a16:rowId xmlns:a16="http://schemas.microsoft.com/office/drawing/2014/main" val="4965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12:31:14 </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Wenn die Schere zwischen Arm und Reich weiter auseinandergeht, kommt sie bald auf der anderen Seite wieder zusammen!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extLst>
                  <a:ext uri="{0D108BD9-81ED-4DB2-BD59-A6C34878D82A}">
                    <a16:rowId xmlns:a16="http://schemas.microsoft.com/office/drawing/2014/main" val="1834239737"/>
                  </a:ext>
                </a:extLst>
              </a:tr>
            </a:tbl>
          </a:graphicData>
        </a:graphic>
      </p:graphicFrame>
      <p:sp>
        <p:nvSpPr>
          <p:cNvPr id="4" name="Text Placeholder 3">
            <a:extLst>
              <a:ext uri="{FF2B5EF4-FFF2-40B4-BE49-F238E27FC236}">
                <a16:creationId xmlns:a16="http://schemas.microsoft.com/office/drawing/2014/main" id="{6BDD3AC9-B61B-4922-95D4-70F40D672DD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190090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B20D4-AD9A-4145-A491-5DDC0D9AC2D3}"/>
              </a:ext>
            </a:extLst>
          </p:cNvPr>
          <p:cNvSpPr>
            <a:spLocks noGrp="1"/>
          </p:cNvSpPr>
          <p:nvPr>
            <p:ph type="title"/>
          </p:nvPr>
        </p:nvSpPr>
        <p:spPr/>
        <p:txBody>
          <a:bodyPr/>
          <a:lstStyle/>
          <a:p>
            <a:r>
              <a:rPr lang="en-US"/>
              <a:t>Facebook Eigene Videos - Crossposts - Export | extra 3 - 7 of 8</a:t>
            </a:r>
          </a:p>
        </p:txBody>
      </p:sp>
      <p:graphicFrame>
        <p:nvGraphicFramePr>
          <p:cNvPr id="5" name="Table Placeholder 4">
            <a:extLst>
              <a:ext uri="{FF2B5EF4-FFF2-40B4-BE49-F238E27FC236}">
                <a16:creationId xmlns:a16="http://schemas.microsoft.com/office/drawing/2014/main" id="{550B750A-3678-4CE0-83CE-C43DDA8EFF2C}"/>
              </a:ext>
            </a:extLst>
          </p:cNvPr>
          <p:cNvGraphicFramePr>
            <a:graphicFrameLocks noGrp="1"/>
          </p:cNvGraphicFramePr>
          <p:nvPr>
            <p:ph type="tbl" sz="quarter" idx="13"/>
            <p:extLst>
              <p:ext uri="{D42A27DB-BD31-4B8C-83A1-F6EECF244321}">
                <p14:modId xmlns:p14="http://schemas.microsoft.com/office/powerpoint/2010/main" val="334326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65197042"/>
                    </a:ext>
                  </a:extLst>
                </a:gridCol>
                <a:gridCol w="493776">
                  <a:extLst>
                    <a:ext uri="{9D8B030D-6E8A-4147-A177-3AD203B41FA5}">
                      <a16:colId xmlns:a16="http://schemas.microsoft.com/office/drawing/2014/main" val="339767038"/>
                    </a:ext>
                  </a:extLst>
                </a:gridCol>
                <a:gridCol w="411480">
                  <a:extLst>
                    <a:ext uri="{9D8B030D-6E8A-4147-A177-3AD203B41FA5}">
                      <a16:colId xmlns:a16="http://schemas.microsoft.com/office/drawing/2014/main" val="318135059"/>
                    </a:ext>
                  </a:extLst>
                </a:gridCol>
                <a:gridCol w="411480">
                  <a:extLst>
                    <a:ext uri="{9D8B030D-6E8A-4147-A177-3AD203B41FA5}">
                      <a16:colId xmlns:a16="http://schemas.microsoft.com/office/drawing/2014/main" val="416889049"/>
                    </a:ext>
                  </a:extLst>
                </a:gridCol>
                <a:gridCol w="246888">
                  <a:extLst>
                    <a:ext uri="{9D8B030D-6E8A-4147-A177-3AD203B41FA5}">
                      <a16:colId xmlns:a16="http://schemas.microsoft.com/office/drawing/2014/main" val="2745198909"/>
                    </a:ext>
                  </a:extLst>
                </a:gridCol>
                <a:gridCol w="658368">
                  <a:extLst>
                    <a:ext uri="{9D8B030D-6E8A-4147-A177-3AD203B41FA5}">
                      <a16:colId xmlns:a16="http://schemas.microsoft.com/office/drawing/2014/main" val="3597983033"/>
                    </a:ext>
                  </a:extLst>
                </a:gridCol>
                <a:gridCol w="576072">
                  <a:extLst>
                    <a:ext uri="{9D8B030D-6E8A-4147-A177-3AD203B41FA5}">
                      <a16:colId xmlns:a16="http://schemas.microsoft.com/office/drawing/2014/main" val="3956686759"/>
                    </a:ext>
                  </a:extLst>
                </a:gridCol>
                <a:gridCol w="576072">
                  <a:extLst>
                    <a:ext uri="{9D8B030D-6E8A-4147-A177-3AD203B41FA5}">
                      <a16:colId xmlns:a16="http://schemas.microsoft.com/office/drawing/2014/main" val="4247927255"/>
                    </a:ext>
                  </a:extLst>
                </a:gridCol>
                <a:gridCol w="411480">
                  <a:extLst>
                    <a:ext uri="{9D8B030D-6E8A-4147-A177-3AD203B41FA5}">
                      <a16:colId xmlns:a16="http://schemas.microsoft.com/office/drawing/2014/main" val="2818960443"/>
                    </a:ext>
                  </a:extLst>
                </a:gridCol>
                <a:gridCol w="658368">
                  <a:extLst>
                    <a:ext uri="{9D8B030D-6E8A-4147-A177-3AD203B41FA5}">
                      <a16:colId xmlns:a16="http://schemas.microsoft.com/office/drawing/2014/main" val="2245641532"/>
                    </a:ext>
                  </a:extLst>
                </a:gridCol>
                <a:gridCol w="329184">
                  <a:extLst>
                    <a:ext uri="{9D8B030D-6E8A-4147-A177-3AD203B41FA5}">
                      <a16:colId xmlns:a16="http://schemas.microsoft.com/office/drawing/2014/main" val="3821185797"/>
                    </a:ext>
                  </a:extLst>
                </a:gridCol>
                <a:gridCol w="493776">
                  <a:extLst>
                    <a:ext uri="{9D8B030D-6E8A-4147-A177-3AD203B41FA5}">
                      <a16:colId xmlns:a16="http://schemas.microsoft.com/office/drawing/2014/main" val="4218095846"/>
                    </a:ext>
                  </a:extLst>
                </a:gridCol>
                <a:gridCol w="329184">
                  <a:extLst>
                    <a:ext uri="{9D8B030D-6E8A-4147-A177-3AD203B41FA5}">
                      <a16:colId xmlns:a16="http://schemas.microsoft.com/office/drawing/2014/main" val="2812985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3646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12:09:41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extLst>
                  <a:ext uri="{0D108BD9-81ED-4DB2-BD59-A6C34878D82A}">
                    <a16:rowId xmlns:a16="http://schemas.microsoft.com/office/drawing/2014/main" val="314930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12:43:21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89485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3 - 2019-01-22 08:47:36 </a:t>
                      </a:r>
                      <a:r>
                        <a:rPr kumimoji="0" lang="de-DE" sz="1000" b="0" i="0" u="none" strike="noStrike" kern="1200" cap="none" spc="0" normalizeH="0" baseline="0" noProof="0">
                          <a:ln>
                            <a:noFill/>
                          </a:ln>
                          <a:solidFill>
                            <a:prstClr val="black"/>
                          </a:solidFill>
                          <a:effectLst/>
                          <a:uLnTx/>
                          <a:uFillTx/>
                          <a:latin typeface="+mn-lt"/>
                          <a:ea typeface="+mn-ea"/>
                          <a:cs typeface="+mn-cs"/>
                        </a:rPr>
                        <a:t> 
 Konzerne zahlen zu wenig Steuern in der EU: 
Der gesetzliche Steuersatz für Unternehmen liegt in Deutschland bei 30%, tatsächlich zahlten multinationale Konzerne nur 20%. In Luxemburg waren es sogar zwei statt 29%. Auch in Sachen Digitalsteuer herrscht Stillstand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extLst>
                  <a:ext uri="{0D108BD9-81ED-4DB2-BD59-A6C34878D82A}">
                    <a16:rowId xmlns:a16="http://schemas.microsoft.com/office/drawing/2014/main" val="1727775741"/>
                  </a:ext>
                </a:extLst>
              </a:tr>
            </a:tbl>
          </a:graphicData>
        </a:graphic>
      </p:graphicFrame>
      <p:sp>
        <p:nvSpPr>
          <p:cNvPr id="4" name="Text Placeholder 3">
            <a:extLst>
              <a:ext uri="{FF2B5EF4-FFF2-40B4-BE49-F238E27FC236}">
                <a16:creationId xmlns:a16="http://schemas.microsoft.com/office/drawing/2014/main" id="{F1367E69-DC53-4219-BB4C-600C5A291C2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89826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0C9C-9602-473D-A42F-4B92950153FB}"/>
              </a:ext>
            </a:extLst>
          </p:cNvPr>
          <p:cNvSpPr>
            <a:spLocks noGrp="1"/>
          </p:cNvSpPr>
          <p:nvPr>
            <p:ph type="title"/>
          </p:nvPr>
        </p:nvSpPr>
        <p:spPr/>
        <p:txBody>
          <a:bodyPr/>
          <a:lstStyle/>
          <a:p>
            <a:r>
              <a:rPr lang="en-US"/>
              <a:t>Facebook Eigene Videos - Crossposts - Export | extra 3 - 8 of 8</a:t>
            </a:r>
          </a:p>
        </p:txBody>
      </p:sp>
      <p:graphicFrame>
        <p:nvGraphicFramePr>
          <p:cNvPr id="5" name="Table Placeholder 4">
            <a:extLst>
              <a:ext uri="{FF2B5EF4-FFF2-40B4-BE49-F238E27FC236}">
                <a16:creationId xmlns:a16="http://schemas.microsoft.com/office/drawing/2014/main" id="{227EA393-1C68-4E21-8BB7-5761FEA8212F}"/>
              </a:ext>
            </a:extLst>
          </p:cNvPr>
          <p:cNvGraphicFramePr>
            <a:graphicFrameLocks noGrp="1"/>
          </p:cNvGraphicFramePr>
          <p:nvPr>
            <p:ph type="tbl" sz="quarter" idx="13"/>
            <p:extLst>
              <p:ext uri="{D42A27DB-BD31-4B8C-83A1-F6EECF244321}">
                <p14:modId xmlns:p14="http://schemas.microsoft.com/office/powerpoint/2010/main" val="409459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6215275"/>
                    </a:ext>
                  </a:extLst>
                </a:gridCol>
                <a:gridCol w="493776">
                  <a:extLst>
                    <a:ext uri="{9D8B030D-6E8A-4147-A177-3AD203B41FA5}">
                      <a16:colId xmlns:a16="http://schemas.microsoft.com/office/drawing/2014/main" val="1814929357"/>
                    </a:ext>
                  </a:extLst>
                </a:gridCol>
                <a:gridCol w="411480">
                  <a:extLst>
                    <a:ext uri="{9D8B030D-6E8A-4147-A177-3AD203B41FA5}">
                      <a16:colId xmlns:a16="http://schemas.microsoft.com/office/drawing/2014/main" val="364520676"/>
                    </a:ext>
                  </a:extLst>
                </a:gridCol>
                <a:gridCol w="411480">
                  <a:extLst>
                    <a:ext uri="{9D8B030D-6E8A-4147-A177-3AD203B41FA5}">
                      <a16:colId xmlns:a16="http://schemas.microsoft.com/office/drawing/2014/main" val="224225596"/>
                    </a:ext>
                  </a:extLst>
                </a:gridCol>
                <a:gridCol w="246888">
                  <a:extLst>
                    <a:ext uri="{9D8B030D-6E8A-4147-A177-3AD203B41FA5}">
                      <a16:colId xmlns:a16="http://schemas.microsoft.com/office/drawing/2014/main" val="3560791511"/>
                    </a:ext>
                  </a:extLst>
                </a:gridCol>
                <a:gridCol w="658368">
                  <a:extLst>
                    <a:ext uri="{9D8B030D-6E8A-4147-A177-3AD203B41FA5}">
                      <a16:colId xmlns:a16="http://schemas.microsoft.com/office/drawing/2014/main" val="2115319836"/>
                    </a:ext>
                  </a:extLst>
                </a:gridCol>
                <a:gridCol w="576072">
                  <a:extLst>
                    <a:ext uri="{9D8B030D-6E8A-4147-A177-3AD203B41FA5}">
                      <a16:colId xmlns:a16="http://schemas.microsoft.com/office/drawing/2014/main" val="118375066"/>
                    </a:ext>
                  </a:extLst>
                </a:gridCol>
                <a:gridCol w="576072">
                  <a:extLst>
                    <a:ext uri="{9D8B030D-6E8A-4147-A177-3AD203B41FA5}">
                      <a16:colId xmlns:a16="http://schemas.microsoft.com/office/drawing/2014/main" val="314408036"/>
                    </a:ext>
                  </a:extLst>
                </a:gridCol>
                <a:gridCol w="411480">
                  <a:extLst>
                    <a:ext uri="{9D8B030D-6E8A-4147-A177-3AD203B41FA5}">
                      <a16:colId xmlns:a16="http://schemas.microsoft.com/office/drawing/2014/main" val="327404420"/>
                    </a:ext>
                  </a:extLst>
                </a:gridCol>
                <a:gridCol w="658368">
                  <a:extLst>
                    <a:ext uri="{9D8B030D-6E8A-4147-A177-3AD203B41FA5}">
                      <a16:colId xmlns:a16="http://schemas.microsoft.com/office/drawing/2014/main" val="3890467351"/>
                    </a:ext>
                  </a:extLst>
                </a:gridCol>
                <a:gridCol w="329184">
                  <a:extLst>
                    <a:ext uri="{9D8B030D-6E8A-4147-A177-3AD203B41FA5}">
                      <a16:colId xmlns:a16="http://schemas.microsoft.com/office/drawing/2014/main" val="2688462003"/>
                    </a:ext>
                  </a:extLst>
                </a:gridCol>
                <a:gridCol w="493776">
                  <a:extLst>
                    <a:ext uri="{9D8B030D-6E8A-4147-A177-3AD203B41FA5}">
                      <a16:colId xmlns:a16="http://schemas.microsoft.com/office/drawing/2014/main" val="231502581"/>
                    </a:ext>
                  </a:extLst>
                </a:gridCol>
                <a:gridCol w="329184">
                  <a:extLst>
                    <a:ext uri="{9D8B030D-6E8A-4147-A177-3AD203B41FA5}">
                      <a16:colId xmlns:a16="http://schemas.microsoft.com/office/drawing/2014/main" val="135634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72840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12:07:22 </a:t>
                      </a:r>
                      <a:r>
                        <a:rPr kumimoji="0" lang="de-DE" sz="1000" b="0" i="0" u="none" strike="noStrike" kern="1200" cap="none" spc="0" normalizeH="0" baseline="0" noProof="0">
                          <a:ln>
                            <a:noFill/>
                          </a:ln>
                          <a:solidFill>
                            <a:prstClr val="black"/>
                          </a:solidFill>
                          <a:effectLst/>
                          <a:uLnTx/>
                          <a:uFillTx/>
                          <a:latin typeface="+mn-lt"/>
                          <a:ea typeface="+mn-ea"/>
                          <a:cs typeface="+mn-cs"/>
                        </a:rPr>
                        <a:t> 
 Urlaubsbuchung? Nur online und nachdem man die Bewertungen auf ALLEN Vergleichsportalen gecheckt hat. Gibt es eigentlich schon Vergleichsportale für Vergleichsportale?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1903090160"/>
                  </a:ext>
                </a:extLst>
              </a:tr>
            </a:tbl>
          </a:graphicData>
        </a:graphic>
      </p:graphicFrame>
      <p:sp>
        <p:nvSpPr>
          <p:cNvPr id="4" name="Text Placeholder 3">
            <a:extLst>
              <a:ext uri="{FF2B5EF4-FFF2-40B4-BE49-F238E27FC236}">
                <a16:creationId xmlns:a16="http://schemas.microsoft.com/office/drawing/2014/main" id="{161645F0-3063-4C1F-A9F6-033179D52A4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81092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CD990-1ADA-41D1-81D6-BEE3CB0F4122}"/>
              </a:ext>
            </a:extLst>
          </p:cNvPr>
          <p:cNvSpPr>
            <a:spLocks noGrp="1"/>
          </p:cNvSpPr>
          <p:nvPr>
            <p:ph type="title"/>
          </p:nvPr>
        </p:nvSpPr>
        <p:spPr/>
        <p:txBody>
          <a:bodyPr/>
          <a:lstStyle/>
          <a:p>
            <a:r>
              <a:rPr lang="en-US"/>
              <a:t>Youtube Video Views Change  | extra 3</a:t>
            </a:r>
          </a:p>
        </p:txBody>
      </p:sp>
      <p:graphicFrame>
        <p:nvGraphicFramePr>
          <p:cNvPr id="6" name="Chart Placeholder 5">
            <a:extLst>
              <a:ext uri="{FF2B5EF4-FFF2-40B4-BE49-F238E27FC236}">
                <a16:creationId xmlns:a16="http://schemas.microsoft.com/office/drawing/2014/main" id="{139D2113-8AE1-40CC-BDFE-FBD8E7283394}"/>
              </a:ext>
            </a:extLst>
          </p:cNvPr>
          <p:cNvGraphicFramePr>
            <a:graphicFrameLocks noGrp="1"/>
          </p:cNvGraphicFramePr>
          <p:nvPr>
            <p:ph type="chart" sz="quarter" idx="13"/>
            <p:extLst>
              <p:ext uri="{D42A27DB-BD31-4B8C-83A1-F6EECF244321}">
                <p14:modId xmlns:p14="http://schemas.microsoft.com/office/powerpoint/2010/main" val="304236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D85D7-69A8-4851-B959-0880D0D81A8A}"/>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E677229A-1C41-42BA-9F09-0264C73436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447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D487-BFC9-4EB7-BEA2-3F9D7DBA4CB7}"/>
              </a:ext>
            </a:extLst>
          </p:cNvPr>
          <p:cNvSpPr>
            <a:spLocks noGrp="1"/>
          </p:cNvSpPr>
          <p:nvPr>
            <p:ph type="title"/>
          </p:nvPr>
        </p:nvSpPr>
        <p:spPr/>
        <p:txBody>
          <a:bodyPr/>
          <a:lstStyle/>
          <a:p>
            <a:r>
              <a:rPr lang="de-DE"/>
              <a:t>Youtube YT Videos im Zeitraum veröffentlicht -  Lifetime | extra 3 - 1 of 3</a:t>
            </a:r>
            <a:endParaRPr lang="en-US"/>
          </a:p>
        </p:txBody>
      </p:sp>
      <p:graphicFrame>
        <p:nvGraphicFramePr>
          <p:cNvPr id="5" name="Table Placeholder 4">
            <a:extLst>
              <a:ext uri="{FF2B5EF4-FFF2-40B4-BE49-F238E27FC236}">
                <a16:creationId xmlns:a16="http://schemas.microsoft.com/office/drawing/2014/main" id="{14E8BDB5-900C-43A8-884A-BB5E04429DB3}"/>
              </a:ext>
            </a:extLst>
          </p:cNvPr>
          <p:cNvGraphicFramePr>
            <a:graphicFrameLocks noGrp="1"/>
          </p:cNvGraphicFramePr>
          <p:nvPr>
            <p:ph type="tbl" sz="quarter" idx="13"/>
            <p:extLst>
              <p:ext uri="{D42A27DB-BD31-4B8C-83A1-F6EECF244321}">
                <p14:modId xmlns:p14="http://schemas.microsoft.com/office/powerpoint/2010/main" val="145157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20012984"/>
                    </a:ext>
                  </a:extLst>
                </a:gridCol>
                <a:gridCol w="822960">
                  <a:extLst>
                    <a:ext uri="{9D8B030D-6E8A-4147-A177-3AD203B41FA5}">
                      <a16:colId xmlns:a16="http://schemas.microsoft.com/office/drawing/2014/main" val="1086668156"/>
                    </a:ext>
                  </a:extLst>
                </a:gridCol>
                <a:gridCol w="822960">
                  <a:extLst>
                    <a:ext uri="{9D8B030D-6E8A-4147-A177-3AD203B41FA5}">
                      <a16:colId xmlns:a16="http://schemas.microsoft.com/office/drawing/2014/main" val="4123057367"/>
                    </a:ext>
                  </a:extLst>
                </a:gridCol>
                <a:gridCol w="822960">
                  <a:extLst>
                    <a:ext uri="{9D8B030D-6E8A-4147-A177-3AD203B41FA5}">
                      <a16:colId xmlns:a16="http://schemas.microsoft.com/office/drawing/2014/main" val="2614465723"/>
                    </a:ext>
                  </a:extLst>
                </a:gridCol>
                <a:gridCol w="905256">
                  <a:extLst>
                    <a:ext uri="{9D8B030D-6E8A-4147-A177-3AD203B41FA5}">
                      <a16:colId xmlns:a16="http://schemas.microsoft.com/office/drawing/2014/main" val="2682441016"/>
                    </a:ext>
                  </a:extLst>
                </a:gridCol>
                <a:gridCol w="822960">
                  <a:extLst>
                    <a:ext uri="{9D8B030D-6E8A-4147-A177-3AD203B41FA5}">
                      <a16:colId xmlns:a16="http://schemas.microsoft.com/office/drawing/2014/main" val="667332269"/>
                    </a:ext>
                  </a:extLst>
                </a:gridCol>
                <a:gridCol w="1069848">
                  <a:extLst>
                    <a:ext uri="{9D8B030D-6E8A-4147-A177-3AD203B41FA5}">
                      <a16:colId xmlns:a16="http://schemas.microsoft.com/office/drawing/2014/main" val="221932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202379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extLst>
                  <a:ext uri="{0D108BD9-81ED-4DB2-BD59-A6C34878D82A}">
                    <a16:rowId xmlns:a16="http://schemas.microsoft.com/office/drawing/2014/main" val="279695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extLst>
                  <a:ext uri="{0D108BD9-81ED-4DB2-BD59-A6C34878D82A}">
                    <a16:rowId xmlns:a16="http://schemas.microsoft.com/office/drawing/2014/main" val="66357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extLst>
                  <a:ext uri="{0D108BD9-81ED-4DB2-BD59-A6C34878D82A}">
                    <a16:rowId xmlns:a16="http://schemas.microsoft.com/office/drawing/2014/main" val="9298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extLst>
                  <a:ext uri="{0D108BD9-81ED-4DB2-BD59-A6C34878D82A}">
                    <a16:rowId xmlns:a16="http://schemas.microsoft.com/office/drawing/2014/main" val="146339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07:36:27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Verkehrsbuckel in Osnabrück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83.6 %</a:t>
                      </a:r>
                    </a:p>
                  </a:txBody>
                  <a:tcPr/>
                </a:tc>
                <a:extLst>
                  <a:ext uri="{0D108BD9-81ED-4DB2-BD59-A6C34878D82A}">
                    <a16:rowId xmlns:a16="http://schemas.microsoft.com/office/drawing/2014/main" val="350164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07:39:49 </a:t>
                      </a:r>
                      <a:r>
                        <a:rPr kumimoji="0" lang="en-US" sz="1000" b="0" i="0" u="none" strike="noStrike" kern="1200" cap="none" spc="0" normalizeH="0" baseline="0" noProof="0">
                          <a:ln>
                            <a:noFill/>
                          </a:ln>
                          <a:solidFill>
                            <a:prstClr val="black"/>
                          </a:solidFill>
                          <a:effectLst/>
                          <a:uLnTx/>
                          <a:uFillTx/>
                          <a:latin typeface="+mn-lt"/>
                          <a:ea typeface="+mn-ea"/>
                          <a:cs typeface="+mn-cs"/>
                        </a:rPr>
                        <a:t>
 Hass im Netz gegen Greta Thunberg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79.5 %</a:t>
                      </a:r>
                    </a:p>
                  </a:txBody>
                  <a:tcPr/>
                </a:tc>
                <a:extLst>
                  <a:ext uri="{0D108BD9-81ED-4DB2-BD59-A6C34878D82A}">
                    <a16:rowId xmlns:a16="http://schemas.microsoft.com/office/drawing/2014/main" val="380564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extLst>
                  <a:ext uri="{0D108BD9-81ED-4DB2-BD59-A6C34878D82A}">
                    <a16:rowId xmlns:a16="http://schemas.microsoft.com/office/drawing/2014/main" val="96162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07:37:07 </a:t>
                      </a:r>
                      <a:r>
                        <a:rPr kumimoji="0" lang="de-DE" sz="1000" b="0" i="0" u="none" strike="noStrike" kern="1200" cap="none" spc="0" normalizeH="0" baseline="0" noProof="0">
                          <a:ln>
                            <a:noFill/>
                          </a:ln>
                          <a:solidFill>
                            <a:prstClr val="black"/>
                          </a:solidFill>
                          <a:effectLst/>
                          <a:uLnTx/>
                          <a:uFillTx/>
                          <a:latin typeface="+mn-lt"/>
                          <a:ea typeface="+mn-ea"/>
                          <a:cs typeface="+mn-cs"/>
                        </a:rPr>
                        <a:t>
 Trümmerhaufen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81.2 %</a:t>
                      </a:r>
                    </a:p>
                  </a:txBody>
                  <a:tcPr/>
                </a:tc>
                <a:extLst>
                  <a:ext uri="{0D108BD9-81ED-4DB2-BD59-A6C34878D82A}">
                    <a16:rowId xmlns:a16="http://schemas.microsoft.com/office/drawing/2014/main" val="255358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extLst>
                  <a:ext uri="{0D108BD9-81ED-4DB2-BD59-A6C34878D82A}">
                    <a16:rowId xmlns:a16="http://schemas.microsoft.com/office/drawing/2014/main" val="4035293946"/>
                  </a:ext>
                </a:extLst>
              </a:tr>
            </a:tbl>
          </a:graphicData>
        </a:graphic>
      </p:graphicFrame>
      <p:sp>
        <p:nvSpPr>
          <p:cNvPr id="4" name="Text Placeholder 3">
            <a:extLst>
              <a:ext uri="{FF2B5EF4-FFF2-40B4-BE49-F238E27FC236}">
                <a16:creationId xmlns:a16="http://schemas.microsoft.com/office/drawing/2014/main" id="{9189C121-BE2C-48D7-A1BD-80ED4BAE326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59118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9B5A-0CD0-41DE-8B6A-A0D38082A81A}"/>
              </a:ext>
            </a:extLst>
          </p:cNvPr>
          <p:cNvSpPr>
            <a:spLocks noGrp="1"/>
          </p:cNvSpPr>
          <p:nvPr>
            <p:ph type="title"/>
          </p:nvPr>
        </p:nvSpPr>
        <p:spPr/>
        <p:txBody>
          <a:bodyPr/>
          <a:lstStyle/>
          <a:p>
            <a:r>
              <a:rPr lang="de-DE"/>
              <a:t>Youtube YT Videos im Zeitraum veröffentlicht -  Lifetime | extra 3 - 2 of 3</a:t>
            </a:r>
            <a:endParaRPr lang="en-US"/>
          </a:p>
        </p:txBody>
      </p:sp>
      <p:graphicFrame>
        <p:nvGraphicFramePr>
          <p:cNvPr id="5" name="Table Placeholder 4">
            <a:extLst>
              <a:ext uri="{FF2B5EF4-FFF2-40B4-BE49-F238E27FC236}">
                <a16:creationId xmlns:a16="http://schemas.microsoft.com/office/drawing/2014/main" id="{0A04CDBB-E3A4-45B2-980E-815FA5C3B786}"/>
              </a:ext>
            </a:extLst>
          </p:cNvPr>
          <p:cNvGraphicFramePr>
            <a:graphicFrameLocks noGrp="1"/>
          </p:cNvGraphicFramePr>
          <p:nvPr>
            <p:ph type="tbl" sz="quarter" idx="13"/>
            <p:extLst>
              <p:ext uri="{D42A27DB-BD31-4B8C-83A1-F6EECF244321}">
                <p14:modId xmlns:p14="http://schemas.microsoft.com/office/powerpoint/2010/main" val="423073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54407105"/>
                    </a:ext>
                  </a:extLst>
                </a:gridCol>
                <a:gridCol w="822960">
                  <a:extLst>
                    <a:ext uri="{9D8B030D-6E8A-4147-A177-3AD203B41FA5}">
                      <a16:colId xmlns:a16="http://schemas.microsoft.com/office/drawing/2014/main" val="2776859150"/>
                    </a:ext>
                  </a:extLst>
                </a:gridCol>
                <a:gridCol w="822960">
                  <a:extLst>
                    <a:ext uri="{9D8B030D-6E8A-4147-A177-3AD203B41FA5}">
                      <a16:colId xmlns:a16="http://schemas.microsoft.com/office/drawing/2014/main" val="856307214"/>
                    </a:ext>
                  </a:extLst>
                </a:gridCol>
                <a:gridCol w="822960">
                  <a:extLst>
                    <a:ext uri="{9D8B030D-6E8A-4147-A177-3AD203B41FA5}">
                      <a16:colId xmlns:a16="http://schemas.microsoft.com/office/drawing/2014/main" val="4179776009"/>
                    </a:ext>
                  </a:extLst>
                </a:gridCol>
                <a:gridCol w="905256">
                  <a:extLst>
                    <a:ext uri="{9D8B030D-6E8A-4147-A177-3AD203B41FA5}">
                      <a16:colId xmlns:a16="http://schemas.microsoft.com/office/drawing/2014/main" val="3542144762"/>
                    </a:ext>
                  </a:extLst>
                </a:gridCol>
                <a:gridCol w="822960">
                  <a:extLst>
                    <a:ext uri="{9D8B030D-6E8A-4147-A177-3AD203B41FA5}">
                      <a16:colId xmlns:a16="http://schemas.microsoft.com/office/drawing/2014/main" val="1874372798"/>
                    </a:ext>
                  </a:extLst>
                </a:gridCol>
                <a:gridCol w="1069848">
                  <a:extLst>
                    <a:ext uri="{9D8B030D-6E8A-4147-A177-3AD203B41FA5}">
                      <a16:colId xmlns:a16="http://schemas.microsoft.com/office/drawing/2014/main" val="209920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47542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extLst>
                  <a:ext uri="{0D108BD9-81ED-4DB2-BD59-A6C34878D82A}">
                    <a16:rowId xmlns:a16="http://schemas.microsoft.com/office/drawing/2014/main" val="245783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07:30:33 </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Teurer Abschiebeknast am Flughafen München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extLst>
                  <a:ext uri="{0D108BD9-81ED-4DB2-BD59-A6C34878D82A}">
                    <a16:rowId xmlns:a16="http://schemas.microsoft.com/office/drawing/2014/main" val="301026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08:33:24 </a:t>
                      </a:r>
                      <a:r>
                        <a:rPr kumimoji="0" lang="en-US" sz="1000" b="0" i="0" u="none" strike="noStrike" kern="1200" cap="none" spc="0" normalizeH="0" baseline="0" noProof="0">
                          <a:ln>
                            <a:noFill/>
                          </a:ln>
                          <a:solidFill>
                            <a:prstClr val="black"/>
                          </a:solidFill>
                          <a:effectLst/>
                          <a:uLnTx/>
                          <a:uFillTx/>
                          <a:latin typeface="+mn-lt"/>
                          <a:ea typeface="+mn-ea"/>
                          <a:cs typeface="+mn-cs"/>
                        </a:rPr>
                        <a:t>
 "Brexit-Room" - Das neue Escape-Spiel (with English subtitles)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11052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08:30:18 </a:t>
                      </a:r>
                      <a:r>
                        <a:rPr kumimoji="0" lang="en-US" sz="1000" b="0" i="0" u="none" strike="noStrike" kern="1200" cap="none" spc="0" normalizeH="0" baseline="0" noProof="0">
                          <a:ln>
                            <a:noFill/>
                          </a:ln>
                          <a:solidFill>
                            <a:prstClr val="black"/>
                          </a:solidFill>
                          <a:effectLst/>
                          <a:uLnTx/>
                          <a:uFillTx/>
                          <a:latin typeface="+mn-lt"/>
                          <a:ea typeface="+mn-ea"/>
                          <a:cs typeface="+mn-cs"/>
                        </a:rPr>
                        <a:t>
 Die Lobby-Glucke von der Bauerntruppe - Song für Julia Klöckner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78.9 %</a:t>
                      </a:r>
                    </a:p>
                  </a:txBody>
                  <a:tcPr/>
                </a:tc>
                <a:extLst>
                  <a:ext uri="{0D108BD9-81ED-4DB2-BD59-A6C34878D82A}">
                    <a16:rowId xmlns:a16="http://schemas.microsoft.com/office/drawing/2014/main" val="399723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07:35:58 </a:t>
                      </a:r>
                      <a:r>
                        <a:rPr kumimoji="0" lang="en-US" sz="1000" b="0" i="0" u="none" strike="noStrike" kern="1200" cap="none" spc="0" normalizeH="0" baseline="0" noProof="0">
                          <a:ln>
                            <a:noFill/>
                          </a:ln>
                          <a:solidFill>
                            <a:prstClr val="black"/>
                          </a:solidFill>
                          <a:effectLst/>
                          <a:uLnTx/>
                          <a:uFillTx/>
                          <a:latin typeface="+mn-lt"/>
                          <a:ea typeface="+mn-ea"/>
                          <a:cs typeface="+mn-cs"/>
                        </a:rPr>
                        <a:t>
 Horrorschocker "Tempolimit"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80.0 %</a:t>
                      </a:r>
                    </a:p>
                  </a:txBody>
                  <a:tcPr/>
                </a:tc>
                <a:extLst>
                  <a:ext uri="{0D108BD9-81ED-4DB2-BD59-A6C34878D82A}">
                    <a16:rowId xmlns:a16="http://schemas.microsoft.com/office/drawing/2014/main" val="197376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07:47:38 </a:t>
                      </a:r>
                      <a:r>
                        <a:rPr kumimoji="0" lang="de-DE" sz="1000" b="0" i="0" u="none" strike="noStrike" kern="1200" cap="none" spc="0" normalizeH="0" baseline="0" noProof="0">
                          <a:ln>
                            <a:noFill/>
                          </a:ln>
                          <a:solidFill>
                            <a:prstClr val="black"/>
                          </a:solidFill>
                          <a:effectLst/>
                          <a:uLnTx/>
                          <a:uFillTx/>
                          <a:latin typeface="+mn-lt"/>
                          <a:ea typeface="+mn-ea"/>
                          <a:cs typeface="+mn-cs"/>
                        </a:rPr>
                        <a:t>
 Taschenspielertricks bei Dieselfahrverboten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239046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extra 3 - 2019-01-30 17:47:35 </a:t>
                      </a:r>
                      <a:r>
                        <a:rPr kumimoji="0" lang="nl-NL" sz="1000" b="0" i="0" u="none" strike="noStrike" kern="1200" cap="none" spc="0" normalizeH="0" baseline="0" noProof="0">
                          <a:ln>
                            <a:noFill/>
                          </a:ln>
                          <a:solidFill>
                            <a:prstClr val="black"/>
                          </a:solidFill>
                          <a:effectLst/>
                          <a:uLnTx/>
                          <a:uFillTx/>
                          <a:latin typeface="+mn-lt"/>
                          <a:ea typeface="+mn-ea"/>
                          <a:cs typeface="+mn-cs"/>
                        </a:rPr>
                        <a:t>
 extra 3 Familie: Reiseportale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extLst>
                  <a:ext uri="{0D108BD9-81ED-4DB2-BD59-A6C34878D82A}">
                    <a16:rowId xmlns:a16="http://schemas.microsoft.com/office/drawing/2014/main" val="48566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3 - 2019-01-31 07:37:29 </a:t>
                      </a:r>
                      <a:r>
                        <a:rPr kumimoji="0" lang="sv-SE" sz="1000" b="0" i="0" u="none" strike="noStrike" kern="1200" cap="none" spc="0" normalizeH="0" baseline="0" noProof="0">
                          <a:ln>
                            <a:noFill/>
                          </a:ln>
                          <a:solidFill>
                            <a:prstClr val="black"/>
                          </a:solidFill>
                          <a:effectLst/>
                          <a:uLnTx/>
                          <a:uFillTx/>
                          <a:latin typeface="+mn-lt"/>
                          <a:ea typeface="+mn-ea"/>
                          <a:cs typeface="+mn-cs"/>
                        </a:rPr>
                        <a:t>
 extra 3 Extra: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76.6 %</a:t>
                      </a:r>
                    </a:p>
                  </a:txBody>
                  <a:tcPr/>
                </a:tc>
                <a:extLst>
                  <a:ext uri="{0D108BD9-81ED-4DB2-BD59-A6C34878D82A}">
                    <a16:rowId xmlns:a16="http://schemas.microsoft.com/office/drawing/2014/main" val="3606112063"/>
                  </a:ext>
                </a:extLst>
              </a:tr>
            </a:tbl>
          </a:graphicData>
        </a:graphic>
      </p:graphicFrame>
      <p:sp>
        <p:nvSpPr>
          <p:cNvPr id="4" name="Text Placeholder 3">
            <a:extLst>
              <a:ext uri="{FF2B5EF4-FFF2-40B4-BE49-F238E27FC236}">
                <a16:creationId xmlns:a16="http://schemas.microsoft.com/office/drawing/2014/main" id="{8F320099-3C46-4E68-90C0-56862B020BF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596065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2D61-6413-48EF-BBFD-8F618997D526}"/>
              </a:ext>
            </a:extLst>
          </p:cNvPr>
          <p:cNvSpPr>
            <a:spLocks noGrp="1"/>
          </p:cNvSpPr>
          <p:nvPr>
            <p:ph type="title"/>
          </p:nvPr>
        </p:nvSpPr>
        <p:spPr/>
        <p:txBody>
          <a:bodyPr/>
          <a:lstStyle/>
          <a:p>
            <a:r>
              <a:rPr lang="de-DE"/>
              <a:t>Youtube YT Videos im Zeitraum veröffentlicht -  Lifetime | extra 3 - 3 of 3</a:t>
            </a:r>
            <a:endParaRPr lang="en-US"/>
          </a:p>
        </p:txBody>
      </p:sp>
      <p:graphicFrame>
        <p:nvGraphicFramePr>
          <p:cNvPr id="5" name="Table Placeholder 4">
            <a:extLst>
              <a:ext uri="{FF2B5EF4-FFF2-40B4-BE49-F238E27FC236}">
                <a16:creationId xmlns:a16="http://schemas.microsoft.com/office/drawing/2014/main" id="{3A94CB7E-8CD5-4290-AEBA-F327C5A5E038}"/>
              </a:ext>
            </a:extLst>
          </p:cNvPr>
          <p:cNvGraphicFramePr>
            <a:graphicFrameLocks noGrp="1"/>
          </p:cNvGraphicFramePr>
          <p:nvPr>
            <p:ph type="tbl" sz="quarter" idx="13"/>
            <p:extLst>
              <p:ext uri="{D42A27DB-BD31-4B8C-83A1-F6EECF244321}">
                <p14:modId xmlns:p14="http://schemas.microsoft.com/office/powerpoint/2010/main" val="336054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07190692"/>
                    </a:ext>
                  </a:extLst>
                </a:gridCol>
                <a:gridCol w="822960">
                  <a:extLst>
                    <a:ext uri="{9D8B030D-6E8A-4147-A177-3AD203B41FA5}">
                      <a16:colId xmlns:a16="http://schemas.microsoft.com/office/drawing/2014/main" val="1684202514"/>
                    </a:ext>
                  </a:extLst>
                </a:gridCol>
                <a:gridCol w="822960">
                  <a:extLst>
                    <a:ext uri="{9D8B030D-6E8A-4147-A177-3AD203B41FA5}">
                      <a16:colId xmlns:a16="http://schemas.microsoft.com/office/drawing/2014/main" val="3129404955"/>
                    </a:ext>
                  </a:extLst>
                </a:gridCol>
                <a:gridCol w="822960">
                  <a:extLst>
                    <a:ext uri="{9D8B030D-6E8A-4147-A177-3AD203B41FA5}">
                      <a16:colId xmlns:a16="http://schemas.microsoft.com/office/drawing/2014/main" val="3050598971"/>
                    </a:ext>
                  </a:extLst>
                </a:gridCol>
                <a:gridCol w="905256">
                  <a:extLst>
                    <a:ext uri="{9D8B030D-6E8A-4147-A177-3AD203B41FA5}">
                      <a16:colId xmlns:a16="http://schemas.microsoft.com/office/drawing/2014/main" val="3513067476"/>
                    </a:ext>
                  </a:extLst>
                </a:gridCol>
                <a:gridCol w="822960">
                  <a:extLst>
                    <a:ext uri="{9D8B030D-6E8A-4147-A177-3AD203B41FA5}">
                      <a16:colId xmlns:a16="http://schemas.microsoft.com/office/drawing/2014/main" val="4062438545"/>
                    </a:ext>
                  </a:extLst>
                </a:gridCol>
                <a:gridCol w="1069848">
                  <a:extLst>
                    <a:ext uri="{9D8B030D-6E8A-4147-A177-3AD203B41FA5}">
                      <a16:colId xmlns:a16="http://schemas.microsoft.com/office/drawing/2014/main" val="217604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86032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07:46:16 </a:t>
                      </a:r>
                      <a:r>
                        <a:rPr kumimoji="0" lang="de-DE" sz="1000" b="0" i="0" u="none" strike="noStrike" kern="1200" cap="none" spc="0" normalizeH="0" baseline="0" noProof="0">
                          <a:ln>
                            <a:noFill/>
                          </a:ln>
                          <a:solidFill>
                            <a:prstClr val="black"/>
                          </a:solidFill>
                          <a:effectLst/>
                          <a:uLnTx/>
                          <a:uFillTx/>
                          <a:latin typeface="+mn-lt"/>
                          <a:ea typeface="+mn-ea"/>
                          <a:cs typeface="+mn-cs"/>
                        </a:rPr>
                        <a:t>
 Werbung: Die Deutsche Flugbereitschaft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82.6 %</a:t>
                      </a:r>
                    </a:p>
                  </a:txBody>
                  <a:tcPr/>
                </a:tc>
                <a:extLst>
                  <a:ext uri="{0D108BD9-81ED-4DB2-BD59-A6C34878D82A}">
                    <a16:rowId xmlns:a16="http://schemas.microsoft.com/office/drawing/2014/main" val="404380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08:31:26 </a:t>
                      </a:r>
                      <a:r>
                        <a:rPr kumimoji="0" lang="en-US" sz="1000" b="0" i="0" u="none" strike="noStrike" kern="1200" cap="none" spc="0" normalizeH="0" baseline="0" noProof="0">
                          <a:ln>
                            <a:noFill/>
                          </a:ln>
                          <a:solidFill>
                            <a:prstClr val="black"/>
                          </a:solidFill>
                          <a:effectLst/>
                          <a:uLnTx/>
                          <a:uFillTx/>
                          <a:latin typeface="+mn-lt"/>
                          <a:ea typeface="+mn-ea"/>
                          <a:cs typeface="+mn-cs"/>
                        </a:rPr>
                        <a:t>
 Coaching für Altersarmut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extLst>
                  <a:ext uri="{0D108BD9-81ED-4DB2-BD59-A6C34878D82A}">
                    <a16:rowId xmlns:a16="http://schemas.microsoft.com/office/drawing/2014/main" val="252778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07:32:26 </a:t>
                      </a:r>
                      <a:r>
                        <a:rPr kumimoji="0" lang="de-DE" sz="1000" b="0" i="0" u="none" strike="noStrike" kern="1200" cap="none" spc="0" normalizeH="0" baseline="0" noProof="0">
                          <a:ln>
                            <a:noFill/>
                          </a:ln>
                          <a:solidFill>
                            <a:prstClr val="black"/>
                          </a:solidFill>
                          <a:effectLst/>
                          <a:uLnTx/>
                          <a:uFillTx/>
                          <a:latin typeface="+mn-lt"/>
                          <a:ea typeface="+mn-ea"/>
                          <a:cs typeface="+mn-cs"/>
                        </a:rPr>
                        <a:t>
 20-Jähriger verantwortlich für Champions-Leak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extLst>
                  <a:ext uri="{0D108BD9-81ED-4DB2-BD59-A6C34878D82A}">
                    <a16:rowId xmlns:a16="http://schemas.microsoft.com/office/drawing/2014/main" val="249203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07:38:29 </a:t>
                      </a:r>
                      <a:r>
                        <a:rPr kumimoji="0" lang="en-US" sz="1000" b="0" i="0" u="none" strike="noStrike" kern="1200" cap="none" spc="0" normalizeH="0" baseline="0" noProof="0">
                          <a:ln>
                            <a:noFill/>
                          </a:ln>
                          <a:solidFill>
                            <a:prstClr val="black"/>
                          </a:solidFill>
                          <a:effectLst/>
                          <a:uLnTx/>
                          <a:uFillTx/>
                          <a:latin typeface="+mn-lt"/>
                          <a:ea typeface="+mn-ea"/>
                          <a:cs typeface="+mn-cs"/>
                        </a:rPr>
                        <a:t>
 Reporterin Katja Kreml auf der Bootsmesse in Düsseldorf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75.9 %</a:t>
                      </a:r>
                    </a:p>
                  </a:txBody>
                  <a:tcPr/>
                </a:tc>
                <a:extLst>
                  <a:ext uri="{0D108BD9-81ED-4DB2-BD59-A6C34878D82A}">
                    <a16:rowId xmlns:a16="http://schemas.microsoft.com/office/drawing/2014/main" val="275103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07:30:28 </a:t>
                      </a:r>
                      <a:r>
                        <a:rPr kumimoji="0" lang="en-US" sz="1000" b="0" i="0" u="none" strike="noStrike" kern="1200" cap="none" spc="0" normalizeH="0" baseline="0" noProof="0">
                          <a:ln>
                            <a:noFill/>
                          </a:ln>
                          <a:solidFill>
                            <a:prstClr val="black"/>
                          </a:solidFill>
                          <a:effectLst/>
                          <a:uLnTx/>
                          <a:uFillTx/>
                          <a:latin typeface="+mn-lt"/>
                          <a:ea typeface="+mn-ea"/>
                          <a:cs typeface="+mn-cs"/>
                        </a:rPr>
                        <a:t>
 Container-Überraschung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88.6 %</a:t>
                      </a:r>
                    </a:p>
                  </a:txBody>
                  <a:tcPr/>
                </a:tc>
                <a:extLst>
                  <a:ext uri="{0D108BD9-81ED-4DB2-BD59-A6C34878D82A}">
                    <a16:rowId xmlns:a16="http://schemas.microsoft.com/office/drawing/2014/main" val="307394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07:36:12 </a:t>
                      </a:r>
                      <a:r>
                        <a:rPr kumimoji="0" lang="de-DE" sz="1000" b="0" i="0" u="none" strike="noStrike" kern="1200" cap="none" spc="0" normalizeH="0" baseline="0" noProof="0">
                          <a:ln>
                            <a:noFill/>
                          </a:ln>
                          <a:solidFill>
                            <a:prstClr val="black"/>
                          </a:solidFill>
                          <a:effectLst/>
                          <a:uLnTx/>
                          <a:uFillTx/>
                          <a:latin typeface="+mn-lt"/>
                          <a:ea typeface="+mn-ea"/>
                          <a:cs typeface="+mn-cs"/>
                        </a:rPr>
                        <a:t>
 Tempolimit rasend schnell wieder vom Tisch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extLst>
                  <a:ext uri="{0D108BD9-81ED-4DB2-BD59-A6C34878D82A}">
                    <a16:rowId xmlns:a16="http://schemas.microsoft.com/office/drawing/2014/main" val="265403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10:12:10 </a:t>
                      </a:r>
                      <a:r>
                        <a:rPr kumimoji="0" lang="de-DE" sz="1000" b="0" i="0" u="none" strike="noStrike" kern="1200" cap="none" spc="0" normalizeH="0" baseline="0" noProof="0">
                          <a:ln>
                            <a:noFill/>
                          </a:ln>
                          <a:solidFill>
                            <a:prstClr val="black"/>
                          </a:solidFill>
                          <a:effectLst/>
                          <a:uLnTx/>
                          <a:uFillTx/>
                          <a:latin typeface="+mn-lt"/>
                          <a:ea typeface="+mn-ea"/>
                          <a:cs typeface="+mn-cs"/>
                        </a:rPr>
                        <a:t>
 Die Würste des Menschen sind unantastbar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69.8 %</a:t>
                      </a:r>
                    </a:p>
                  </a:txBody>
                  <a:tcPr/>
                </a:tc>
                <a:extLst>
                  <a:ext uri="{0D108BD9-81ED-4DB2-BD59-A6C34878D82A}">
                    <a16:rowId xmlns:a16="http://schemas.microsoft.com/office/drawing/2014/main" val="136917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08:03:04 </a:t>
                      </a:r>
                      <a:r>
                        <a:rPr kumimoji="0" lang="en-US" sz="1000" b="0" i="0" u="none" strike="noStrike" kern="1200" cap="none" spc="0" normalizeH="0" baseline="0" noProof="0">
                          <a:ln>
                            <a:noFill/>
                          </a:ln>
                          <a:solidFill>
                            <a:prstClr val="black"/>
                          </a:solidFill>
                          <a:effectLst/>
                          <a:uLnTx/>
                          <a:uFillTx/>
                          <a:latin typeface="+mn-lt"/>
                          <a:ea typeface="+mn-ea"/>
                          <a:cs typeface="+mn-cs"/>
                        </a:rPr>
                        <a:t>
 Abgehakt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78.0 %</a:t>
                      </a:r>
                    </a:p>
                  </a:txBody>
                  <a:tcPr/>
                </a:tc>
                <a:extLst>
                  <a:ext uri="{0D108BD9-81ED-4DB2-BD59-A6C34878D82A}">
                    <a16:rowId xmlns:a16="http://schemas.microsoft.com/office/drawing/2014/main" val="512254315"/>
                  </a:ext>
                </a:extLst>
              </a:tr>
            </a:tbl>
          </a:graphicData>
        </a:graphic>
      </p:graphicFrame>
      <p:sp>
        <p:nvSpPr>
          <p:cNvPr id="4" name="Text Placeholder 3">
            <a:extLst>
              <a:ext uri="{FF2B5EF4-FFF2-40B4-BE49-F238E27FC236}">
                <a16:creationId xmlns:a16="http://schemas.microsoft.com/office/drawing/2014/main" id="{E5CD8F40-065D-4534-ADCB-8FC0C1C7A02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708554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54ED5-6D3E-44EF-82BA-D0A8CB8A09C3}"/>
              </a:ext>
            </a:extLst>
          </p:cNvPr>
          <p:cNvSpPr>
            <a:spLocks noGrp="1"/>
          </p:cNvSpPr>
          <p:nvPr>
            <p:ph type="title"/>
          </p:nvPr>
        </p:nvSpPr>
        <p:spPr/>
        <p:txBody>
          <a:bodyPr/>
          <a:lstStyle/>
          <a:p>
            <a:r>
              <a:rPr lang="de-DE"/>
              <a:t>Youtube YT Top Ten Videos im Zeitraum genutzt | extra 3 - 1 of 2</a:t>
            </a:r>
            <a:endParaRPr lang="en-US"/>
          </a:p>
        </p:txBody>
      </p:sp>
      <p:graphicFrame>
        <p:nvGraphicFramePr>
          <p:cNvPr id="5" name="Table Placeholder 4">
            <a:extLst>
              <a:ext uri="{FF2B5EF4-FFF2-40B4-BE49-F238E27FC236}">
                <a16:creationId xmlns:a16="http://schemas.microsoft.com/office/drawing/2014/main" id="{E8149898-5EA4-43D6-B473-34F3C1A979EF}"/>
              </a:ext>
            </a:extLst>
          </p:cNvPr>
          <p:cNvGraphicFramePr>
            <a:graphicFrameLocks noGrp="1"/>
          </p:cNvGraphicFramePr>
          <p:nvPr>
            <p:ph type="tbl" sz="quarter" idx="13"/>
            <p:extLst>
              <p:ext uri="{D42A27DB-BD31-4B8C-83A1-F6EECF244321}">
                <p14:modId xmlns:p14="http://schemas.microsoft.com/office/powerpoint/2010/main" val="2317135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5000382"/>
                    </a:ext>
                  </a:extLst>
                </a:gridCol>
                <a:gridCol w="740664">
                  <a:extLst>
                    <a:ext uri="{9D8B030D-6E8A-4147-A177-3AD203B41FA5}">
                      <a16:colId xmlns:a16="http://schemas.microsoft.com/office/drawing/2014/main" val="2145411366"/>
                    </a:ext>
                  </a:extLst>
                </a:gridCol>
                <a:gridCol w="740664">
                  <a:extLst>
                    <a:ext uri="{9D8B030D-6E8A-4147-A177-3AD203B41FA5}">
                      <a16:colId xmlns:a16="http://schemas.microsoft.com/office/drawing/2014/main" val="2241663919"/>
                    </a:ext>
                  </a:extLst>
                </a:gridCol>
                <a:gridCol w="411480">
                  <a:extLst>
                    <a:ext uri="{9D8B030D-6E8A-4147-A177-3AD203B41FA5}">
                      <a16:colId xmlns:a16="http://schemas.microsoft.com/office/drawing/2014/main" val="206691738"/>
                    </a:ext>
                  </a:extLst>
                </a:gridCol>
                <a:gridCol w="411480">
                  <a:extLst>
                    <a:ext uri="{9D8B030D-6E8A-4147-A177-3AD203B41FA5}">
                      <a16:colId xmlns:a16="http://schemas.microsoft.com/office/drawing/2014/main" val="1667516160"/>
                    </a:ext>
                  </a:extLst>
                </a:gridCol>
                <a:gridCol w="411480">
                  <a:extLst>
                    <a:ext uri="{9D8B030D-6E8A-4147-A177-3AD203B41FA5}">
                      <a16:colId xmlns:a16="http://schemas.microsoft.com/office/drawing/2014/main" val="3531177937"/>
                    </a:ext>
                  </a:extLst>
                </a:gridCol>
                <a:gridCol w="411480">
                  <a:extLst>
                    <a:ext uri="{9D8B030D-6E8A-4147-A177-3AD203B41FA5}">
                      <a16:colId xmlns:a16="http://schemas.microsoft.com/office/drawing/2014/main" val="2359987995"/>
                    </a:ext>
                  </a:extLst>
                </a:gridCol>
                <a:gridCol w="740664">
                  <a:extLst>
                    <a:ext uri="{9D8B030D-6E8A-4147-A177-3AD203B41FA5}">
                      <a16:colId xmlns:a16="http://schemas.microsoft.com/office/drawing/2014/main" val="3422506563"/>
                    </a:ext>
                  </a:extLst>
                </a:gridCol>
                <a:gridCol w="740664">
                  <a:extLst>
                    <a:ext uri="{9D8B030D-6E8A-4147-A177-3AD203B41FA5}">
                      <a16:colId xmlns:a16="http://schemas.microsoft.com/office/drawing/2014/main" val="2323993711"/>
                    </a:ext>
                  </a:extLst>
                </a:gridCol>
                <a:gridCol w="740664">
                  <a:extLst>
                    <a:ext uri="{9D8B030D-6E8A-4147-A177-3AD203B41FA5}">
                      <a16:colId xmlns:a16="http://schemas.microsoft.com/office/drawing/2014/main" val="230957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32658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407332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48764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292833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3 - 2016-12-01 08:30:48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Nazi-Kennzeichen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66768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276550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3 - 2017-09-22 08:01:58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Neue digitale Stromzähler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76539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36801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3 - 2017-04-21 07:23:51 </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616357747"/>
                  </a:ext>
                </a:extLst>
              </a:tr>
            </a:tbl>
          </a:graphicData>
        </a:graphic>
      </p:graphicFrame>
      <p:sp>
        <p:nvSpPr>
          <p:cNvPr id="4" name="Text Placeholder 3">
            <a:extLst>
              <a:ext uri="{FF2B5EF4-FFF2-40B4-BE49-F238E27FC236}">
                <a16:creationId xmlns:a16="http://schemas.microsoft.com/office/drawing/2014/main" id="{59464C63-7C77-4DF3-ADA0-9D3588A0B93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78082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2106-442A-4BC2-9C64-65AB00169D24}"/>
              </a:ext>
            </a:extLst>
          </p:cNvPr>
          <p:cNvSpPr>
            <a:spLocks noGrp="1"/>
          </p:cNvSpPr>
          <p:nvPr>
            <p:ph type="title"/>
          </p:nvPr>
        </p:nvSpPr>
        <p:spPr/>
        <p:txBody>
          <a:bodyPr/>
          <a:lstStyle/>
          <a:p>
            <a:r>
              <a:rPr lang="de-DE"/>
              <a:t>Youtube YT Top Ten Videos im Zeitraum genutzt | extra 3 - 2 of 2</a:t>
            </a:r>
            <a:endParaRPr lang="en-US"/>
          </a:p>
        </p:txBody>
      </p:sp>
      <p:graphicFrame>
        <p:nvGraphicFramePr>
          <p:cNvPr id="5" name="Table Placeholder 4">
            <a:extLst>
              <a:ext uri="{FF2B5EF4-FFF2-40B4-BE49-F238E27FC236}">
                <a16:creationId xmlns:a16="http://schemas.microsoft.com/office/drawing/2014/main" id="{8A5FE338-02BB-4562-A51B-FBABA47F76F3}"/>
              </a:ext>
            </a:extLst>
          </p:cNvPr>
          <p:cNvGraphicFramePr>
            <a:graphicFrameLocks noGrp="1"/>
          </p:cNvGraphicFramePr>
          <p:nvPr>
            <p:ph type="tbl" sz="quarter" idx="13"/>
            <p:extLst>
              <p:ext uri="{D42A27DB-BD31-4B8C-83A1-F6EECF244321}">
                <p14:modId xmlns:p14="http://schemas.microsoft.com/office/powerpoint/2010/main" val="387449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1325989"/>
                    </a:ext>
                  </a:extLst>
                </a:gridCol>
                <a:gridCol w="740664">
                  <a:extLst>
                    <a:ext uri="{9D8B030D-6E8A-4147-A177-3AD203B41FA5}">
                      <a16:colId xmlns:a16="http://schemas.microsoft.com/office/drawing/2014/main" val="1114378367"/>
                    </a:ext>
                  </a:extLst>
                </a:gridCol>
                <a:gridCol w="740664">
                  <a:extLst>
                    <a:ext uri="{9D8B030D-6E8A-4147-A177-3AD203B41FA5}">
                      <a16:colId xmlns:a16="http://schemas.microsoft.com/office/drawing/2014/main" val="3024906392"/>
                    </a:ext>
                  </a:extLst>
                </a:gridCol>
                <a:gridCol w="411480">
                  <a:extLst>
                    <a:ext uri="{9D8B030D-6E8A-4147-A177-3AD203B41FA5}">
                      <a16:colId xmlns:a16="http://schemas.microsoft.com/office/drawing/2014/main" val="2474267142"/>
                    </a:ext>
                  </a:extLst>
                </a:gridCol>
                <a:gridCol w="411480">
                  <a:extLst>
                    <a:ext uri="{9D8B030D-6E8A-4147-A177-3AD203B41FA5}">
                      <a16:colId xmlns:a16="http://schemas.microsoft.com/office/drawing/2014/main" val="1474847744"/>
                    </a:ext>
                  </a:extLst>
                </a:gridCol>
                <a:gridCol w="411480">
                  <a:extLst>
                    <a:ext uri="{9D8B030D-6E8A-4147-A177-3AD203B41FA5}">
                      <a16:colId xmlns:a16="http://schemas.microsoft.com/office/drawing/2014/main" val="3976509457"/>
                    </a:ext>
                  </a:extLst>
                </a:gridCol>
                <a:gridCol w="411480">
                  <a:extLst>
                    <a:ext uri="{9D8B030D-6E8A-4147-A177-3AD203B41FA5}">
                      <a16:colId xmlns:a16="http://schemas.microsoft.com/office/drawing/2014/main" val="2881942244"/>
                    </a:ext>
                  </a:extLst>
                </a:gridCol>
                <a:gridCol w="740664">
                  <a:extLst>
                    <a:ext uri="{9D8B030D-6E8A-4147-A177-3AD203B41FA5}">
                      <a16:colId xmlns:a16="http://schemas.microsoft.com/office/drawing/2014/main" val="3700601480"/>
                    </a:ext>
                  </a:extLst>
                </a:gridCol>
                <a:gridCol w="740664">
                  <a:extLst>
                    <a:ext uri="{9D8B030D-6E8A-4147-A177-3AD203B41FA5}">
                      <a16:colId xmlns:a16="http://schemas.microsoft.com/office/drawing/2014/main" val="2848548151"/>
                    </a:ext>
                  </a:extLst>
                </a:gridCol>
                <a:gridCol w="740664">
                  <a:extLst>
                    <a:ext uri="{9D8B030D-6E8A-4147-A177-3AD203B41FA5}">
                      <a16:colId xmlns:a16="http://schemas.microsoft.com/office/drawing/2014/main" val="537128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03933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81352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852689782"/>
                  </a:ext>
                </a:extLst>
              </a:tr>
            </a:tbl>
          </a:graphicData>
        </a:graphic>
      </p:graphicFrame>
      <p:sp>
        <p:nvSpPr>
          <p:cNvPr id="4" name="Text Placeholder 3">
            <a:extLst>
              <a:ext uri="{FF2B5EF4-FFF2-40B4-BE49-F238E27FC236}">
                <a16:creationId xmlns:a16="http://schemas.microsoft.com/office/drawing/2014/main" id="{1A6AFA19-2A6E-403B-A9B0-2379A148817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615249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FAD7-83E1-4C5B-A000-44898DD75DCE}"/>
              </a:ext>
            </a:extLst>
          </p:cNvPr>
          <p:cNvSpPr>
            <a:spLocks noGrp="1"/>
          </p:cNvSpPr>
          <p:nvPr>
            <p:ph type="title"/>
          </p:nvPr>
        </p:nvSpPr>
        <p:spPr/>
        <p:txBody>
          <a:bodyPr/>
          <a:lstStyle/>
          <a:p>
            <a:r>
              <a:rPr lang="de-DE"/>
              <a:t>Twitter T - Übersicht mit Daten für die eigenen Tweets | extra 3</a:t>
            </a:r>
            <a:endParaRPr lang="en-US"/>
          </a:p>
        </p:txBody>
      </p:sp>
      <p:graphicFrame>
        <p:nvGraphicFramePr>
          <p:cNvPr id="5" name="Table Placeholder 4">
            <a:extLst>
              <a:ext uri="{FF2B5EF4-FFF2-40B4-BE49-F238E27FC236}">
                <a16:creationId xmlns:a16="http://schemas.microsoft.com/office/drawing/2014/main" id="{B6352BCE-F65B-4839-BFD8-889EDC6E1F78}"/>
              </a:ext>
            </a:extLst>
          </p:cNvPr>
          <p:cNvGraphicFramePr>
            <a:graphicFrameLocks noGrp="1"/>
          </p:cNvGraphicFramePr>
          <p:nvPr>
            <p:ph type="tbl" sz="quarter" idx="13"/>
            <p:extLst>
              <p:ext uri="{D42A27DB-BD31-4B8C-83A1-F6EECF244321}">
                <p14:modId xmlns:p14="http://schemas.microsoft.com/office/powerpoint/2010/main" val="259606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52202574"/>
                    </a:ext>
                  </a:extLst>
                </a:gridCol>
                <a:gridCol w="658368">
                  <a:extLst>
                    <a:ext uri="{9D8B030D-6E8A-4147-A177-3AD203B41FA5}">
                      <a16:colId xmlns:a16="http://schemas.microsoft.com/office/drawing/2014/main" val="4003205438"/>
                    </a:ext>
                  </a:extLst>
                </a:gridCol>
                <a:gridCol w="329184">
                  <a:extLst>
                    <a:ext uri="{9D8B030D-6E8A-4147-A177-3AD203B41FA5}">
                      <a16:colId xmlns:a16="http://schemas.microsoft.com/office/drawing/2014/main" val="1735698383"/>
                    </a:ext>
                  </a:extLst>
                </a:gridCol>
                <a:gridCol w="411480">
                  <a:extLst>
                    <a:ext uri="{9D8B030D-6E8A-4147-A177-3AD203B41FA5}">
                      <a16:colId xmlns:a16="http://schemas.microsoft.com/office/drawing/2014/main" val="3370964008"/>
                    </a:ext>
                  </a:extLst>
                </a:gridCol>
                <a:gridCol w="822960">
                  <a:extLst>
                    <a:ext uri="{9D8B030D-6E8A-4147-A177-3AD203B41FA5}">
                      <a16:colId xmlns:a16="http://schemas.microsoft.com/office/drawing/2014/main" val="2768182127"/>
                    </a:ext>
                  </a:extLst>
                </a:gridCol>
                <a:gridCol w="822960">
                  <a:extLst>
                    <a:ext uri="{9D8B030D-6E8A-4147-A177-3AD203B41FA5}">
                      <a16:colId xmlns:a16="http://schemas.microsoft.com/office/drawing/2014/main" val="2789976311"/>
                    </a:ext>
                  </a:extLst>
                </a:gridCol>
                <a:gridCol w="822960">
                  <a:extLst>
                    <a:ext uri="{9D8B030D-6E8A-4147-A177-3AD203B41FA5}">
                      <a16:colId xmlns:a16="http://schemas.microsoft.com/office/drawing/2014/main" val="2308864802"/>
                    </a:ext>
                  </a:extLst>
                </a:gridCol>
                <a:gridCol w="822960">
                  <a:extLst>
                    <a:ext uri="{9D8B030D-6E8A-4147-A177-3AD203B41FA5}">
                      <a16:colId xmlns:a16="http://schemas.microsoft.com/office/drawing/2014/main" val="4172043893"/>
                    </a:ext>
                  </a:extLst>
                </a:gridCol>
                <a:gridCol w="576072">
                  <a:extLst>
                    <a:ext uri="{9D8B030D-6E8A-4147-A177-3AD203B41FA5}">
                      <a16:colId xmlns:a16="http://schemas.microsoft.com/office/drawing/2014/main" val="540378070"/>
                    </a:ext>
                  </a:extLst>
                </a:gridCol>
                <a:gridCol w="658368">
                  <a:extLst>
                    <a:ext uri="{9D8B030D-6E8A-4147-A177-3AD203B41FA5}">
                      <a16:colId xmlns:a16="http://schemas.microsoft.com/office/drawing/2014/main" val="2596941396"/>
                    </a:ext>
                  </a:extLst>
                </a:gridCol>
                <a:gridCol w="658368">
                  <a:extLst>
                    <a:ext uri="{9D8B030D-6E8A-4147-A177-3AD203B41FA5}">
                      <a16:colId xmlns:a16="http://schemas.microsoft.com/office/drawing/2014/main" val="13920270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1304405589"/>
                  </a:ext>
                </a:extLst>
              </a:tr>
              <a:tr h="370840">
                <a:tc>
                  <a:txBody>
                    <a:bodyPr/>
                    <a:lstStyle/>
                    <a:p>
                      <a:r>
                        <a:rPr lang="en-US" sz="1000"/>
                        <a:t>@Der_Postillon</a:t>
                      </a:r>
                    </a:p>
                  </a:txBody>
                  <a:tcPr/>
                </a:tc>
                <a:tc>
                  <a:txBody>
                    <a:bodyPr/>
                    <a:lstStyle/>
                    <a:p>
                      <a:r>
                        <a:rPr lang="en-US" sz="1000"/>
                        <a:t>772479</a:t>
                      </a:r>
                    </a:p>
                  </a:txBody>
                  <a:tcPr/>
                </a:tc>
                <a:tc>
                  <a:txBody>
                    <a:bodyPr/>
                    <a:lstStyle/>
                    <a:p>
                      <a:r>
                        <a:rPr lang="en-US" sz="1000"/>
                        <a:t>11069</a:t>
                      </a:r>
                    </a:p>
                  </a:txBody>
                  <a:tcPr/>
                </a:tc>
                <a:tc>
                  <a:txBody>
                    <a:bodyPr/>
                    <a:lstStyle/>
                    <a:p>
                      <a:r>
                        <a:rPr lang="en-US" sz="1000"/>
                        <a:t>385</a:t>
                      </a:r>
                    </a:p>
                  </a:txBody>
                  <a:tcPr/>
                </a:tc>
                <a:tc>
                  <a:txBody>
                    <a:bodyPr/>
                    <a:lstStyle/>
                    <a:p>
                      <a:r>
                        <a:rPr lang="en-US" sz="1000"/>
                        <a:t>225</a:t>
                      </a:r>
                    </a:p>
                  </a:txBody>
                  <a:tcPr/>
                </a:tc>
                <a:tc>
                  <a:txBody>
                    <a:bodyPr/>
                    <a:lstStyle/>
                    <a:p>
                      <a:r>
                        <a:rPr lang="en-US" sz="1000"/>
                        <a:t>127</a:t>
                      </a:r>
                    </a:p>
                  </a:txBody>
                  <a:tcPr/>
                </a:tc>
                <a:tc>
                  <a:txBody>
                    <a:bodyPr/>
                    <a:lstStyle/>
                    <a:p>
                      <a:r>
                        <a:rPr lang="en-US" sz="1000"/>
                        <a:t>33</a:t>
                      </a:r>
                    </a:p>
                  </a:txBody>
                  <a:tcPr/>
                </a:tc>
                <a:tc>
                  <a:txBody>
                    <a:bodyPr/>
                    <a:lstStyle/>
                    <a:p>
                      <a:r>
                        <a:rPr lang="en-US" sz="1000"/>
                        <a:t>3409</a:t>
                      </a:r>
                    </a:p>
                  </a:txBody>
                  <a:tcPr/>
                </a:tc>
                <a:tc>
                  <a:txBody>
                    <a:bodyPr/>
                    <a:lstStyle/>
                    <a:p>
                      <a:r>
                        <a:rPr lang="en-US" sz="1000"/>
                        <a:t>20234</a:t>
                      </a:r>
                    </a:p>
                  </a:txBody>
                  <a:tcPr/>
                </a:tc>
                <a:tc>
                  <a:txBody>
                    <a:bodyPr/>
                    <a:lstStyle/>
                    <a:p>
                      <a:r>
                        <a:rPr lang="en-US" sz="1000"/>
                        <a:t>140587</a:t>
                      </a:r>
                    </a:p>
                  </a:txBody>
                  <a:tcPr/>
                </a:tc>
                <a:tc>
                  <a:txBody>
                    <a:bodyPr/>
                    <a:lstStyle/>
                    <a:p>
                      <a:r>
                        <a:rPr lang="en-US" sz="1000"/>
                        <a:t>0.10 %</a:t>
                      </a:r>
                    </a:p>
                  </a:txBody>
                  <a:tcPr/>
                </a:tc>
                <a:extLst>
                  <a:ext uri="{0D108BD9-81ED-4DB2-BD59-A6C34878D82A}">
                    <a16:rowId xmlns:a16="http://schemas.microsoft.com/office/drawing/2014/main" val="3116663570"/>
                  </a:ext>
                </a:extLst>
              </a:tr>
              <a:tr h="370840">
                <a:tc>
                  <a:txBody>
                    <a:bodyPr/>
                    <a:lstStyle/>
                    <a:p>
                      <a:r>
                        <a:rPr lang="en-US" sz="1000"/>
                        <a:t>@extra3</a:t>
                      </a:r>
                    </a:p>
                  </a:txBody>
                  <a:tcPr/>
                </a:tc>
                <a:tc>
                  <a:txBody>
                    <a:bodyPr/>
                    <a:lstStyle/>
                    <a:p>
                      <a:r>
                        <a:rPr lang="en-US" sz="1000"/>
                        <a:t>750773</a:t>
                      </a:r>
                    </a:p>
                  </a:txBody>
                  <a:tcPr/>
                </a:tc>
                <a:tc>
                  <a:txBody>
                    <a:bodyPr/>
                    <a:lstStyle/>
                    <a:p>
                      <a:r>
                        <a:rPr lang="en-US" sz="1000"/>
                        <a:t>4529</a:t>
                      </a:r>
                    </a:p>
                  </a:txBody>
                  <a:tcPr/>
                </a:tc>
                <a:tc>
                  <a:txBody>
                    <a:bodyPr/>
                    <a:lstStyle/>
                    <a:p>
                      <a:r>
                        <a:rPr lang="en-US" sz="1000"/>
                        <a:t>140</a:t>
                      </a:r>
                    </a:p>
                  </a:txBody>
                  <a:tcPr/>
                </a:tc>
                <a:tc>
                  <a:txBody>
                    <a:bodyPr/>
                    <a:lstStyle/>
                    <a:p>
                      <a:r>
                        <a:rPr lang="en-US" sz="1000"/>
                        <a:t>91</a:t>
                      </a:r>
                    </a:p>
                  </a:txBody>
                  <a:tcPr/>
                </a:tc>
                <a:tc>
                  <a:txBody>
                    <a:bodyPr/>
                    <a:lstStyle/>
                    <a:p>
                      <a:r>
                        <a:rPr lang="en-US" sz="1000"/>
                        <a:t>10</a:t>
                      </a:r>
                    </a:p>
                  </a:txBody>
                  <a:tcPr/>
                </a:tc>
                <a:tc>
                  <a:txBody>
                    <a:bodyPr/>
                    <a:lstStyle/>
                    <a:p>
                      <a:r>
                        <a:rPr lang="en-US" sz="1000"/>
                        <a:t>39</a:t>
                      </a:r>
                    </a:p>
                  </a:txBody>
                  <a:tcPr/>
                </a:tc>
                <a:tc>
                  <a:txBody>
                    <a:bodyPr/>
                    <a:lstStyle/>
                    <a:p>
                      <a:r>
                        <a:rPr lang="en-US" sz="1000"/>
                        <a:t>3174</a:t>
                      </a:r>
                    </a:p>
                  </a:txBody>
                  <a:tcPr/>
                </a:tc>
                <a:tc>
                  <a:txBody>
                    <a:bodyPr/>
                    <a:lstStyle/>
                    <a:p>
                      <a:r>
                        <a:rPr lang="en-US" sz="1000"/>
                        <a:t>18579</a:t>
                      </a:r>
                    </a:p>
                  </a:txBody>
                  <a:tcPr/>
                </a:tc>
                <a:tc>
                  <a:txBody>
                    <a:bodyPr/>
                    <a:lstStyle/>
                    <a:p>
                      <a:r>
                        <a:rPr lang="en-US" sz="1000"/>
                        <a:t>88279</a:t>
                      </a:r>
                    </a:p>
                  </a:txBody>
                  <a:tcPr/>
                </a:tc>
                <a:tc>
                  <a:txBody>
                    <a:bodyPr/>
                    <a:lstStyle/>
                    <a:p>
                      <a:r>
                        <a:rPr lang="en-US" sz="1000"/>
                        <a:t>0.16 %</a:t>
                      </a:r>
                    </a:p>
                  </a:txBody>
                  <a:tcPr/>
                </a:tc>
                <a:extLst>
                  <a:ext uri="{0D108BD9-81ED-4DB2-BD59-A6C34878D82A}">
                    <a16:rowId xmlns:a16="http://schemas.microsoft.com/office/drawing/2014/main" val="3626467060"/>
                  </a:ext>
                </a:extLst>
              </a:tr>
            </a:tbl>
          </a:graphicData>
        </a:graphic>
      </p:graphicFrame>
      <p:sp>
        <p:nvSpPr>
          <p:cNvPr id="4" name="Text Placeholder 3">
            <a:extLst>
              <a:ext uri="{FF2B5EF4-FFF2-40B4-BE49-F238E27FC236}">
                <a16:creationId xmlns:a16="http://schemas.microsoft.com/office/drawing/2014/main" id="{A1907F49-1A53-4B78-883D-854E4157B1C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052799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7372-BFB9-4257-86C3-CD502E229B0D}"/>
              </a:ext>
            </a:extLst>
          </p:cNvPr>
          <p:cNvSpPr>
            <a:spLocks noGrp="1"/>
          </p:cNvSpPr>
          <p:nvPr>
            <p:ph type="title"/>
          </p:nvPr>
        </p:nvSpPr>
        <p:spPr/>
        <p:txBody>
          <a:bodyPr/>
          <a:lstStyle/>
          <a:p>
            <a:r>
              <a:rPr lang="en-US"/>
              <a:t>Facebook Eigene Posts - Aktive Nutzer - Export | extra 3 - 1 of 4</a:t>
            </a:r>
          </a:p>
        </p:txBody>
      </p:sp>
      <p:graphicFrame>
        <p:nvGraphicFramePr>
          <p:cNvPr id="5" name="Table Placeholder 4">
            <a:extLst>
              <a:ext uri="{FF2B5EF4-FFF2-40B4-BE49-F238E27FC236}">
                <a16:creationId xmlns:a16="http://schemas.microsoft.com/office/drawing/2014/main" id="{C6632890-D29B-4717-A3CC-B5F4F72A95A5}"/>
              </a:ext>
            </a:extLst>
          </p:cNvPr>
          <p:cNvGraphicFramePr>
            <a:graphicFrameLocks noGrp="1"/>
          </p:cNvGraphicFramePr>
          <p:nvPr>
            <p:ph type="tbl" sz="quarter" idx="13"/>
            <p:extLst>
              <p:ext uri="{D42A27DB-BD31-4B8C-83A1-F6EECF244321}">
                <p14:modId xmlns:p14="http://schemas.microsoft.com/office/powerpoint/2010/main" val="227559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23555575"/>
                    </a:ext>
                  </a:extLst>
                </a:gridCol>
                <a:gridCol w="822960">
                  <a:extLst>
                    <a:ext uri="{9D8B030D-6E8A-4147-A177-3AD203B41FA5}">
                      <a16:colId xmlns:a16="http://schemas.microsoft.com/office/drawing/2014/main" val="869736846"/>
                    </a:ext>
                  </a:extLst>
                </a:gridCol>
                <a:gridCol w="822960">
                  <a:extLst>
                    <a:ext uri="{9D8B030D-6E8A-4147-A177-3AD203B41FA5}">
                      <a16:colId xmlns:a16="http://schemas.microsoft.com/office/drawing/2014/main" val="1561952836"/>
                    </a:ext>
                  </a:extLst>
                </a:gridCol>
                <a:gridCol w="822960">
                  <a:extLst>
                    <a:ext uri="{9D8B030D-6E8A-4147-A177-3AD203B41FA5}">
                      <a16:colId xmlns:a16="http://schemas.microsoft.com/office/drawing/2014/main" val="2632183828"/>
                    </a:ext>
                  </a:extLst>
                </a:gridCol>
                <a:gridCol w="822960">
                  <a:extLst>
                    <a:ext uri="{9D8B030D-6E8A-4147-A177-3AD203B41FA5}">
                      <a16:colId xmlns:a16="http://schemas.microsoft.com/office/drawing/2014/main" val="2630979242"/>
                    </a:ext>
                  </a:extLst>
                </a:gridCol>
                <a:gridCol w="493776">
                  <a:extLst>
                    <a:ext uri="{9D8B030D-6E8A-4147-A177-3AD203B41FA5}">
                      <a16:colId xmlns:a16="http://schemas.microsoft.com/office/drawing/2014/main" val="3838245467"/>
                    </a:ext>
                  </a:extLst>
                </a:gridCol>
                <a:gridCol w="493776">
                  <a:extLst>
                    <a:ext uri="{9D8B030D-6E8A-4147-A177-3AD203B41FA5}">
                      <a16:colId xmlns:a16="http://schemas.microsoft.com/office/drawing/2014/main" val="3131607833"/>
                    </a:ext>
                  </a:extLst>
                </a:gridCol>
                <a:gridCol w="493776">
                  <a:extLst>
                    <a:ext uri="{9D8B030D-6E8A-4147-A177-3AD203B41FA5}">
                      <a16:colId xmlns:a16="http://schemas.microsoft.com/office/drawing/2014/main" val="1025535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945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052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231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579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94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213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546955"/>
                  </a:ext>
                </a:extLst>
              </a:tr>
            </a:tbl>
          </a:graphicData>
        </a:graphic>
      </p:graphicFrame>
      <p:sp>
        <p:nvSpPr>
          <p:cNvPr id="4" name="Text Placeholder 3">
            <a:extLst>
              <a:ext uri="{FF2B5EF4-FFF2-40B4-BE49-F238E27FC236}">
                <a16:creationId xmlns:a16="http://schemas.microsoft.com/office/drawing/2014/main" id="{5FC20A56-5CD8-45C3-8EE6-2A523C5C91C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111293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1DCE-E0D4-4C17-A811-266CF7F536B6}"/>
              </a:ext>
            </a:extLst>
          </p:cNvPr>
          <p:cNvSpPr>
            <a:spLocks noGrp="1"/>
          </p:cNvSpPr>
          <p:nvPr>
            <p:ph type="title"/>
          </p:nvPr>
        </p:nvSpPr>
        <p:spPr/>
        <p:txBody>
          <a:bodyPr/>
          <a:lstStyle/>
          <a:p>
            <a:r>
              <a:rPr lang="en-US"/>
              <a:t>Facebook Eigene Posts - Aktive Nutzer - Export | extra 3 - 2 of 4</a:t>
            </a:r>
          </a:p>
        </p:txBody>
      </p:sp>
      <p:graphicFrame>
        <p:nvGraphicFramePr>
          <p:cNvPr id="5" name="Table Placeholder 4">
            <a:extLst>
              <a:ext uri="{FF2B5EF4-FFF2-40B4-BE49-F238E27FC236}">
                <a16:creationId xmlns:a16="http://schemas.microsoft.com/office/drawing/2014/main" id="{82289DA5-1713-435D-B8AC-E01CDF909ADA}"/>
              </a:ext>
            </a:extLst>
          </p:cNvPr>
          <p:cNvGraphicFramePr>
            <a:graphicFrameLocks noGrp="1"/>
          </p:cNvGraphicFramePr>
          <p:nvPr>
            <p:ph type="tbl" sz="quarter" idx="13"/>
            <p:extLst>
              <p:ext uri="{D42A27DB-BD31-4B8C-83A1-F6EECF244321}">
                <p14:modId xmlns:p14="http://schemas.microsoft.com/office/powerpoint/2010/main" val="412738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48730041"/>
                    </a:ext>
                  </a:extLst>
                </a:gridCol>
                <a:gridCol w="822960">
                  <a:extLst>
                    <a:ext uri="{9D8B030D-6E8A-4147-A177-3AD203B41FA5}">
                      <a16:colId xmlns:a16="http://schemas.microsoft.com/office/drawing/2014/main" val="2949107394"/>
                    </a:ext>
                  </a:extLst>
                </a:gridCol>
                <a:gridCol w="822960">
                  <a:extLst>
                    <a:ext uri="{9D8B030D-6E8A-4147-A177-3AD203B41FA5}">
                      <a16:colId xmlns:a16="http://schemas.microsoft.com/office/drawing/2014/main" val="801822889"/>
                    </a:ext>
                  </a:extLst>
                </a:gridCol>
                <a:gridCol w="822960">
                  <a:extLst>
                    <a:ext uri="{9D8B030D-6E8A-4147-A177-3AD203B41FA5}">
                      <a16:colId xmlns:a16="http://schemas.microsoft.com/office/drawing/2014/main" val="2837188629"/>
                    </a:ext>
                  </a:extLst>
                </a:gridCol>
                <a:gridCol w="822960">
                  <a:extLst>
                    <a:ext uri="{9D8B030D-6E8A-4147-A177-3AD203B41FA5}">
                      <a16:colId xmlns:a16="http://schemas.microsoft.com/office/drawing/2014/main" val="736974744"/>
                    </a:ext>
                  </a:extLst>
                </a:gridCol>
                <a:gridCol w="493776">
                  <a:extLst>
                    <a:ext uri="{9D8B030D-6E8A-4147-A177-3AD203B41FA5}">
                      <a16:colId xmlns:a16="http://schemas.microsoft.com/office/drawing/2014/main" val="4000349474"/>
                    </a:ext>
                  </a:extLst>
                </a:gridCol>
                <a:gridCol w="493776">
                  <a:extLst>
                    <a:ext uri="{9D8B030D-6E8A-4147-A177-3AD203B41FA5}">
                      <a16:colId xmlns:a16="http://schemas.microsoft.com/office/drawing/2014/main" val="1750763366"/>
                    </a:ext>
                  </a:extLst>
                </a:gridCol>
                <a:gridCol w="493776">
                  <a:extLst>
                    <a:ext uri="{9D8B030D-6E8A-4147-A177-3AD203B41FA5}">
                      <a16:colId xmlns:a16="http://schemas.microsoft.com/office/drawing/2014/main" val="55507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139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357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115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678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659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1095683"/>
                  </a:ext>
                </a:extLst>
              </a:tr>
            </a:tbl>
          </a:graphicData>
        </a:graphic>
      </p:graphicFrame>
      <p:sp>
        <p:nvSpPr>
          <p:cNvPr id="4" name="Text Placeholder 3">
            <a:extLst>
              <a:ext uri="{FF2B5EF4-FFF2-40B4-BE49-F238E27FC236}">
                <a16:creationId xmlns:a16="http://schemas.microsoft.com/office/drawing/2014/main" id="{B23B1D81-560E-4FBB-B8D8-D75A63AAE7D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07602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CDEB-5B97-4389-9EA0-8B1603DF146B}"/>
              </a:ext>
            </a:extLst>
          </p:cNvPr>
          <p:cNvSpPr>
            <a:spLocks noGrp="1"/>
          </p:cNvSpPr>
          <p:nvPr>
            <p:ph type="title"/>
          </p:nvPr>
        </p:nvSpPr>
        <p:spPr/>
        <p:txBody>
          <a:bodyPr/>
          <a:lstStyle/>
          <a:p>
            <a:r>
              <a:rPr lang="en-US"/>
              <a:t>Facebook Eigene Posts - Aktive Nutzer - Export | extra 3 - 3 of 4</a:t>
            </a:r>
          </a:p>
        </p:txBody>
      </p:sp>
      <p:graphicFrame>
        <p:nvGraphicFramePr>
          <p:cNvPr id="5" name="Table Placeholder 4">
            <a:extLst>
              <a:ext uri="{FF2B5EF4-FFF2-40B4-BE49-F238E27FC236}">
                <a16:creationId xmlns:a16="http://schemas.microsoft.com/office/drawing/2014/main" id="{3616494E-C48F-428B-B855-8735ED93A2C4}"/>
              </a:ext>
            </a:extLst>
          </p:cNvPr>
          <p:cNvGraphicFramePr>
            <a:graphicFrameLocks noGrp="1"/>
          </p:cNvGraphicFramePr>
          <p:nvPr>
            <p:ph type="tbl" sz="quarter" idx="13"/>
            <p:extLst>
              <p:ext uri="{D42A27DB-BD31-4B8C-83A1-F6EECF244321}">
                <p14:modId xmlns:p14="http://schemas.microsoft.com/office/powerpoint/2010/main" val="2175473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00929916"/>
                    </a:ext>
                  </a:extLst>
                </a:gridCol>
                <a:gridCol w="822960">
                  <a:extLst>
                    <a:ext uri="{9D8B030D-6E8A-4147-A177-3AD203B41FA5}">
                      <a16:colId xmlns:a16="http://schemas.microsoft.com/office/drawing/2014/main" val="1012658083"/>
                    </a:ext>
                  </a:extLst>
                </a:gridCol>
                <a:gridCol w="822960">
                  <a:extLst>
                    <a:ext uri="{9D8B030D-6E8A-4147-A177-3AD203B41FA5}">
                      <a16:colId xmlns:a16="http://schemas.microsoft.com/office/drawing/2014/main" val="966747070"/>
                    </a:ext>
                  </a:extLst>
                </a:gridCol>
                <a:gridCol w="822960">
                  <a:extLst>
                    <a:ext uri="{9D8B030D-6E8A-4147-A177-3AD203B41FA5}">
                      <a16:colId xmlns:a16="http://schemas.microsoft.com/office/drawing/2014/main" val="3441306496"/>
                    </a:ext>
                  </a:extLst>
                </a:gridCol>
                <a:gridCol w="822960">
                  <a:extLst>
                    <a:ext uri="{9D8B030D-6E8A-4147-A177-3AD203B41FA5}">
                      <a16:colId xmlns:a16="http://schemas.microsoft.com/office/drawing/2014/main" val="999095358"/>
                    </a:ext>
                  </a:extLst>
                </a:gridCol>
                <a:gridCol w="493776">
                  <a:extLst>
                    <a:ext uri="{9D8B030D-6E8A-4147-A177-3AD203B41FA5}">
                      <a16:colId xmlns:a16="http://schemas.microsoft.com/office/drawing/2014/main" val="3628831664"/>
                    </a:ext>
                  </a:extLst>
                </a:gridCol>
                <a:gridCol w="493776">
                  <a:extLst>
                    <a:ext uri="{9D8B030D-6E8A-4147-A177-3AD203B41FA5}">
                      <a16:colId xmlns:a16="http://schemas.microsoft.com/office/drawing/2014/main" val="3101093859"/>
                    </a:ext>
                  </a:extLst>
                </a:gridCol>
                <a:gridCol w="493776">
                  <a:extLst>
                    <a:ext uri="{9D8B030D-6E8A-4147-A177-3AD203B41FA5}">
                      <a16:colId xmlns:a16="http://schemas.microsoft.com/office/drawing/2014/main" val="3301184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6403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667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462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179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475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979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13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7620086"/>
                  </a:ext>
                </a:extLst>
              </a:tr>
            </a:tbl>
          </a:graphicData>
        </a:graphic>
      </p:graphicFrame>
      <p:sp>
        <p:nvSpPr>
          <p:cNvPr id="4" name="Text Placeholder 3">
            <a:extLst>
              <a:ext uri="{FF2B5EF4-FFF2-40B4-BE49-F238E27FC236}">
                <a16:creationId xmlns:a16="http://schemas.microsoft.com/office/drawing/2014/main" id="{DF2017EE-675D-4970-B8C1-E562A5E203E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581595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CB72-4914-4442-A44F-28FE6A090229}"/>
              </a:ext>
            </a:extLst>
          </p:cNvPr>
          <p:cNvSpPr>
            <a:spLocks noGrp="1"/>
          </p:cNvSpPr>
          <p:nvPr>
            <p:ph type="title"/>
          </p:nvPr>
        </p:nvSpPr>
        <p:spPr/>
        <p:txBody>
          <a:bodyPr/>
          <a:lstStyle/>
          <a:p>
            <a:r>
              <a:rPr lang="en-US"/>
              <a:t>Facebook Eigene Posts - Aktive Nutzer - Export | extra 3 - 4 of 4</a:t>
            </a:r>
          </a:p>
        </p:txBody>
      </p:sp>
      <p:graphicFrame>
        <p:nvGraphicFramePr>
          <p:cNvPr id="5" name="Table Placeholder 4">
            <a:extLst>
              <a:ext uri="{FF2B5EF4-FFF2-40B4-BE49-F238E27FC236}">
                <a16:creationId xmlns:a16="http://schemas.microsoft.com/office/drawing/2014/main" id="{B44B58D7-5651-45B0-9541-09F994B04CC0}"/>
              </a:ext>
            </a:extLst>
          </p:cNvPr>
          <p:cNvGraphicFramePr>
            <a:graphicFrameLocks noGrp="1"/>
          </p:cNvGraphicFramePr>
          <p:nvPr>
            <p:ph type="tbl" sz="quarter" idx="13"/>
            <p:extLst>
              <p:ext uri="{D42A27DB-BD31-4B8C-83A1-F6EECF244321}">
                <p14:modId xmlns:p14="http://schemas.microsoft.com/office/powerpoint/2010/main" val="58615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6325024"/>
                    </a:ext>
                  </a:extLst>
                </a:gridCol>
                <a:gridCol w="822960">
                  <a:extLst>
                    <a:ext uri="{9D8B030D-6E8A-4147-A177-3AD203B41FA5}">
                      <a16:colId xmlns:a16="http://schemas.microsoft.com/office/drawing/2014/main" val="279149698"/>
                    </a:ext>
                  </a:extLst>
                </a:gridCol>
                <a:gridCol w="822960">
                  <a:extLst>
                    <a:ext uri="{9D8B030D-6E8A-4147-A177-3AD203B41FA5}">
                      <a16:colId xmlns:a16="http://schemas.microsoft.com/office/drawing/2014/main" val="2731372725"/>
                    </a:ext>
                  </a:extLst>
                </a:gridCol>
                <a:gridCol w="822960">
                  <a:extLst>
                    <a:ext uri="{9D8B030D-6E8A-4147-A177-3AD203B41FA5}">
                      <a16:colId xmlns:a16="http://schemas.microsoft.com/office/drawing/2014/main" val="785380824"/>
                    </a:ext>
                  </a:extLst>
                </a:gridCol>
                <a:gridCol w="822960">
                  <a:extLst>
                    <a:ext uri="{9D8B030D-6E8A-4147-A177-3AD203B41FA5}">
                      <a16:colId xmlns:a16="http://schemas.microsoft.com/office/drawing/2014/main" val="1157274977"/>
                    </a:ext>
                  </a:extLst>
                </a:gridCol>
                <a:gridCol w="493776">
                  <a:extLst>
                    <a:ext uri="{9D8B030D-6E8A-4147-A177-3AD203B41FA5}">
                      <a16:colId xmlns:a16="http://schemas.microsoft.com/office/drawing/2014/main" val="3809135573"/>
                    </a:ext>
                  </a:extLst>
                </a:gridCol>
                <a:gridCol w="493776">
                  <a:extLst>
                    <a:ext uri="{9D8B030D-6E8A-4147-A177-3AD203B41FA5}">
                      <a16:colId xmlns:a16="http://schemas.microsoft.com/office/drawing/2014/main" val="1263791873"/>
                    </a:ext>
                  </a:extLst>
                </a:gridCol>
                <a:gridCol w="493776">
                  <a:extLst>
                    <a:ext uri="{9D8B030D-6E8A-4147-A177-3AD203B41FA5}">
                      <a16:colId xmlns:a16="http://schemas.microsoft.com/office/drawing/2014/main" val="319934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88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098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3 - 2019-01-23 17:16:13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171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259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51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495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219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16:24:31 </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0164081"/>
                  </a:ext>
                </a:extLst>
              </a:tr>
            </a:tbl>
          </a:graphicData>
        </a:graphic>
      </p:graphicFrame>
      <p:sp>
        <p:nvSpPr>
          <p:cNvPr id="4" name="Text Placeholder 3">
            <a:extLst>
              <a:ext uri="{FF2B5EF4-FFF2-40B4-BE49-F238E27FC236}">
                <a16:creationId xmlns:a16="http://schemas.microsoft.com/office/drawing/2014/main" id="{4A3A519A-DDA4-4640-8014-A673181216D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79357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E74B-BB4D-4D49-881D-3F1BB459A53E}"/>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2EAE7A86-02F1-4B49-AA17-181FD228140D}"/>
              </a:ext>
            </a:extLst>
          </p:cNvPr>
          <p:cNvGraphicFramePr>
            <a:graphicFrameLocks noGrp="1"/>
          </p:cNvGraphicFramePr>
          <p:nvPr>
            <p:ph type="chart" sz="quarter" idx="13"/>
            <p:extLst>
              <p:ext uri="{D42A27DB-BD31-4B8C-83A1-F6EECF244321}">
                <p14:modId xmlns:p14="http://schemas.microsoft.com/office/powerpoint/2010/main" val="3617131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1E356B-D932-4780-A04C-C2D39263E5BF}"/>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7841F2D6-CA63-485B-9F47-53B284FC3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520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F340-44BA-4164-A034-51B2EE784CEE}"/>
              </a:ext>
            </a:extLst>
          </p:cNvPr>
          <p:cNvSpPr>
            <a:spLocks noGrp="1"/>
          </p:cNvSpPr>
          <p:nvPr>
            <p:ph type="title"/>
          </p:nvPr>
        </p:nvSpPr>
        <p:spPr/>
        <p:txBody>
          <a:bodyPr/>
          <a:lstStyle/>
          <a:p>
            <a:r>
              <a:rPr lang="en-US"/>
              <a:t>Facebook Video views mind. 10 Sek. | extra 3</a:t>
            </a:r>
          </a:p>
        </p:txBody>
      </p:sp>
      <p:graphicFrame>
        <p:nvGraphicFramePr>
          <p:cNvPr id="6" name="Chart Placeholder 5">
            <a:extLst>
              <a:ext uri="{FF2B5EF4-FFF2-40B4-BE49-F238E27FC236}">
                <a16:creationId xmlns:a16="http://schemas.microsoft.com/office/drawing/2014/main" id="{CF046FE5-F3A0-419F-8110-92FC707A126D}"/>
              </a:ext>
            </a:extLst>
          </p:cNvPr>
          <p:cNvGraphicFramePr>
            <a:graphicFrameLocks noGrp="1"/>
          </p:cNvGraphicFramePr>
          <p:nvPr>
            <p:ph type="chart" sz="quarter" idx="13"/>
            <p:extLst>
              <p:ext uri="{D42A27DB-BD31-4B8C-83A1-F6EECF244321}">
                <p14:modId xmlns:p14="http://schemas.microsoft.com/office/powerpoint/2010/main" val="1690740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FF03C-2D44-4BFA-B75B-522330F05A8B}"/>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C49AD8AF-53B1-4E41-A976-ED89154FF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590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4F8B-C427-429F-9FE7-28450C1ADB3F}"/>
              </a:ext>
            </a:extLst>
          </p:cNvPr>
          <p:cNvSpPr>
            <a:spLocks noGrp="1"/>
          </p:cNvSpPr>
          <p:nvPr>
            <p:ph type="title"/>
          </p:nvPr>
        </p:nvSpPr>
        <p:spPr/>
        <p:txBody>
          <a:bodyPr/>
          <a:lstStyle/>
          <a:p>
            <a:r>
              <a:rPr lang="en-US"/>
              <a:t>Facebook Profil - Video-Starts ab 3 Sek. | extra 3</a:t>
            </a:r>
          </a:p>
        </p:txBody>
      </p:sp>
      <p:graphicFrame>
        <p:nvGraphicFramePr>
          <p:cNvPr id="6" name="Chart Placeholder 5">
            <a:extLst>
              <a:ext uri="{FF2B5EF4-FFF2-40B4-BE49-F238E27FC236}">
                <a16:creationId xmlns:a16="http://schemas.microsoft.com/office/drawing/2014/main" id="{57D17ADE-081C-464D-90C1-09ADE41E1447}"/>
              </a:ext>
            </a:extLst>
          </p:cNvPr>
          <p:cNvGraphicFramePr>
            <a:graphicFrameLocks noGrp="1"/>
          </p:cNvGraphicFramePr>
          <p:nvPr>
            <p:ph type="chart" sz="quarter" idx="13"/>
            <p:extLst>
              <p:ext uri="{D42A27DB-BD31-4B8C-83A1-F6EECF244321}">
                <p14:modId xmlns:p14="http://schemas.microsoft.com/office/powerpoint/2010/main" val="552989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8F4F1-5BEB-4F21-84F9-8EA035D6F429}"/>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6338540B-1DCC-4429-A404-61A08AB600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843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ECC87-ABE4-4AEC-9B79-DBD784C28501}"/>
              </a:ext>
            </a:extLst>
          </p:cNvPr>
          <p:cNvSpPr>
            <a:spLocks noGrp="1"/>
          </p:cNvSpPr>
          <p:nvPr>
            <p:ph type="title"/>
          </p:nvPr>
        </p:nvSpPr>
        <p:spPr/>
        <p:txBody>
          <a:bodyPr/>
          <a:lstStyle/>
          <a:p>
            <a:r>
              <a:rPr lang="de-DE"/>
              <a:t>Youtube YT - Profilübersicht (intern) | extra 3</a:t>
            </a:r>
            <a:endParaRPr lang="en-US"/>
          </a:p>
        </p:txBody>
      </p:sp>
      <p:graphicFrame>
        <p:nvGraphicFramePr>
          <p:cNvPr id="5" name="Table Placeholder 4">
            <a:extLst>
              <a:ext uri="{FF2B5EF4-FFF2-40B4-BE49-F238E27FC236}">
                <a16:creationId xmlns:a16="http://schemas.microsoft.com/office/drawing/2014/main" id="{02403DE9-821A-46EA-9585-B99B085ABA4F}"/>
              </a:ext>
            </a:extLst>
          </p:cNvPr>
          <p:cNvGraphicFramePr>
            <a:graphicFrameLocks noGrp="1"/>
          </p:cNvGraphicFramePr>
          <p:nvPr>
            <p:ph type="tbl" sz="quarter" idx="13"/>
            <p:extLst>
              <p:ext uri="{D42A27DB-BD31-4B8C-83A1-F6EECF244321}">
                <p14:modId xmlns:p14="http://schemas.microsoft.com/office/powerpoint/2010/main" val="118114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78355218"/>
                    </a:ext>
                  </a:extLst>
                </a:gridCol>
                <a:gridCol w="822960">
                  <a:extLst>
                    <a:ext uri="{9D8B030D-6E8A-4147-A177-3AD203B41FA5}">
                      <a16:colId xmlns:a16="http://schemas.microsoft.com/office/drawing/2014/main" val="1448352748"/>
                    </a:ext>
                  </a:extLst>
                </a:gridCol>
                <a:gridCol w="822960">
                  <a:extLst>
                    <a:ext uri="{9D8B030D-6E8A-4147-A177-3AD203B41FA5}">
                      <a16:colId xmlns:a16="http://schemas.microsoft.com/office/drawing/2014/main" val="3070690535"/>
                    </a:ext>
                  </a:extLst>
                </a:gridCol>
                <a:gridCol w="822960">
                  <a:extLst>
                    <a:ext uri="{9D8B030D-6E8A-4147-A177-3AD203B41FA5}">
                      <a16:colId xmlns:a16="http://schemas.microsoft.com/office/drawing/2014/main" val="1133850470"/>
                    </a:ext>
                  </a:extLst>
                </a:gridCol>
                <a:gridCol w="822960">
                  <a:extLst>
                    <a:ext uri="{9D8B030D-6E8A-4147-A177-3AD203B41FA5}">
                      <a16:colId xmlns:a16="http://schemas.microsoft.com/office/drawing/2014/main" val="3603983347"/>
                    </a:ext>
                  </a:extLst>
                </a:gridCol>
                <a:gridCol w="822960">
                  <a:extLst>
                    <a:ext uri="{9D8B030D-6E8A-4147-A177-3AD203B41FA5}">
                      <a16:colId xmlns:a16="http://schemas.microsoft.com/office/drawing/2014/main" val="759939114"/>
                    </a:ext>
                  </a:extLst>
                </a:gridCol>
                <a:gridCol w="822960">
                  <a:extLst>
                    <a:ext uri="{9D8B030D-6E8A-4147-A177-3AD203B41FA5}">
                      <a16:colId xmlns:a16="http://schemas.microsoft.com/office/drawing/2014/main" val="4139539547"/>
                    </a:ext>
                  </a:extLst>
                </a:gridCol>
                <a:gridCol w="822960">
                  <a:extLst>
                    <a:ext uri="{9D8B030D-6E8A-4147-A177-3AD203B41FA5}">
                      <a16:colId xmlns:a16="http://schemas.microsoft.com/office/drawing/2014/main" val="1199263804"/>
                    </a:ext>
                  </a:extLst>
                </a:gridCol>
                <a:gridCol w="822960">
                  <a:extLst>
                    <a:ext uri="{9D8B030D-6E8A-4147-A177-3AD203B41FA5}">
                      <a16:colId xmlns:a16="http://schemas.microsoft.com/office/drawing/2014/main" val="4024758918"/>
                    </a:ext>
                  </a:extLst>
                </a:gridCol>
                <a:gridCol w="822960">
                  <a:extLst>
                    <a:ext uri="{9D8B030D-6E8A-4147-A177-3AD203B41FA5}">
                      <a16:colId xmlns:a16="http://schemas.microsoft.com/office/drawing/2014/main" val="3768684229"/>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171336210"/>
                  </a:ext>
                </a:extLst>
              </a:tr>
              <a:tr h="370840">
                <a:tc>
                  <a:txBody>
                    <a:bodyPr/>
                    <a:lstStyle/>
                    <a:p>
                      <a:r>
                        <a:rPr lang="en-US" sz="1000"/>
                        <a:t>extra 3</a:t>
                      </a:r>
                    </a:p>
                  </a:txBody>
                  <a:tcPr/>
                </a:tc>
                <a:tc>
                  <a:txBody>
                    <a:bodyPr/>
                    <a:lstStyle/>
                    <a:p>
                      <a:r>
                        <a:rPr lang="en-US" sz="1000"/>
                        <a:t>405307</a:t>
                      </a:r>
                    </a:p>
                  </a:txBody>
                  <a:tcPr/>
                </a:tc>
                <a:tc>
                  <a:txBody>
                    <a:bodyPr/>
                    <a:lstStyle/>
                    <a:p>
                      <a:r>
                        <a:rPr lang="en-US" sz="1000"/>
                        <a:t>9478</a:t>
                      </a:r>
                    </a:p>
                  </a:txBody>
                  <a:tcPr/>
                </a:tc>
                <a:tc>
                  <a:txBody>
                    <a:bodyPr/>
                    <a:lstStyle/>
                    <a:p>
                      <a:r>
                        <a:rPr lang="en-US" sz="1000"/>
                        <a:t>2566</a:t>
                      </a:r>
                    </a:p>
                  </a:txBody>
                  <a:tcPr/>
                </a:tc>
                <a:tc>
                  <a:txBody>
                    <a:bodyPr/>
                    <a:lstStyle/>
                    <a:p>
                      <a:r>
                        <a:rPr lang="en-US" sz="1000"/>
                        <a:t>9128453</a:t>
                      </a:r>
                    </a:p>
                  </a:txBody>
                  <a:tcPr/>
                </a:tc>
                <a:tc>
                  <a:txBody>
                    <a:bodyPr/>
                    <a:lstStyle/>
                    <a:p>
                      <a:r>
                        <a:rPr lang="en-US" sz="1000"/>
                        <a:t>61.6 %</a:t>
                      </a:r>
                    </a:p>
                  </a:txBody>
                  <a:tcPr/>
                </a:tc>
                <a:tc>
                  <a:txBody>
                    <a:bodyPr/>
                    <a:lstStyle/>
                    <a:p>
                      <a:r>
                        <a:rPr lang="en-US" sz="1000"/>
                        <a:t>90181</a:t>
                      </a:r>
                    </a:p>
                  </a:txBody>
                  <a:tcPr/>
                </a:tc>
                <a:tc>
                  <a:txBody>
                    <a:bodyPr/>
                    <a:lstStyle/>
                    <a:p>
                      <a:r>
                        <a:rPr lang="en-US" sz="1000"/>
                        <a:t>7203</a:t>
                      </a:r>
                    </a:p>
                  </a:txBody>
                  <a:tcPr/>
                </a:tc>
                <a:tc>
                  <a:txBody>
                    <a:bodyPr/>
                    <a:lstStyle/>
                    <a:p>
                      <a:r>
                        <a:rPr lang="en-US" sz="1000"/>
                        <a:t>4930</a:t>
                      </a:r>
                    </a:p>
                  </a:txBody>
                  <a:tcPr/>
                </a:tc>
                <a:tc>
                  <a:txBody>
                    <a:bodyPr/>
                    <a:lstStyle/>
                    <a:p>
                      <a:r>
                        <a:rPr lang="en-US" sz="1000"/>
                        <a:t>65765</a:t>
                      </a:r>
                    </a:p>
                  </a:txBody>
                  <a:tcPr/>
                </a:tc>
                <a:extLst>
                  <a:ext uri="{0D108BD9-81ED-4DB2-BD59-A6C34878D82A}">
                    <a16:rowId xmlns:a16="http://schemas.microsoft.com/office/drawing/2014/main" val="1985896146"/>
                  </a:ext>
                </a:extLst>
              </a:tr>
            </a:tbl>
          </a:graphicData>
        </a:graphic>
      </p:graphicFrame>
      <p:sp>
        <p:nvSpPr>
          <p:cNvPr id="4" name="Text Placeholder 3">
            <a:extLst>
              <a:ext uri="{FF2B5EF4-FFF2-40B4-BE49-F238E27FC236}">
                <a16:creationId xmlns:a16="http://schemas.microsoft.com/office/drawing/2014/main" id="{C8860EC5-6C5C-426D-925C-178FB0A9291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526030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C7DB-0E19-4810-B354-D917FDA78E60}"/>
              </a:ext>
            </a:extLst>
          </p:cNvPr>
          <p:cNvSpPr>
            <a:spLocks noGrp="1"/>
          </p:cNvSpPr>
          <p:nvPr>
            <p:ph type="title"/>
          </p:nvPr>
        </p:nvSpPr>
        <p:spPr/>
        <p:txBody>
          <a:bodyPr/>
          <a:lstStyle/>
          <a:p>
            <a:r>
              <a:rPr lang="en-US"/>
              <a:t>Youtube YT - Profilübersicht (intern) - Lifetime | extra 3</a:t>
            </a:r>
          </a:p>
        </p:txBody>
      </p:sp>
      <p:graphicFrame>
        <p:nvGraphicFramePr>
          <p:cNvPr id="5" name="Table Placeholder 4">
            <a:extLst>
              <a:ext uri="{FF2B5EF4-FFF2-40B4-BE49-F238E27FC236}">
                <a16:creationId xmlns:a16="http://schemas.microsoft.com/office/drawing/2014/main" id="{4126A61E-E962-4F4C-B6F9-5009AEDFA1A8}"/>
              </a:ext>
            </a:extLst>
          </p:cNvPr>
          <p:cNvGraphicFramePr>
            <a:graphicFrameLocks noGrp="1"/>
          </p:cNvGraphicFramePr>
          <p:nvPr>
            <p:ph type="tbl" sz="quarter" idx="13"/>
            <p:extLst>
              <p:ext uri="{D42A27DB-BD31-4B8C-83A1-F6EECF244321}">
                <p14:modId xmlns:p14="http://schemas.microsoft.com/office/powerpoint/2010/main" val="1895032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3492496"/>
                    </a:ext>
                  </a:extLst>
                </a:gridCol>
                <a:gridCol w="822960">
                  <a:extLst>
                    <a:ext uri="{9D8B030D-6E8A-4147-A177-3AD203B41FA5}">
                      <a16:colId xmlns:a16="http://schemas.microsoft.com/office/drawing/2014/main" val="3152768067"/>
                    </a:ext>
                  </a:extLst>
                </a:gridCol>
                <a:gridCol w="822960">
                  <a:extLst>
                    <a:ext uri="{9D8B030D-6E8A-4147-A177-3AD203B41FA5}">
                      <a16:colId xmlns:a16="http://schemas.microsoft.com/office/drawing/2014/main" val="574086237"/>
                    </a:ext>
                  </a:extLst>
                </a:gridCol>
                <a:gridCol w="822960">
                  <a:extLst>
                    <a:ext uri="{9D8B030D-6E8A-4147-A177-3AD203B41FA5}">
                      <a16:colId xmlns:a16="http://schemas.microsoft.com/office/drawing/2014/main" val="3206385933"/>
                    </a:ext>
                  </a:extLst>
                </a:gridCol>
                <a:gridCol w="1234440">
                  <a:extLst>
                    <a:ext uri="{9D8B030D-6E8A-4147-A177-3AD203B41FA5}">
                      <a16:colId xmlns:a16="http://schemas.microsoft.com/office/drawing/2014/main" val="790792868"/>
                    </a:ext>
                  </a:extLst>
                </a:gridCol>
                <a:gridCol w="822960">
                  <a:extLst>
                    <a:ext uri="{9D8B030D-6E8A-4147-A177-3AD203B41FA5}">
                      <a16:colId xmlns:a16="http://schemas.microsoft.com/office/drawing/2014/main" val="4181527246"/>
                    </a:ext>
                  </a:extLst>
                </a:gridCol>
                <a:gridCol w="822960">
                  <a:extLst>
                    <a:ext uri="{9D8B030D-6E8A-4147-A177-3AD203B41FA5}">
                      <a16:colId xmlns:a16="http://schemas.microsoft.com/office/drawing/2014/main" val="3887062820"/>
                    </a:ext>
                  </a:extLst>
                </a:gridCol>
                <a:gridCol w="822960">
                  <a:extLst>
                    <a:ext uri="{9D8B030D-6E8A-4147-A177-3AD203B41FA5}">
                      <a16:colId xmlns:a16="http://schemas.microsoft.com/office/drawing/2014/main" val="3383540115"/>
                    </a:ext>
                  </a:extLst>
                </a:gridCol>
                <a:gridCol w="822960">
                  <a:extLst>
                    <a:ext uri="{9D8B030D-6E8A-4147-A177-3AD203B41FA5}">
                      <a16:colId xmlns:a16="http://schemas.microsoft.com/office/drawing/2014/main" val="813379829"/>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4135064738"/>
                  </a:ext>
                </a:extLst>
              </a:tr>
              <a:tr h="370840">
                <a:tc>
                  <a:txBody>
                    <a:bodyPr/>
                    <a:lstStyle/>
                    <a:p>
                      <a:r>
                        <a:rPr lang="en-US" sz="1000"/>
                        <a:t>extra 3</a:t>
                      </a:r>
                    </a:p>
                  </a:txBody>
                  <a:tcPr/>
                </a:tc>
                <a:tc>
                  <a:txBody>
                    <a:bodyPr/>
                    <a:lstStyle/>
                    <a:p>
                      <a:r>
                        <a:rPr lang="en-US" sz="1000"/>
                        <a:t>405307</a:t>
                      </a:r>
                    </a:p>
                  </a:txBody>
                  <a:tcPr/>
                </a:tc>
                <a:tc>
                  <a:txBody>
                    <a:bodyPr/>
                    <a:lstStyle/>
                    <a:p>
                      <a:r>
                        <a:rPr lang="en-US" sz="1000"/>
                        <a:t>2566</a:t>
                      </a:r>
                    </a:p>
                  </a:txBody>
                  <a:tcPr/>
                </a:tc>
                <a:tc>
                  <a:txBody>
                    <a:bodyPr/>
                    <a:lstStyle/>
                    <a:p>
                      <a:r>
                        <a:rPr lang="en-US" sz="1000"/>
                        <a:t>346043110</a:t>
                      </a:r>
                    </a:p>
                  </a:txBody>
                  <a:tcPr/>
                </a:tc>
                <a:tc>
                  <a:txBody>
                    <a:bodyPr/>
                    <a:lstStyle/>
                    <a:p>
                      <a:r>
                        <a:rPr lang="en-US" sz="1000"/>
                        <a:t>59.4 %</a:t>
                      </a:r>
                    </a:p>
                  </a:txBody>
                  <a:tcPr/>
                </a:tc>
                <a:tc>
                  <a:txBody>
                    <a:bodyPr/>
                    <a:lstStyle/>
                    <a:p>
                      <a:r>
                        <a:rPr lang="en-US" sz="1000"/>
                        <a:t>3706291</a:t>
                      </a:r>
                    </a:p>
                  </a:txBody>
                  <a:tcPr/>
                </a:tc>
                <a:tc>
                  <a:txBody>
                    <a:bodyPr/>
                    <a:lstStyle/>
                    <a:p>
                      <a:r>
                        <a:rPr lang="en-US" sz="1000"/>
                        <a:t>320837</a:t>
                      </a:r>
                    </a:p>
                  </a:txBody>
                  <a:tcPr/>
                </a:tc>
                <a:tc>
                  <a:txBody>
                    <a:bodyPr/>
                    <a:lstStyle/>
                    <a:p>
                      <a:r>
                        <a:rPr lang="en-US" sz="1000"/>
                        <a:t>209821</a:t>
                      </a:r>
                    </a:p>
                  </a:txBody>
                  <a:tcPr/>
                </a:tc>
                <a:tc>
                  <a:txBody>
                    <a:bodyPr/>
                    <a:lstStyle/>
                    <a:p>
                      <a:r>
                        <a:rPr lang="en-US" sz="1000"/>
                        <a:t>2736984</a:t>
                      </a:r>
                    </a:p>
                  </a:txBody>
                  <a:tcPr/>
                </a:tc>
                <a:extLst>
                  <a:ext uri="{0D108BD9-81ED-4DB2-BD59-A6C34878D82A}">
                    <a16:rowId xmlns:a16="http://schemas.microsoft.com/office/drawing/2014/main" val="1629907812"/>
                  </a:ext>
                </a:extLst>
              </a:tr>
            </a:tbl>
          </a:graphicData>
        </a:graphic>
      </p:graphicFrame>
      <p:sp>
        <p:nvSpPr>
          <p:cNvPr id="4" name="Text Placeholder 3">
            <a:extLst>
              <a:ext uri="{FF2B5EF4-FFF2-40B4-BE49-F238E27FC236}">
                <a16:creationId xmlns:a16="http://schemas.microsoft.com/office/drawing/2014/main" id="{0866FB16-A51F-44DA-9465-30C571BF131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99623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A7B1-6801-43BA-808A-9BF9D77E545D}"/>
              </a:ext>
            </a:extLst>
          </p:cNvPr>
          <p:cNvSpPr>
            <a:spLocks noGrp="1"/>
          </p:cNvSpPr>
          <p:nvPr>
            <p:ph type="title"/>
          </p:nvPr>
        </p:nvSpPr>
        <p:spPr/>
        <p:txBody>
          <a:bodyPr/>
          <a:lstStyle/>
          <a:p>
            <a:r>
              <a:rPr lang="en-US"/>
              <a:t>Facebook Facebook - Videostarts - Test | extra 3 - 1 of 5</a:t>
            </a:r>
          </a:p>
        </p:txBody>
      </p:sp>
      <p:graphicFrame>
        <p:nvGraphicFramePr>
          <p:cNvPr id="5" name="Table Placeholder 4">
            <a:extLst>
              <a:ext uri="{FF2B5EF4-FFF2-40B4-BE49-F238E27FC236}">
                <a16:creationId xmlns:a16="http://schemas.microsoft.com/office/drawing/2014/main" id="{6DC38B54-003B-4E2E-8422-0C93F330E034}"/>
              </a:ext>
            </a:extLst>
          </p:cNvPr>
          <p:cNvGraphicFramePr>
            <a:graphicFrameLocks noGrp="1"/>
          </p:cNvGraphicFramePr>
          <p:nvPr>
            <p:ph type="tbl" sz="quarter" idx="13"/>
            <p:extLst>
              <p:ext uri="{D42A27DB-BD31-4B8C-83A1-F6EECF244321}">
                <p14:modId xmlns:p14="http://schemas.microsoft.com/office/powerpoint/2010/main" val="30342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057306"/>
                    </a:ext>
                  </a:extLst>
                </a:gridCol>
                <a:gridCol w="658368">
                  <a:extLst>
                    <a:ext uri="{9D8B030D-6E8A-4147-A177-3AD203B41FA5}">
                      <a16:colId xmlns:a16="http://schemas.microsoft.com/office/drawing/2014/main" val="2758437946"/>
                    </a:ext>
                  </a:extLst>
                </a:gridCol>
                <a:gridCol w="658368">
                  <a:extLst>
                    <a:ext uri="{9D8B030D-6E8A-4147-A177-3AD203B41FA5}">
                      <a16:colId xmlns:a16="http://schemas.microsoft.com/office/drawing/2014/main" val="996147877"/>
                    </a:ext>
                  </a:extLst>
                </a:gridCol>
                <a:gridCol w="658368">
                  <a:extLst>
                    <a:ext uri="{9D8B030D-6E8A-4147-A177-3AD203B41FA5}">
                      <a16:colId xmlns:a16="http://schemas.microsoft.com/office/drawing/2014/main" val="4013636661"/>
                    </a:ext>
                  </a:extLst>
                </a:gridCol>
                <a:gridCol w="658368">
                  <a:extLst>
                    <a:ext uri="{9D8B030D-6E8A-4147-A177-3AD203B41FA5}">
                      <a16:colId xmlns:a16="http://schemas.microsoft.com/office/drawing/2014/main" val="2040110583"/>
                    </a:ext>
                  </a:extLst>
                </a:gridCol>
                <a:gridCol w="658368">
                  <a:extLst>
                    <a:ext uri="{9D8B030D-6E8A-4147-A177-3AD203B41FA5}">
                      <a16:colId xmlns:a16="http://schemas.microsoft.com/office/drawing/2014/main" val="2925011532"/>
                    </a:ext>
                  </a:extLst>
                </a:gridCol>
                <a:gridCol w="658368">
                  <a:extLst>
                    <a:ext uri="{9D8B030D-6E8A-4147-A177-3AD203B41FA5}">
                      <a16:colId xmlns:a16="http://schemas.microsoft.com/office/drawing/2014/main" val="4068579126"/>
                    </a:ext>
                  </a:extLst>
                </a:gridCol>
                <a:gridCol w="658368">
                  <a:extLst>
                    <a:ext uri="{9D8B030D-6E8A-4147-A177-3AD203B41FA5}">
                      <a16:colId xmlns:a16="http://schemas.microsoft.com/office/drawing/2014/main" val="352083396"/>
                    </a:ext>
                  </a:extLst>
                </a:gridCol>
                <a:gridCol w="658368">
                  <a:extLst>
                    <a:ext uri="{9D8B030D-6E8A-4147-A177-3AD203B41FA5}">
                      <a16:colId xmlns:a16="http://schemas.microsoft.com/office/drawing/2014/main" val="2192460104"/>
                    </a:ext>
                  </a:extLst>
                </a:gridCol>
                <a:gridCol w="658368">
                  <a:extLst>
                    <a:ext uri="{9D8B030D-6E8A-4147-A177-3AD203B41FA5}">
                      <a16:colId xmlns:a16="http://schemas.microsoft.com/office/drawing/2014/main" val="98410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9378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80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623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2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500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7754382"/>
                  </a:ext>
                </a:extLst>
              </a:tr>
            </a:tbl>
          </a:graphicData>
        </a:graphic>
      </p:graphicFrame>
      <p:sp>
        <p:nvSpPr>
          <p:cNvPr id="4" name="Text Placeholder 3">
            <a:extLst>
              <a:ext uri="{FF2B5EF4-FFF2-40B4-BE49-F238E27FC236}">
                <a16:creationId xmlns:a16="http://schemas.microsoft.com/office/drawing/2014/main" id="{428F9313-004A-46F0-8F94-35FB9B2FDF4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24546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1EC2D-97D2-4A00-9B1E-2671A82739E8}"/>
              </a:ext>
            </a:extLst>
          </p:cNvPr>
          <p:cNvSpPr>
            <a:spLocks noGrp="1"/>
          </p:cNvSpPr>
          <p:nvPr>
            <p:ph type="title"/>
          </p:nvPr>
        </p:nvSpPr>
        <p:spPr/>
        <p:txBody>
          <a:bodyPr/>
          <a:lstStyle/>
          <a:p>
            <a:r>
              <a:rPr lang="en-US"/>
              <a:t>Facebook Facebook - Videostarts - Test | extra 3 - 2 of 5</a:t>
            </a:r>
          </a:p>
        </p:txBody>
      </p:sp>
      <p:graphicFrame>
        <p:nvGraphicFramePr>
          <p:cNvPr id="5" name="Table Placeholder 4">
            <a:extLst>
              <a:ext uri="{FF2B5EF4-FFF2-40B4-BE49-F238E27FC236}">
                <a16:creationId xmlns:a16="http://schemas.microsoft.com/office/drawing/2014/main" id="{AA828F60-FF4D-4A9A-95FB-1E4A95129982}"/>
              </a:ext>
            </a:extLst>
          </p:cNvPr>
          <p:cNvGraphicFramePr>
            <a:graphicFrameLocks noGrp="1"/>
          </p:cNvGraphicFramePr>
          <p:nvPr>
            <p:ph type="tbl" sz="quarter" idx="13"/>
            <p:extLst>
              <p:ext uri="{D42A27DB-BD31-4B8C-83A1-F6EECF244321}">
                <p14:modId xmlns:p14="http://schemas.microsoft.com/office/powerpoint/2010/main" val="347648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0106107"/>
                    </a:ext>
                  </a:extLst>
                </a:gridCol>
                <a:gridCol w="658368">
                  <a:extLst>
                    <a:ext uri="{9D8B030D-6E8A-4147-A177-3AD203B41FA5}">
                      <a16:colId xmlns:a16="http://schemas.microsoft.com/office/drawing/2014/main" val="3695228445"/>
                    </a:ext>
                  </a:extLst>
                </a:gridCol>
                <a:gridCol w="658368">
                  <a:extLst>
                    <a:ext uri="{9D8B030D-6E8A-4147-A177-3AD203B41FA5}">
                      <a16:colId xmlns:a16="http://schemas.microsoft.com/office/drawing/2014/main" val="1452914316"/>
                    </a:ext>
                  </a:extLst>
                </a:gridCol>
                <a:gridCol w="658368">
                  <a:extLst>
                    <a:ext uri="{9D8B030D-6E8A-4147-A177-3AD203B41FA5}">
                      <a16:colId xmlns:a16="http://schemas.microsoft.com/office/drawing/2014/main" val="1668842831"/>
                    </a:ext>
                  </a:extLst>
                </a:gridCol>
                <a:gridCol w="658368">
                  <a:extLst>
                    <a:ext uri="{9D8B030D-6E8A-4147-A177-3AD203B41FA5}">
                      <a16:colId xmlns:a16="http://schemas.microsoft.com/office/drawing/2014/main" val="4281992830"/>
                    </a:ext>
                  </a:extLst>
                </a:gridCol>
                <a:gridCol w="658368">
                  <a:extLst>
                    <a:ext uri="{9D8B030D-6E8A-4147-A177-3AD203B41FA5}">
                      <a16:colId xmlns:a16="http://schemas.microsoft.com/office/drawing/2014/main" val="390175888"/>
                    </a:ext>
                  </a:extLst>
                </a:gridCol>
                <a:gridCol w="658368">
                  <a:extLst>
                    <a:ext uri="{9D8B030D-6E8A-4147-A177-3AD203B41FA5}">
                      <a16:colId xmlns:a16="http://schemas.microsoft.com/office/drawing/2014/main" val="1512336651"/>
                    </a:ext>
                  </a:extLst>
                </a:gridCol>
                <a:gridCol w="658368">
                  <a:extLst>
                    <a:ext uri="{9D8B030D-6E8A-4147-A177-3AD203B41FA5}">
                      <a16:colId xmlns:a16="http://schemas.microsoft.com/office/drawing/2014/main" val="317756103"/>
                    </a:ext>
                  </a:extLst>
                </a:gridCol>
                <a:gridCol w="658368">
                  <a:extLst>
                    <a:ext uri="{9D8B030D-6E8A-4147-A177-3AD203B41FA5}">
                      <a16:colId xmlns:a16="http://schemas.microsoft.com/office/drawing/2014/main" val="178698565"/>
                    </a:ext>
                  </a:extLst>
                </a:gridCol>
                <a:gridCol w="658368">
                  <a:extLst>
                    <a:ext uri="{9D8B030D-6E8A-4147-A177-3AD203B41FA5}">
                      <a16:colId xmlns:a16="http://schemas.microsoft.com/office/drawing/2014/main" val="337000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552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16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8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0470383"/>
                  </a:ext>
                </a:extLst>
              </a:tr>
            </a:tbl>
          </a:graphicData>
        </a:graphic>
      </p:graphicFrame>
      <p:sp>
        <p:nvSpPr>
          <p:cNvPr id="4" name="Text Placeholder 3">
            <a:extLst>
              <a:ext uri="{FF2B5EF4-FFF2-40B4-BE49-F238E27FC236}">
                <a16:creationId xmlns:a16="http://schemas.microsoft.com/office/drawing/2014/main" id="{AC3BC229-DCCC-474E-8795-EAD0A8FBCC2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33471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04A7-661E-4BA2-BE7A-0F46D59CCB73}"/>
              </a:ext>
            </a:extLst>
          </p:cNvPr>
          <p:cNvSpPr>
            <a:spLocks noGrp="1"/>
          </p:cNvSpPr>
          <p:nvPr>
            <p:ph type="title"/>
          </p:nvPr>
        </p:nvSpPr>
        <p:spPr/>
        <p:txBody>
          <a:bodyPr/>
          <a:lstStyle/>
          <a:p>
            <a:r>
              <a:rPr lang="en-US"/>
              <a:t>Facebook Facebook - Videostarts - Test | extra 3 - 3 of 5</a:t>
            </a:r>
          </a:p>
        </p:txBody>
      </p:sp>
      <p:graphicFrame>
        <p:nvGraphicFramePr>
          <p:cNvPr id="5" name="Table Placeholder 4">
            <a:extLst>
              <a:ext uri="{FF2B5EF4-FFF2-40B4-BE49-F238E27FC236}">
                <a16:creationId xmlns:a16="http://schemas.microsoft.com/office/drawing/2014/main" id="{2A9B2EC9-57E7-4F42-8756-FF4607A18D52}"/>
              </a:ext>
            </a:extLst>
          </p:cNvPr>
          <p:cNvGraphicFramePr>
            <a:graphicFrameLocks noGrp="1"/>
          </p:cNvGraphicFramePr>
          <p:nvPr>
            <p:ph type="tbl" sz="quarter" idx="13"/>
            <p:extLst>
              <p:ext uri="{D42A27DB-BD31-4B8C-83A1-F6EECF244321}">
                <p14:modId xmlns:p14="http://schemas.microsoft.com/office/powerpoint/2010/main" val="4022970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2538656"/>
                    </a:ext>
                  </a:extLst>
                </a:gridCol>
                <a:gridCol w="658368">
                  <a:extLst>
                    <a:ext uri="{9D8B030D-6E8A-4147-A177-3AD203B41FA5}">
                      <a16:colId xmlns:a16="http://schemas.microsoft.com/office/drawing/2014/main" val="2443034258"/>
                    </a:ext>
                  </a:extLst>
                </a:gridCol>
                <a:gridCol w="658368">
                  <a:extLst>
                    <a:ext uri="{9D8B030D-6E8A-4147-A177-3AD203B41FA5}">
                      <a16:colId xmlns:a16="http://schemas.microsoft.com/office/drawing/2014/main" val="551717724"/>
                    </a:ext>
                  </a:extLst>
                </a:gridCol>
                <a:gridCol w="658368">
                  <a:extLst>
                    <a:ext uri="{9D8B030D-6E8A-4147-A177-3AD203B41FA5}">
                      <a16:colId xmlns:a16="http://schemas.microsoft.com/office/drawing/2014/main" val="1271183795"/>
                    </a:ext>
                  </a:extLst>
                </a:gridCol>
                <a:gridCol w="658368">
                  <a:extLst>
                    <a:ext uri="{9D8B030D-6E8A-4147-A177-3AD203B41FA5}">
                      <a16:colId xmlns:a16="http://schemas.microsoft.com/office/drawing/2014/main" val="2802128970"/>
                    </a:ext>
                  </a:extLst>
                </a:gridCol>
                <a:gridCol w="658368">
                  <a:extLst>
                    <a:ext uri="{9D8B030D-6E8A-4147-A177-3AD203B41FA5}">
                      <a16:colId xmlns:a16="http://schemas.microsoft.com/office/drawing/2014/main" val="14922458"/>
                    </a:ext>
                  </a:extLst>
                </a:gridCol>
                <a:gridCol w="658368">
                  <a:extLst>
                    <a:ext uri="{9D8B030D-6E8A-4147-A177-3AD203B41FA5}">
                      <a16:colId xmlns:a16="http://schemas.microsoft.com/office/drawing/2014/main" val="531492276"/>
                    </a:ext>
                  </a:extLst>
                </a:gridCol>
                <a:gridCol w="658368">
                  <a:extLst>
                    <a:ext uri="{9D8B030D-6E8A-4147-A177-3AD203B41FA5}">
                      <a16:colId xmlns:a16="http://schemas.microsoft.com/office/drawing/2014/main" val="284650008"/>
                    </a:ext>
                  </a:extLst>
                </a:gridCol>
                <a:gridCol w="658368">
                  <a:extLst>
                    <a:ext uri="{9D8B030D-6E8A-4147-A177-3AD203B41FA5}">
                      <a16:colId xmlns:a16="http://schemas.microsoft.com/office/drawing/2014/main" val="4063481843"/>
                    </a:ext>
                  </a:extLst>
                </a:gridCol>
                <a:gridCol w="658368">
                  <a:extLst>
                    <a:ext uri="{9D8B030D-6E8A-4147-A177-3AD203B41FA5}">
                      <a16:colId xmlns:a16="http://schemas.microsoft.com/office/drawing/2014/main" val="3350555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333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898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706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684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827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70011"/>
                  </a:ext>
                </a:extLst>
              </a:tr>
            </a:tbl>
          </a:graphicData>
        </a:graphic>
      </p:graphicFrame>
      <p:sp>
        <p:nvSpPr>
          <p:cNvPr id="4" name="Text Placeholder 3">
            <a:extLst>
              <a:ext uri="{FF2B5EF4-FFF2-40B4-BE49-F238E27FC236}">
                <a16:creationId xmlns:a16="http://schemas.microsoft.com/office/drawing/2014/main" id="{98582422-E164-418A-B017-4B3E446B69A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215212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5442-6C67-4ED3-8841-3EBD18BBD765}"/>
              </a:ext>
            </a:extLst>
          </p:cNvPr>
          <p:cNvSpPr>
            <a:spLocks noGrp="1"/>
          </p:cNvSpPr>
          <p:nvPr>
            <p:ph type="title"/>
          </p:nvPr>
        </p:nvSpPr>
        <p:spPr/>
        <p:txBody>
          <a:bodyPr/>
          <a:lstStyle/>
          <a:p>
            <a:r>
              <a:rPr lang="en-US"/>
              <a:t>Facebook Facebook - Videostarts - Test | extra 3 - 4 of 5</a:t>
            </a:r>
          </a:p>
        </p:txBody>
      </p:sp>
      <p:graphicFrame>
        <p:nvGraphicFramePr>
          <p:cNvPr id="5" name="Table Placeholder 4">
            <a:extLst>
              <a:ext uri="{FF2B5EF4-FFF2-40B4-BE49-F238E27FC236}">
                <a16:creationId xmlns:a16="http://schemas.microsoft.com/office/drawing/2014/main" id="{A6F3F87B-7A90-4E6D-8829-CE1BCA16B29A}"/>
              </a:ext>
            </a:extLst>
          </p:cNvPr>
          <p:cNvGraphicFramePr>
            <a:graphicFrameLocks noGrp="1"/>
          </p:cNvGraphicFramePr>
          <p:nvPr>
            <p:ph type="tbl" sz="quarter" idx="13"/>
            <p:extLst>
              <p:ext uri="{D42A27DB-BD31-4B8C-83A1-F6EECF244321}">
                <p14:modId xmlns:p14="http://schemas.microsoft.com/office/powerpoint/2010/main" val="346949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5429203"/>
                    </a:ext>
                  </a:extLst>
                </a:gridCol>
                <a:gridCol w="658368">
                  <a:extLst>
                    <a:ext uri="{9D8B030D-6E8A-4147-A177-3AD203B41FA5}">
                      <a16:colId xmlns:a16="http://schemas.microsoft.com/office/drawing/2014/main" val="2452210730"/>
                    </a:ext>
                  </a:extLst>
                </a:gridCol>
                <a:gridCol w="658368">
                  <a:extLst>
                    <a:ext uri="{9D8B030D-6E8A-4147-A177-3AD203B41FA5}">
                      <a16:colId xmlns:a16="http://schemas.microsoft.com/office/drawing/2014/main" val="3713878140"/>
                    </a:ext>
                  </a:extLst>
                </a:gridCol>
                <a:gridCol w="658368">
                  <a:extLst>
                    <a:ext uri="{9D8B030D-6E8A-4147-A177-3AD203B41FA5}">
                      <a16:colId xmlns:a16="http://schemas.microsoft.com/office/drawing/2014/main" val="2287177827"/>
                    </a:ext>
                  </a:extLst>
                </a:gridCol>
                <a:gridCol w="658368">
                  <a:extLst>
                    <a:ext uri="{9D8B030D-6E8A-4147-A177-3AD203B41FA5}">
                      <a16:colId xmlns:a16="http://schemas.microsoft.com/office/drawing/2014/main" val="118176627"/>
                    </a:ext>
                  </a:extLst>
                </a:gridCol>
                <a:gridCol w="658368">
                  <a:extLst>
                    <a:ext uri="{9D8B030D-6E8A-4147-A177-3AD203B41FA5}">
                      <a16:colId xmlns:a16="http://schemas.microsoft.com/office/drawing/2014/main" val="460204377"/>
                    </a:ext>
                  </a:extLst>
                </a:gridCol>
                <a:gridCol w="658368">
                  <a:extLst>
                    <a:ext uri="{9D8B030D-6E8A-4147-A177-3AD203B41FA5}">
                      <a16:colId xmlns:a16="http://schemas.microsoft.com/office/drawing/2014/main" val="3362550001"/>
                    </a:ext>
                  </a:extLst>
                </a:gridCol>
                <a:gridCol w="658368">
                  <a:extLst>
                    <a:ext uri="{9D8B030D-6E8A-4147-A177-3AD203B41FA5}">
                      <a16:colId xmlns:a16="http://schemas.microsoft.com/office/drawing/2014/main" val="599177310"/>
                    </a:ext>
                  </a:extLst>
                </a:gridCol>
                <a:gridCol w="658368">
                  <a:extLst>
                    <a:ext uri="{9D8B030D-6E8A-4147-A177-3AD203B41FA5}">
                      <a16:colId xmlns:a16="http://schemas.microsoft.com/office/drawing/2014/main" val="3995116304"/>
                    </a:ext>
                  </a:extLst>
                </a:gridCol>
                <a:gridCol w="658368">
                  <a:extLst>
                    <a:ext uri="{9D8B030D-6E8A-4147-A177-3AD203B41FA5}">
                      <a16:colId xmlns:a16="http://schemas.microsoft.com/office/drawing/2014/main" val="100635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3357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435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233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5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9618611"/>
                  </a:ext>
                </a:extLst>
              </a:tr>
            </a:tbl>
          </a:graphicData>
        </a:graphic>
      </p:graphicFrame>
      <p:sp>
        <p:nvSpPr>
          <p:cNvPr id="4" name="Text Placeholder 3">
            <a:extLst>
              <a:ext uri="{FF2B5EF4-FFF2-40B4-BE49-F238E27FC236}">
                <a16:creationId xmlns:a16="http://schemas.microsoft.com/office/drawing/2014/main" id="{57B28E87-B6B2-4299-9890-715EFFC3DB7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71914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B9CB3-5166-4277-8DA8-29FEF4D993E4}"/>
              </a:ext>
            </a:extLst>
          </p:cNvPr>
          <p:cNvSpPr>
            <a:spLocks noGrp="1"/>
          </p:cNvSpPr>
          <p:nvPr>
            <p:ph type="title"/>
          </p:nvPr>
        </p:nvSpPr>
        <p:spPr/>
        <p:txBody>
          <a:bodyPr/>
          <a:lstStyle/>
          <a:p>
            <a:r>
              <a:rPr lang="en-US"/>
              <a:t>Facebook Facebook - Videostarts - Test | extra 3 - 5 of 5</a:t>
            </a:r>
          </a:p>
        </p:txBody>
      </p:sp>
      <p:graphicFrame>
        <p:nvGraphicFramePr>
          <p:cNvPr id="5" name="Table Placeholder 4">
            <a:extLst>
              <a:ext uri="{FF2B5EF4-FFF2-40B4-BE49-F238E27FC236}">
                <a16:creationId xmlns:a16="http://schemas.microsoft.com/office/drawing/2014/main" id="{0F1ECA85-79F3-41C9-BDDE-F1BA217FE0BA}"/>
              </a:ext>
            </a:extLst>
          </p:cNvPr>
          <p:cNvGraphicFramePr>
            <a:graphicFrameLocks noGrp="1"/>
          </p:cNvGraphicFramePr>
          <p:nvPr>
            <p:ph type="tbl" sz="quarter" idx="13"/>
            <p:extLst>
              <p:ext uri="{D42A27DB-BD31-4B8C-83A1-F6EECF244321}">
                <p14:modId xmlns:p14="http://schemas.microsoft.com/office/powerpoint/2010/main" val="399321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7060852"/>
                    </a:ext>
                  </a:extLst>
                </a:gridCol>
                <a:gridCol w="658368">
                  <a:extLst>
                    <a:ext uri="{9D8B030D-6E8A-4147-A177-3AD203B41FA5}">
                      <a16:colId xmlns:a16="http://schemas.microsoft.com/office/drawing/2014/main" val="2542129304"/>
                    </a:ext>
                  </a:extLst>
                </a:gridCol>
                <a:gridCol w="658368">
                  <a:extLst>
                    <a:ext uri="{9D8B030D-6E8A-4147-A177-3AD203B41FA5}">
                      <a16:colId xmlns:a16="http://schemas.microsoft.com/office/drawing/2014/main" val="1646580640"/>
                    </a:ext>
                  </a:extLst>
                </a:gridCol>
                <a:gridCol w="658368">
                  <a:extLst>
                    <a:ext uri="{9D8B030D-6E8A-4147-A177-3AD203B41FA5}">
                      <a16:colId xmlns:a16="http://schemas.microsoft.com/office/drawing/2014/main" val="29262228"/>
                    </a:ext>
                  </a:extLst>
                </a:gridCol>
                <a:gridCol w="658368">
                  <a:extLst>
                    <a:ext uri="{9D8B030D-6E8A-4147-A177-3AD203B41FA5}">
                      <a16:colId xmlns:a16="http://schemas.microsoft.com/office/drawing/2014/main" val="299334713"/>
                    </a:ext>
                  </a:extLst>
                </a:gridCol>
                <a:gridCol w="658368">
                  <a:extLst>
                    <a:ext uri="{9D8B030D-6E8A-4147-A177-3AD203B41FA5}">
                      <a16:colId xmlns:a16="http://schemas.microsoft.com/office/drawing/2014/main" val="379020077"/>
                    </a:ext>
                  </a:extLst>
                </a:gridCol>
                <a:gridCol w="658368">
                  <a:extLst>
                    <a:ext uri="{9D8B030D-6E8A-4147-A177-3AD203B41FA5}">
                      <a16:colId xmlns:a16="http://schemas.microsoft.com/office/drawing/2014/main" val="4016706716"/>
                    </a:ext>
                  </a:extLst>
                </a:gridCol>
                <a:gridCol w="658368">
                  <a:extLst>
                    <a:ext uri="{9D8B030D-6E8A-4147-A177-3AD203B41FA5}">
                      <a16:colId xmlns:a16="http://schemas.microsoft.com/office/drawing/2014/main" val="952205718"/>
                    </a:ext>
                  </a:extLst>
                </a:gridCol>
                <a:gridCol w="658368">
                  <a:extLst>
                    <a:ext uri="{9D8B030D-6E8A-4147-A177-3AD203B41FA5}">
                      <a16:colId xmlns:a16="http://schemas.microsoft.com/office/drawing/2014/main" val="552734796"/>
                    </a:ext>
                  </a:extLst>
                </a:gridCol>
                <a:gridCol w="658368">
                  <a:extLst>
                    <a:ext uri="{9D8B030D-6E8A-4147-A177-3AD203B41FA5}">
                      <a16:colId xmlns:a16="http://schemas.microsoft.com/office/drawing/2014/main" val="424708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162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845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010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1430601"/>
                  </a:ext>
                </a:extLst>
              </a:tr>
            </a:tbl>
          </a:graphicData>
        </a:graphic>
      </p:graphicFrame>
      <p:sp>
        <p:nvSpPr>
          <p:cNvPr id="4" name="Text Placeholder 3">
            <a:extLst>
              <a:ext uri="{FF2B5EF4-FFF2-40B4-BE49-F238E27FC236}">
                <a16:creationId xmlns:a16="http://schemas.microsoft.com/office/drawing/2014/main" id="{4B3E0C6B-5F73-49A7-B1E1-24BBD19FC48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650721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79C3-4491-41E2-BDD6-CB45502A645C}"/>
              </a:ext>
            </a:extLst>
          </p:cNvPr>
          <p:cNvSpPr>
            <a:spLocks noGrp="1"/>
          </p:cNvSpPr>
          <p:nvPr>
            <p:ph type="title"/>
          </p:nvPr>
        </p:nvSpPr>
        <p:spPr/>
        <p:txBody>
          <a:bodyPr/>
          <a:lstStyle/>
          <a:p>
            <a:r>
              <a:rPr lang="en-US"/>
              <a:t>Facebook Profile - Video Views | extra 3</a:t>
            </a:r>
          </a:p>
        </p:txBody>
      </p:sp>
      <p:graphicFrame>
        <p:nvGraphicFramePr>
          <p:cNvPr id="5" name="Table Placeholder 4">
            <a:extLst>
              <a:ext uri="{FF2B5EF4-FFF2-40B4-BE49-F238E27FC236}">
                <a16:creationId xmlns:a16="http://schemas.microsoft.com/office/drawing/2014/main" id="{FC6EE83B-9490-42B2-9D2F-75F6055ABAEE}"/>
              </a:ext>
            </a:extLst>
          </p:cNvPr>
          <p:cNvGraphicFramePr>
            <a:graphicFrameLocks noGrp="1"/>
          </p:cNvGraphicFramePr>
          <p:nvPr>
            <p:ph type="tbl" sz="quarter" idx="13"/>
            <p:extLst>
              <p:ext uri="{D42A27DB-BD31-4B8C-83A1-F6EECF244321}">
                <p14:modId xmlns:p14="http://schemas.microsoft.com/office/powerpoint/2010/main" val="270598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4370772"/>
                    </a:ext>
                  </a:extLst>
                </a:gridCol>
                <a:gridCol w="2468880">
                  <a:extLst>
                    <a:ext uri="{9D8B030D-6E8A-4147-A177-3AD203B41FA5}">
                      <a16:colId xmlns:a16="http://schemas.microsoft.com/office/drawing/2014/main" val="3427389564"/>
                    </a:ext>
                  </a:extLst>
                </a:gridCol>
                <a:gridCol w="2468880">
                  <a:extLst>
                    <a:ext uri="{9D8B030D-6E8A-4147-A177-3AD203B41FA5}">
                      <a16:colId xmlns:a16="http://schemas.microsoft.com/office/drawing/2014/main" val="2950025192"/>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396614284"/>
                  </a:ext>
                </a:extLst>
              </a:tr>
              <a:tr h="370840">
                <a:tc>
                  <a:txBody>
                    <a:bodyPr/>
                    <a:lstStyle/>
                    <a:p>
                      <a:r>
                        <a:rPr lang="en-US" sz="1000"/>
                        <a:t>Extra 3</a:t>
                      </a:r>
                    </a:p>
                  </a:txBody>
                  <a:tcPr/>
                </a:tc>
                <a:tc>
                  <a:txBody>
                    <a:bodyPr/>
                    <a:lstStyle/>
                    <a:p>
                      <a:r>
                        <a:rPr lang="en-US" sz="1000"/>
                        <a:t>17165527</a:t>
                      </a:r>
                    </a:p>
                  </a:txBody>
                  <a:tcPr/>
                </a:tc>
                <a:tc>
                  <a:txBody>
                    <a:bodyPr/>
                    <a:lstStyle/>
                    <a:p>
                      <a:r>
                        <a:rPr lang="en-US" sz="1000"/>
                        <a:t>10340152</a:t>
                      </a:r>
                    </a:p>
                  </a:txBody>
                  <a:tcPr/>
                </a:tc>
                <a:extLst>
                  <a:ext uri="{0D108BD9-81ED-4DB2-BD59-A6C34878D82A}">
                    <a16:rowId xmlns:a16="http://schemas.microsoft.com/office/drawing/2014/main" val="1247431001"/>
                  </a:ext>
                </a:extLst>
              </a:tr>
            </a:tbl>
          </a:graphicData>
        </a:graphic>
      </p:graphicFrame>
      <p:sp>
        <p:nvSpPr>
          <p:cNvPr id="4" name="Text Placeholder 3">
            <a:extLst>
              <a:ext uri="{FF2B5EF4-FFF2-40B4-BE49-F238E27FC236}">
                <a16:creationId xmlns:a16="http://schemas.microsoft.com/office/drawing/2014/main" id="{3A4B74B8-9482-42C4-9460-1E57DFE65F4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543884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4002</Words>
  <Application>Microsoft Office PowerPoint</Application>
  <PresentationFormat>On-screen Show (4:3)</PresentationFormat>
  <Paragraphs>1898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MeFo - Monatsbericht</vt:lpstr>
      <vt:lpstr>Facebook Profil - Po.Reichw. Aktive Nutzer, Starts, Fans | extra 3</vt:lpstr>
      <vt:lpstr>Facebook Eigene Posts - Videostarts - Export_alt | extra 3 - 1 of 5</vt:lpstr>
      <vt:lpstr>Facebook Eigene Posts - Videostarts - Export_alt | extra 3 - 2 of 5</vt:lpstr>
      <vt:lpstr>Facebook Eigene Posts - Videostarts - Export_alt | extra 3 - 3 of 5</vt:lpstr>
      <vt:lpstr>Facebook Eigene Posts - Videostarts - Export_alt | extra 3 - 4 of 5</vt:lpstr>
      <vt:lpstr>Facebook Eigene Posts - Videostarts - Export_alt | extra 3 - 5 of 5</vt:lpstr>
      <vt:lpstr>Facebook Eigene Posts - Videostarts - Export | extra 3 - 1 of 5</vt:lpstr>
      <vt:lpstr>Facebook Eigene Posts - Videostarts - Export | extra 3 - 2 of 5</vt:lpstr>
      <vt:lpstr>Facebook Eigene Posts - Videostarts - Export | extra 3 - 3 of 5</vt:lpstr>
      <vt:lpstr>Facebook Eigene Posts - Videostarts - Export | extra 3 - 4 of 5</vt:lpstr>
      <vt:lpstr>Facebook Eigene Posts - Videostarts - Export | extra 3 - 5 of 5</vt:lpstr>
      <vt:lpstr>Facebook Facebook - Videostarts | extra 3 - 1 of 3</vt:lpstr>
      <vt:lpstr>Facebook Facebook - Videostarts | extra 3 - 2 of 3</vt:lpstr>
      <vt:lpstr>Facebook Facebook - Videostarts | extra 3 - 3 of 3</vt:lpstr>
      <vt:lpstr>Facebook Eigene Videos - Crossposts - Export | extra 3 - 1 of 8</vt:lpstr>
      <vt:lpstr>Facebook Eigene Videos - Crossposts - Export | extra 3 - 2 of 8</vt:lpstr>
      <vt:lpstr>Facebook Eigene Videos - Crossposts - Export | extra 3 - 3 of 8</vt:lpstr>
      <vt:lpstr>Facebook Eigene Videos - Crossposts - Export | extra 3 - 4 of 8</vt:lpstr>
      <vt:lpstr>Facebook Eigene Videos - Crossposts - Export | extra 3 - 5 of 8</vt:lpstr>
      <vt:lpstr>Facebook Eigene Videos - Crossposts - Export | extra 3 - 6 of 8</vt:lpstr>
      <vt:lpstr>Facebook Eigene Videos - Crossposts - Export | extra 3 - 7 of 8</vt:lpstr>
      <vt:lpstr>Facebook Eigene Videos - Crossposts - Export | extra 3 - 8 of 8</vt:lpstr>
      <vt:lpstr>Youtube Video Views Change  | extra 3</vt:lpstr>
      <vt:lpstr>Youtube YT Videos im Zeitraum veröffentlicht -  Lifetime | extra 3 - 1 of 3</vt:lpstr>
      <vt:lpstr>Youtube YT Videos im Zeitraum veröffentlicht -  Lifetime | extra 3 - 2 of 3</vt:lpstr>
      <vt:lpstr>Youtube YT Videos im Zeitraum veröffentlicht -  Lifetime | extra 3 - 3 of 3</vt:lpstr>
      <vt:lpstr>Youtube YT Top Ten Videos im Zeitraum genutzt | extra 3 - 1 of 2</vt:lpstr>
      <vt:lpstr>Youtube YT Top Ten Videos im Zeitraum genutzt | extra 3 - 2 of 2</vt:lpstr>
      <vt:lpstr>Twitter T - Übersicht mit Daten für die eigenen Tweets | extra 3</vt:lpstr>
      <vt:lpstr>Facebook Eigene Posts - Aktive Nutzer - Export | extra 3 - 1 of 4</vt:lpstr>
      <vt:lpstr>Facebook Eigene Posts - Aktive Nutzer - Export | extra 3 - 2 of 4</vt:lpstr>
      <vt:lpstr>Facebook Eigene Posts - Aktive Nutzer - Export | extra 3 - 3 of 4</vt:lpstr>
      <vt:lpstr>Facebook Eigene Posts - Aktive Nutzer - Export | extra 3 - 4 of 4</vt:lpstr>
      <vt:lpstr>Facebook Profil - Video-Starts ab 10 Sek. | extra 3</vt:lpstr>
      <vt:lpstr>Facebook Video views mind. 10 Sek. | extra 3</vt:lpstr>
      <vt:lpstr>Facebook Profil - Video-Starts ab 3 Sek. | extra 3</vt:lpstr>
      <vt:lpstr>Youtube YT - Profilübersicht (intern) | extra 3</vt:lpstr>
      <vt:lpstr>Youtube YT - Profilübersicht (intern) - Lifetime | extra 3</vt:lpstr>
      <vt:lpstr>Facebook Facebook - Videostarts - Test | extra 3 - 1 of 5</vt:lpstr>
      <vt:lpstr>Facebook Facebook - Videostarts - Test | extra 3 - 2 of 5</vt:lpstr>
      <vt:lpstr>Facebook Facebook - Videostarts - Test | extra 3 - 3 of 5</vt:lpstr>
      <vt:lpstr>Facebook Facebook - Videostarts - Test | extra 3 - 4 of 5</vt:lpstr>
      <vt:lpstr>Facebook Facebook - Videostarts - Test | extra 3 - 5 of 5</vt:lpstr>
      <vt:lpstr>Facebook Profile - Video Views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Frederik Peiniger</dc:creator>
  <cp:lastModifiedBy>Frederik Peiniger</cp:lastModifiedBy>
  <cp:revision>1</cp:revision>
  <dcterms:created xsi:type="dcterms:W3CDTF">2019-02-20T11:47:47Z</dcterms:created>
  <dcterms:modified xsi:type="dcterms:W3CDTF">2019-02-20T11:50:15Z</dcterms:modified>
</cp:coreProperties>
</file>