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5" r:id="rId26"/>
    <p:sldId id="286" r:id="rId27"/>
    <p:sldId id="287" r:id="rId28"/>
    <p:sldId id="289" r:id="rId29"/>
    <p:sldId id="290" r:id="rId30"/>
    <p:sldId id="291" r:id="rId31"/>
    <p:sldId id="293" r:id="rId32"/>
    <p:sldId id="294" r:id="rId33"/>
    <p:sldId id="295" r:id="rId34"/>
    <p:sldId id="296" r:id="rId35"/>
    <p:sldId id="297" r:id="rId36"/>
    <p:sldId id="298" r:id="rId37"/>
    <p:sldId id="299" r:id="rId38"/>
    <p:sldId id="300" r:id="rId39"/>
    <p:sldId id="301" r:id="rId40"/>
    <p:sldId id="303" r:id="rId41"/>
    <p:sldId id="304" r:id="rId42"/>
    <p:sldId id="305" r:id="rId43"/>
    <p:sldId id="306" r:id="rId44"/>
    <p:sldId id="307" r:id="rId45"/>
    <p:sldId id="308"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234174</c:v>
                </c:pt>
                <c:pt idx="1">
                  <c:v>241812</c:v>
                </c:pt>
                <c:pt idx="2">
                  <c:v>262359</c:v>
                </c:pt>
                <c:pt idx="3">
                  <c:v>263912</c:v>
                </c:pt>
                <c:pt idx="4">
                  <c:v>277070</c:v>
                </c:pt>
                <c:pt idx="5">
                  <c:v>229795</c:v>
                </c:pt>
                <c:pt idx="6">
                  <c:v>195872</c:v>
                </c:pt>
                <c:pt idx="7">
                  <c:v>212077</c:v>
                </c:pt>
                <c:pt idx="8">
                  <c:v>216945</c:v>
                </c:pt>
                <c:pt idx="9">
                  <c:v>424549</c:v>
                </c:pt>
                <c:pt idx="10">
                  <c:v>355990</c:v>
                </c:pt>
                <c:pt idx="11">
                  <c:v>282786</c:v>
                </c:pt>
                <c:pt idx="12">
                  <c:v>257998</c:v>
                </c:pt>
                <c:pt idx="13">
                  <c:v>196499</c:v>
                </c:pt>
                <c:pt idx="14">
                  <c:v>218630</c:v>
                </c:pt>
                <c:pt idx="15">
                  <c:v>218589</c:v>
                </c:pt>
                <c:pt idx="16">
                  <c:v>382498</c:v>
                </c:pt>
                <c:pt idx="17">
                  <c:v>379669</c:v>
                </c:pt>
                <c:pt idx="18">
                  <c:v>360780</c:v>
                </c:pt>
                <c:pt idx="19">
                  <c:v>358296</c:v>
                </c:pt>
                <c:pt idx="20">
                  <c:v>271421</c:v>
                </c:pt>
                <c:pt idx="21">
                  <c:v>275535</c:v>
                </c:pt>
                <c:pt idx="22">
                  <c:v>266496</c:v>
                </c:pt>
                <c:pt idx="23">
                  <c:v>451062</c:v>
                </c:pt>
                <c:pt idx="24">
                  <c:v>336613</c:v>
                </c:pt>
                <c:pt idx="25">
                  <c:v>300850</c:v>
                </c:pt>
                <c:pt idx="26">
                  <c:v>280998</c:v>
                </c:pt>
                <c:pt idx="27">
                  <c:v>256433</c:v>
                </c:pt>
                <c:pt idx="28">
                  <c:v>261471</c:v>
                </c:pt>
                <c:pt idx="29">
                  <c:v>306943</c:v>
                </c:pt>
                <c:pt idx="30">
                  <c:v>550331</c:v>
                </c:pt>
              </c:numCache>
            </c:numRef>
          </c:val>
          <c:smooth val="0"/>
          <c:extLst>
            <c:ext xmlns:c16="http://schemas.microsoft.com/office/drawing/2014/chart" uri="{C3380CC4-5D6E-409C-BE32-E72D297353CC}">
              <c16:uniqueId val="{00000000-95CC-40D3-9AD8-DED80FA3AFDB}"/>
            </c:ext>
          </c:extLst>
        </c:ser>
        <c:dLbls>
          <c:showLegendKey val="0"/>
          <c:showVal val="0"/>
          <c:showCatName val="0"/>
          <c:showSerName val="0"/>
          <c:showPercent val="0"/>
          <c:showBubbleSize val="0"/>
        </c:dLbls>
        <c:smooth val="0"/>
        <c:axId val="518505328"/>
        <c:axId val="518506968"/>
      </c:lineChart>
      <c:catAx>
        <c:axId val="51850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06968"/>
        <c:crosses val="autoZero"/>
        <c:auto val="1"/>
        <c:lblAlgn val="ctr"/>
        <c:lblOffset val="100"/>
        <c:noMultiLvlLbl val="0"/>
      </c:catAx>
      <c:valAx>
        <c:axId val="51850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0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numCache>
            </c:numRef>
          </c:val>
          <c:smooth val="0"/>
          <c:extLst>
            <c:ext xmlns:c16="http://schemas.microsoft.com/office/drawing/2014/chart" uri="{C3380CC4-5D6E-409C-BE32-E72D297353CC}">
              <c16:uniqueId val="{00000000-CBA5-4075-91CA-9B668155940F}"/>
            </c:ext>
          </c:extLst>
        </c:ser>
        <c:dLbls>
          <c:showLegendKey val="0"/>
          <c:showVal val="0"/>
          <c:showCatName val="0"/>
          <c:showSerName val="0"/>
          <c:showPercent val="0"/>
          <c:showBubbleSize val="0"/>
        </c:dLbls>
        <c:smooth val="0"/>
        <c:axId val="610551200"/>
        <c:axId val="610554480"/>
      </c:lineChart>
      <c:catAx>
        <c:axId val="61055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554480"/>
        <c:crosses val="autoZero"/>
        <c:auto val="1"/>
        <c:lblAlgn val="ctr"/>
        <c:lblOffset val="100"/>
        <c:noMultiLvlLbl val="0"/>
      </c:catAx>
      <c:valAx>
        <c:axId val="61055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55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numCache>
            </c:numRef>
          </c:val>
          <c:smooth val="0"/>
          <c:extLst>
            <c:ext xmlns:c16="http://schemas.microsoft.com/office/drawing/2014/chart" uri="{C3380CC4-5D6E-409C-BE32-E72D297353CC}">
              <c16:uniqueId val="{00000000-7A0A-4138-938D-4C1AFE0CAD2A}"/>
            </c:ext>
          </c:extLst>
        </c:ser>
        <c:dLbls>
          <c:showLegendKey val="0"/>
          <c:showVal val="0"/>
          <c:showCatName val="0"/>
          <c:showSerName val="0"/>
          <c:showPercent val="0"/>
          <c:showBubbleSize val="0"/>
        </c:dLbls>
        <c:smooth val="0"/>
        <c:axId val="610548904"/>
        <c:axId val="610549232"/>
      </c:lineChart>
      <c:catAx>
        <c:axId val="61054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549232"/>
        <c:crosses val="autoZero"/>
        <c:auto val="1"/>
        <c:lblAlgn val="ctr"/>
        <c:lblOffset val="100"/>
        <c:noMultiLvlLbl val="0"/>
      </c:catAx>
      <c:valAx>
        <c:axId val="61054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54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550865</c:v>
                </c:pt>
                <c:pt idx="1">
                  <c:v>430896</c:v>
                </c:pt>
                <c:pt idx="2">
                  <c:v>279099</c:v>
                </c:pt>
                <c:pt idx="3">
                  <c:v>276348</c:v>
                </c:pt>
                <c:pt idx="4">
                  <c:v>234060</c:v>
                </c:pt>
                <c:pt idx="5">
                  <c:v>256921</c:v>
                </c:pt>
                <c:pt idx="6">
                  <c:v>370296</c:v>
                </c:pt>
                <c:pt idx="7">
                  <c:v>459169</c:v>
                </c:pt>
                <c:pt idx="8">
                  <c:v>480478</c:v>
                </c:pt>
                <c:pt idx="9">
                  <c:v>724988</c:v>
                </c:pt>
                <c:pt idx="10">
                  <c:v>851227</c:v>
                </c:pt>
                <c:pt idx="11">
                  <c:v>613363</c:v>
                </c:pt>
                <c:pt idx="12">
                  <c:v>881544</c:v>
                </c:pt>
                <c:pt idx="13">
                  <c:v>508190</c:v>
                </c:pt>
                <c:pt idx="14">
                  <c:v>538632</c:v>
                </c:pt>
                <c:pt idx="15">
                  <c:v>409001</c:v>
                </c:pt>
                <c:pt idx="16">
                  <c:v>533270</c:v>
                </c:pt>
                <c:pt idx="17">
                  <c:v>490571</c:v>
                </c:pt>
                <c:pt idx="18">
                  <c:v>481933</c:v>
                </c:pt>
                <c:pt idx="19">
                  <c:v>910425</c:v>
                </c:pt>
                <c:pt idx="20">
                  <c:v>813611</c:v>
                </c:pt>
                <c:pt idx="21">
                  <c:v>638753</c:v>
                </c:pt>
                <c:pt idx="22">
                  <c:v>616833</c:v>
                </c:pt>
                <c:pt idx="23">
                  <c:v>905466</c:v>
                </c:pt>
                <c:pt idx="24">
                  <c:v>1183160</c:v>
                </c:pt>
                <c:pt idx="25">
                  <c:v>745481</c:v>
                </c:pt>
                <c:pt idx="26">
                  <c:v>662927</c:v>
                </c:pt>
                <c:pt idx="27">
                  <c:v>506046</c:v>
                </c:pt>
                <c:pt idx="28">
                  <c:v>516823</c:v>
                </c:pt>
                <c:pt idx="29">
                  <c:v>436608</c:v>
                </c:pt>
                <c:pt idx="30">
                  <c:v>409408</c:v>
                </c:pt>
              </c:numCache>
            </c:numRef>
          </c:val>
          <c:smooth val="0"/>
          <c:extLst>
            <c:ext xmlns:c16="http://schemas.microsoft.com/office/drawing/2014/chart" uri="{C3380CC4-5D6E-409C-BE32-E72D297353CC}">
              <c16:uniqueId val="{00000000-9439-4304-B8B2-4D4A6A7440A8}"/>
            </c:ext>
          </c:extLst>
        </c:ser>
        <c:dLbls>
          <c:showLegendKey val="0"/>
          <c:showVal val="0"/>
          <c:showCatName val="0"/>
          <c:showSerName val="0"/>
          <c:showPercent val="0"/>
          <c:showBubbleSize val="0"/>
        </c:dLbls>
        <c:smooth val="0"/>
        <c:axId val="610566616"/>
        <c:axId val="610567272"/>
      </c:lineChart>
      <c:catAx>
        <c:axId val="61056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567272"/>
        <c:crosses val="autoZero"/>
        <c:auto val="1"/>
        <c:lblAlgn val="ctr"/>
        <c:lblOffset val="100"/>
        <c:noMultiLvlLbl val="0"/>
      </c:catAx>
      <c:valAx>
        <c:axId val="61056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56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DE024-42F7-4C08-86A5-D0505515CC66}"/>
              </a:ext>
            </a:extLst>
          </p:cNvPr>
          <p:cNvSpPr>
            <a:spLocks noGrp="1"/>
          </p:cNvSpPr>
          <p:nvPr>
            <p:ph type="ctrTitle"/>
          </p:nvPr>
        </p:nvSpPr>
        <p:spPr/>
        <p:txBody>
          <a:bodyPr/>
          <a:lstStyle/>
          <a:p>
            <a:r>
              <a:rPr lang="en-US"/>
              <a:t>MeFo - Monatsbericht</a:t>
            </a:r>
          </a:p>
        </p:txBody>
      </p:sp>
      <p:sp>
        <p:nvSpPr>
          <p:cNvPr id="3" name="Subtitle 2">
            <a:extLst>
              <a:ext uri="{FF2B5EF4-FFF2-40B4-BE49-F238E27FC236}">
                <a16:creationId xmlns:a16="http://schemas.microsoft.com/office/drawing/2014/main" id="{3829ACCD-DBDA-466E-9B51-440962A3A88D}"/>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42465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074A-95AE-4330-BA34-FCB2A2469BCC}"/>
              </a:ext>
            </a:extLst>
          </p:cNvPr>
          <p:cNvSpPr>
            <a:spLocks noGrp="1"/>
          </p:cNvSpPr>
          <p:nvPr>
            <p:ph type="title"/>
          </p:nvPr>
        </p:nvSpPr>
        <p:spPr/>
        <p:txBody>
          <a:bodyPr/>
          <a:lstStyle/>
          <a:p>
            <a:r>
              <a:rPr lang="en-US"/>
              <a:t>Facebook Profil - Po.Reichw. Aktive Nutzer, Starts, Fans | extra 3</a:t>
            </a:r>
          </a:p>
        </p:txBody>
      </p:sp>
      <p:graphicFrame>
        <p:nvGraphicFramePr>
          <p:cNvPr id="5" name="Table Placeholder 4">
            <a:extLst>
              <a:ext uri="{FF2B5EF4-FFF2-40B4-BE49-F238E27FC236}">
                <a16:creationId xmlns:a16="http://schemas.microsoft.com/office/drawing/2014/main" id="{769894E2-DCF8-44D4-A95C-34531519A45E}"/>
              </a:ext>
            </a:extLst>
          </p:cNvPr>
          <p:cNvGraphicFramePr>
            <a:graphicFrameLocks noGrp="1"/>
          </p:cNvGraphicFramePr>
          <p:nvPr>
            <p:ph type="tbl" sz="quarter" idx="13"/>
            <p:extLst>
              <p:ext uri="{D42A27DB-BD31-4B8C-83A1-F6EECF244321}">
                <p14:modId xmlns:p14="http://schemas.microsoft.com/office/powerpoint/2010/main" val="3783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940678875"/>
                    </a:ext>
                  </a:extLst>
                </a:gridCol>
                <a:gridCol w="1234440">
                  <a:extLst>
                    <a:ext uri="{9D8B030D-6E8A-4147-A177-3AD203B41FA5}">
                      <a16:colId xmlns:a16="http://schemas.microsoft.com/office/drawing/2014/main" val="600357014"/>
                    </a:ext>
                  </a:extLst>
                </a:gridCol>
                <a:gridCol w="1234440">
                  <a:extLst>
                    <a:ext uri="{9D8B030D-6E8A-4147-A177-3AD203B41FA5}">
                      <a16:colId xmlns:a16="http://schemas.microsoft.com/office/drawing/2014/main" val="399555033"/>
                    </a:ext>
                  </a:extLst>
                </a:gridCol>
                <a:gridCol w="1234440">
                  <a:extLst>
                    <a:ext uri="{9D8B030D-6E8A-4147-A177-3AD203B41FA5}">
                      <a16:colId xmlns:a16="http://schemas.microsoft.com/office/drawing/2014/main" val="3972513078"/>
                    </a:ext>
                  </a:extLst>
                </a:gridCol>
                <a:gridCol w="1234440">
                  <a:extLst>
                    <a:ext uri="{9D8B030D-6E8A-4147-A177-3AD203B41FA5}">
                      <a16:colId xmlns:a16="http://schemas.microsoft.com/office/drawing/2014/main" val="562550652"/>
                    </a:ext>
                  </a:extLst>
                </a:gridCol>
                <a:gridCol w="1234440">
                  <a:extLst>
                    <a:ext uri="{9D8B030D-6E8A-4147-A177-3AD203B41FA5}">
                      <a16:colId xmlns:a16="http://schemas.microsoft.com/office/drawing/2014/main" val="916137497"/>
                    </a:ext>
                  </a:extLst>
                </a:gridCol>
                <a:gridCol w="1234440">
                  <a:extLst>
                    <a:ext uri="{9D8B030D-6E8A-4147-A177-3AD203B41FA5}">
                      <a16:colId xmlns:a16="http://schemas.microsoft.com/office/drawing/2014/main" val="2304856039"/>
                    </a:ext>
                  </a:extLst>
                </a:gridCol>
                <a:gridCol w="411480">
                  <a:extLst>
                    <a:ext uri="{9D8B030D-6E8A-4147-A177-3AD203B41FA5}">
                      <a16:colId xmlns:a16="http://schemas.microsoft.com/office/drawing/2014/main" val="1131532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en-US" sz="1000"/>
                        <a:t>Potenzielle Reichweite - 28 Tage</a:t>
                      </a:r>
                    </a:p>
                  </a:txBody>
                  <a:tcPr/>
                </a:tc>
                <a:tc>
                  <a:txBody>
                    <a:bodyPr/>
                    <a:lstStyle/>
                    <a:p>
                      <a:r>
                        <a:rPr lang="en-US" sz="1000"/>
                        <a:t>Aktive Nutzer - 28 Tage</a:t>
                      </a:r>
                    </a:p>
                  </a:txBody>
                  <a:tcPr/>
                </a:tc>
                <a:tc>
                  <a:txBody>
                    <a:bodyPr/>
                    <a:lstStyle/>
                    <a:p>
                      <a:r>
                        <a:rPr lang="de-DE" sz="1000"/>
                        <a:t>Ø Aktive Nutzer pro Tag</a:t>
                      </a:r>
                      <a:endParaRPr lang="en-US" sz="1000"/>
                    </a:p>
                  </a:txBody>
                  <a:tcPr/>
                </a:tc>
                <a:tc>
                  <a:txBody>
                    <a:bodyPr/>
                    <a:lstStyle/>
                    <a:p>
                      <a:r>
                        <a:rPr lang="de-DE" sz="1000"/>
                        <a:t>Ø Starts 10 Sek. pro Tag</a:t>
                      </a:r>
                      <a:endParaRPr lang="en-US" sz="1000"/>
                    </a:p>
                  </a:txBody>
                  <a:tcPr/>
                </a:tc>
                <a:tc>
                  <a:txBody>
                    <a:bodyPr/>
                    <a:lstStyle/>
                    <a:p>
                      <a:r>
                        <a:rPr lang="de-DE" sz="1000"/>
                        <a:t>Ø Starts 3 Sek. pro Tag</a:t>
                      </a:r>
                      <a:endParaRPr lang="en-US" sz="1000"/>
                    </a:p>
                  </a:txBody>
                  <a:tcPr/>
                </a:tc>
                <a:tc>
                  <a:txBody>
                    <a:bodyPr/>
                    <a:lstStyle/>
                    <a:p>
                      <a:r>
                        <a:rPr lang="en-US" sz="1000"/>
                        <a:t>Fans</a:t>
                      </a:r>
                    </a:p>
                  </a:txBody>
                  <a:tcPr/>
                </a:tc>
                <a:extLst>
                  <a:ext uri="{0D108BD9-81ED-4DB2-BD59-A6C34878D82A}">
                    <a16:rowId xmlns:a16="http://schemas.microsoft.com/office/drawing/2014/main" val="3746816080"/>
                  </a:ext>
                </a:extLst>
              </a:tr>
              <a:tr h="370840">
                <a:tc>
                  <a:txBody>
                    <a:bodyPr/>
                    <a:lstStyle/>
                    <a:p>
                      <a:r>
                        <a:rPr lang="en-US" sz="1000"/>
                        <a:t>Extra 3</a:t>
                      </a:r>
                    </a:p>
                  </a:txBody>
                  <a:tcPr/>
                </a:tc>
                <a:tc>
                  <a:txBody>
                    <a:bodyPr/>
                    <a:lstStyle/>
                    <a:p>
                      <a:r>
                        <a:rPr lang="en-US" sz="1000"/>
                        <a:t>1060551</a:t>
                      </a:r>
                    </a:p>
                  </a:txBody>
                  <a:tcPr/>
                </a:tc>
                <a:tc>
                  <a:txBody>
                    <a:bodyPr/>
                    <a:lstStyle/>
                    <a:p>
                      <a:r>
                        <a:rPr lang="en-US" sz="1000"/>
                        <a:t>11927497</a:t>
                      </a:r>
                    </a:p>
                  </a:txBody>
                  <a:tcPr/>
                </a:tc>
                <a:tc>
                  <a:txBody>
                    <a:bodyPr/>
                    <a:lstStyle/>
                    <a:p>
                      <a:r>
                        <a:rPr lang="en-US" sz="1000"/>
                        <a:t>2058800</a:t>
                      </a:r>
                    </a:p>
                  </a:txBody>
                  <a:tcPr/>
                </a:tc>
                <a:tc>
                  <a:txBody>
                    <a:bodyPr/>
                    <a:lstStyle/>
                    <a:p>
                      <a:r>
                        <a:rPr lang="en-US" sz="1000"/>
                        <a:t>121565</a:t>
                      </a:r>
                    </a:p>
                  </a:txBody>
                  <a:tcPr/>
                </a:tc>
                <a:tc>
                  <a:txBody>
                    <a:bodyPr/>
                    <a:lstStyle/>
                    <a:p>
                      <a:r>
                        <a:rPr lang="en-US" sz="1000"/>
                        <a:t>345958</a:t>
                      </a:r>
                    </a:p>
                  </a:txBody>
                  <a:tcPr/>
                </a:tc>
                <a:tc>
                  <a:txBody>
                    <a:bodyPr/>
                    <a:lstStyle/>
                    <a:p>
                      <a:r>
                        <a:rPr lang="en-US" sz="1000"/>
                        <a:t>571497</a:t>
                      </a:r>
                    </a:p>
                  </a:txBody>
                  <a:tcPr/>
                </a:tc>
                <a:tc>
                  <a:txBody>
                    <a:bodyPr/>
                    <a:lstStyle/>
                    <a:p>
                      <a:r>
                        <a:rPr lang="en-US" sz="1000"/>
                        <a:t>874816</a:t>
                      </a:r>
                    </a:p>
                  </a:txBody>
                  <a:tcPr/>
                </a:tc>
                <a:extLst>
                  <a:ext uri="{0D108BD9-81ED-4DB2-BD59-A6C34878D82A}">
                    <a16:rowId xmlns:a16="http://schemas.microsoft.com/office/drawing/2014/main" val="831000507"/>
                  </a:ext>
                </a:extLst>
              </a:tr>
            </a:tbl>
          </a:graphicData>
        </a:graphic>
      </p:graphicFrame>
      <p:sp>
        <p:nvSpPr>
          <p:cNvPr id="4" name="Text Placeholder 3">
            <a:extLst>
              <a:ext uri="{FF2B5EF4-FFF2-40B4-BE49-F238E27FC236}">
                <a16:creationId xmlns:a16="http://schemas.microsoft.com/office/drawing/2014/main" id="{CF0FDAF1-06A9-439F-8A4C-9191C8E3AB2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753797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256F3-89D7-4F31-B431-4C1B8BF5079F}"/>
              </a:ext>
            </a:extLst>
          </p:cNvPr>
          <p:cNvSpPr>
            <a:spLocks noGrp="1"/>
          </p:cNvSpPr>
          <p:nvPr>
            <p:ph type="title"/>
          </p:nvPr>
        </p:nvSpPr>
        <p:spPr/>
        <p:txBody>
          <a:bodyPr/>
          <a:lstStyle/>
          <a:p>
            <a:r>
              <a:rPr lang="en-US"/>
              <a:t>Facebook Eigene Posts - Videostarts - Export_alt | extra 3 - 1 of 5</a:t>
            </a:r>
          </a:p>
        </p:txBody>
      </p:sp>
      <p:graphicFrame>
        <p:nvGraphicFramePr>
          <p:cNvPr id="5" name="Table Placeholder 4">
            <a:extLst>
              <a:ext uri="{FF2B5EF4-FFF2-40B4-BE49-F238E27FC236}">
                <a16:creationId xmlns:a16="http://schemas.microsoft.com/office/drawing/2014/main" id="{E5BC41CA-2329-4594-BFDA-EB8626653162}"/>
              </a:ext>
            </a:extLst>
          </p:cNvPr>
          <p:cNvGraphicFramePr>
            <a:graphicFrameLocks noGrp="1"/>
          </p:cNvGraphicFramePr>
          <p:nvPr>
            <p:ph type="tbl" sz="quarter" idx="13"/>
            <p:extLst>
              <p:ext uri="{D42A27DB-BD31-4B8C-83A1-F6EECF244321}">
                <p14:modId xmlns:p14="http://schemas.microsoft.com/office/powerpoint/2010/main" val="3912155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3834084"/>
                    </a:ext>
                  </a:extLst>
                </a:gridCol>
                <a:gridCol w="822960">
                  <a:extLst>
                    <a:ext uri="{9D8B030D-6E8A-4147-A177-3AD203B41FA5}">
                      <a16:colId xmlns:a16="http://schemas.microsoft.com/office/drawing/2014/main" val="686254149"/>
                    </a:ext>
                  </a:extLst>
                </a:gridCol>
                <a:gridCol w="822960">
                  <a:extLst>
                    <a:ext uri="{9D8B030D-6E8A-4147-A177-3AD203B41FA5}">
                      <a16:colId xmlns:a16="http://schemas.microsoft.com/office/drawing/2014/main" val="4083006433"/>
                    </a:ext>
                  </a:extLst>
                </a:gridCol>
                <a:gridCol w="822960">
                  <a:extLst>
                    <a:ext uri="{9D8B030D-6E8A-4147-A177-3AD203B41FA5}">
                      <a16:colId xmlns:a16="http://schemas.microsoft.com/office/drawing/2014/main" val="87061383"/>
                    </a:ext>
                  </a:extLst>
                </a:gridCol>
                <a:gridCol w="822960">
                  <a:extLst>
                    <a:ext uri="{9D8B030D-6E8A-4147-A177-3AD203B41FA5}">
                      <a16:colId xmlns:a16="http://schemas.microsoft.com/office/drawing/2014/main" val="519763414"/>
                    </a:ext>
                  </a:extLst>
                </a:gridCol>
                <a:gridCol w="822960">
                  <a:extLst>
                    <a:ext uri="{9D8B030D-6E8A-4147-A177-3AD203B41FA5}">
                      <a16:colId xmlns:a16="http://schemas.microsoft.com/office/drawing/2014/main" val="318150242"/>
                    </a:ext>
                  </a:extLst>
                </a:gridCol>
                <a:gridCol w="822960">
                  <a:extLst>
                    <a:ext uri="{9D8B030D-6E8A-4147-A177-3AD203B41FA5}">
                      <a16:colId xmlns:a16="http://schemas.microsoft.com/office/drawing/2014/main" val="3560420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4078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931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191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088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388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936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3529990"/>
                  </a:ext>
                </a:extLst>
              </a:tr>
            </a:tbl>
          </a:graphicData>
        </a:graphic>
      </p:graphicFrame>
      <p:sp>
        <p:nvSpPr>
          <p:cNvPr id="4" name="Text Placeholder 3">
            <a:extLst>
              <a:ext uri="{FF2B5EF4-FFF2-40B4-BE49-F238E27FC236}">
                <a16:creationId xmlns:a16="http://schemas.microsoft.com/office/drawing/2014/main" id="{ECF48E19-47F4-46E8-A036-154489B4179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4738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1BD07-AA8C-4AE0-987F-267112D0F66B}"/>
              </a:ext>
            </a:extLst>
          </p:cNvPr>
          <p:cNvSpPr>
            <a:spLocks noGrp="1"/>
          </p:cNvSpPr>
          <p:nvPr>
            <p:ph type="title"/>
          </p:nvPr>
        </p:nvSpPr>
        <p:spPr/>
        <p:txBody>
          <a:bodyPr/>
          <a:lstStyle/>
          <a:p>
            <a:r>
              <a:rPr lang="en-US"/>
              <a:t>Facebook Eigene Posts - Videostarts - Export_alt | extra 3 - 2 of 5</a:t>
            </a:r>
          </a:p>
        </p:txBody>
      </p:sp>
      <p:graphicFrame>
        <p:nvGraphicFramePr>
          <p:cNvPr id="5" name="Table Placeholder 4">
            <a:extLst>
              <a:ext uri="{FF2B5EF4-FFF2-40B4-BE49-F238E27FC236}">
                <a16:creationId xmlns:a16="http://schemas.microsoft.com/office/drawing/2014/main" id="{BB478C45-1E47-4C6F-AA24-C35CB0757CF1}"/>
              </a:ext>
            </a:extLst>
          </p:cNvPr>
          <p:cNvGraphicFramePr>
            <a:graphicFrameLocks noGrp="1"/>
          </p:cNvGraphicFramePr>
          <p:nvPr>
            <p:ph type="tbl" sz="quarter" idx="13"/>
            <p:extLst>
              <p:ext uri="{D42A27DB-BD31-4B8C-83A1-F6EECF244321}">
                <p14:modId xmlns:p14="http://schemas.microsoft.com/office/powerpoint/2010/main" val="1327489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2616039"/>
                    </a:ext>
                  </a:extLst>
                </a:gridCol>
                <a:gridCol w="822960">
                  <a:extLst>
                    <a:ext uri="{9D8B030D-6E8A-4147-A177-3AD203B41FA5}">
                      <a16:colId xmlns:a16="http://schemas.microsoft.com/office/drawing/2014/main" val="226912411"/>
                    </a:ext>
                  </a:extLst>
                </a:gridCol>
                <a:gridCol w="822960">
                  <a:extLst>
                    <a:ext uri="{9D8B030D-6E8A-4147-A177-3AD203B41FA5}">
                      <a16:colId xmlns:a16="http://schemas.microsoft.com/office/drawing/2014/main" val="550214814"/>
                    </a:ext>
                  </a:extLst>
                </a:gridCol>
                <a:gridCol w="822960">
                  <a:extLst>
                    <a:ext uri="{9D8B030D-6E8A-4147-A177-3AD203B41FA5}">
                      <a16:colId xmlns:a16="http://schemas.microsoft.com/office/drawing/2014/main" val="3857800238"/>
                    </a:ext>
                  </a:extLst>
                </a:gridCol>
                <a:gridCol w="822960">
                  <a:extLst>
                    <a:ext uri="{9D8B030D-6E8A-4147-A177-3AD203B41FA5}">
                      <a16:colId xmlns:a16="http://schemas.microsoft.com/office/drawing/2014/main" val="2056104205"/>
                    </a:ext>
                  </a:extLst>
                </a:gridCol>
                <a:gridCol w="822960">
                  <a:extLst>
                    <a:ext uri="{9D8B030D-6E8A-4147-A177-3AD203B41FA5}">
                      <a16:colId xmlns:a16="http://schemas.microsoft.com/office/drawing/2014/main" val="3570181045"/>
                    </a:ext>
                  </a:extLst>
                </a:gridCol>
                <a:gridCol w="822960">
                  <a:extLst>
                    <a:ext uri="{9D8B030D-6E8A-4147-A177-3AD203B41FA5}">
                      <a16:colId xmlns:a16="http://schemas.microsoft.com/office/drawing/2014/main" val="220666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2758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231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225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366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592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9606086"/>
                  </a:ext>
                </a:extLst>
              </a:tr>
            </a:tbl>
          </a:graphicData>
        </a:graphic>
      </p:graphicFrame>
      <p:sp>
        <p:nvSpPr>
          <p:cNvPr id="4" name="Text Placeholder 3">
            <a:extLst>
              <a:ext uri="{FF2B5EF4-FFF2-40B4-BE49-F238E27FC236}">
                <a16:creationId xmlns:a16="http://schemas.microsoft.com/office/drawing/2014/main" id="{5C85BF93-138B-4A97-B63D-1EE42BE7B2E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31388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D1F91-CEF5-40FF-B809-6B748276002E}"/>
              </a:ext>
            </a:extLst>
          </p:cNvPr>
          <p:cNvSpPr>
            <a:spLocks noGrp="1"/>
          </p:cNvSpPr>
          <p:nvPr>
            <p:ph type="title"/>
          </p:nvPr>
        </p:nvSpPr>
        <p:spPr/>
        <p:txBody>
          <a:bodyPr/>
          <a:lstStyle/>
          <a:p>
            <a:r>
              <a:rPr lang="en-US"/>
              <a:t>Facebook Eigene Posts - Videostarts - Export_alt | extra 3 - 3 of 5</a:t>
            </a:r>
          </a:p>
        </p:txBody>
      </p:sp>
      <p:graphicFrame>
        <p:nvGraphicFramePr>
          <p:cNvPr id="5" name="Table Placeholder 4">
            <a:extLst>
              <a:ext uri="{FF2B5EF4-FFF2-40B4-BE49-F238E27FC236}">
                <a16:creationId xmlns:a16="http://schemas.microsoft.com/office/drawing/2014/main" id="{01237C43-4968-4024-BE98-2F02E7E37BD5}"/>
              </a:ext>
            </a:extLst>
          </p:cNvPr>
          <p:cNvGraphicFramePr>
            <a:graphicFrameLocks noGrp="1"/>
          </p:cNvGraphicFramePr>
          <p:nvPr>
            <p:ph type="tbl" sz="quarter" idx="13"/>
            <p:extLst>
              <p:ext uri="{D42A27DB-BD31-4B8C-83A1-F6EECF244321}">
                <p14:modId xmlns:p14="http://schemas.microsoft.com/office/powerpoint/2010/main" val="168200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3021628"/>
                    </a:ext>
                  </a:extLst>
                </a:gridCol>
                <a:gridCol w="822960">
                  <a:extLst>
                    <a:ext uri="{9D8B030D-6E8A-4147-A177-3AD203B41FA5}">
                      <a16:colId xmlns:a16="http://schemas.microsoft.com/office/drawing/2014/main" val="2076306614"/>
                    </a:ext>
                  </a:extLst>
                </a:gridCol>
                <a:gridCol w="822960">
                  <a:extLst>
                    <a:ext uri="{9D8B030D-6E8A-4147-A177-3AD203B41FA5}">
                      <a16:colId xmlns:a16="http://schemas.microsoft.com/office/drawing/2014/main" val="4181005641"/>
                    </a:ext>
                  </a:extLst>
                </a:gridCol>
                <a:gridCol w="822960">
                  <a:extLst>
                    <a:ext uri="{9D8B030D-6E8A-4147-A177-3AD203B41FA5}">
                      <a16:colId xmlns:a16="http://schemas.microsoft.com/office/drawing/2014/main" val="1905471977"/>
                    </a:ext>
                  </a:extLst>
                </a:gridCol>
                <a:gridCol w="822960">
                  <a:extLst>
                    <a:ext uri="{9D8B030D-6E8A-4147-A177-3AD203B41FA5}">
                      <a16:colId xmlns:a16="http://schemas.microsoft.com/office/drawing/2014/main" val="2309679797"/>
                    </a:ext>
                  </a:extLst>
                </a:gridCol>
                <a:gridCol w="822960">
                  <a:extLst>
                    <a:ext uri="{9D8B030D-6E8A-4147-A177-3AD203B41FA5}">
                      <a16:colId xmlns:a16="http://schemas.microsoft.com/office/drawing/2014/main" val="4124784415"/>
                    </a:ext>
                  </a:extLst>
                </a:gridCol>
                <a:gridCol w="822960">
                  <a:extLst>
                    <a:ext uri="{9D8B030D-6E8A-4147-A177-3AD203B41FA5}">
                      <a16:colId xmlns:a16="http://schemas.microsoft.com/office/drawing/2014/main" val="24210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3773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62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567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583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621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267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584299"/>
                  </a:ext>
                </a:extLst>
              </a:tr>
            </a:tbl>
          </a:graphicData>
        </a:graphic>
      </p:graphicFrame>
      <p:sp>
        <p:nvSpPr>
          <p:cNvPr id="4" name="Text Placeholder 3">
            <a:extLst>
              <a:ext uri="{FF2B5EF4-FFF2-40B4-BE49-F238E27FC236}">
                <a16:creationId xmlns:a16="http://schemas.microsoft.com/office/drawing/2014/main" id="{5F514C7D-C8CD-4824-B541-C0EFFA39FA5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88703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F1EB8-B97B-4209-A684-6CCF39106743}"/>
              </a:ext>
            </a:extLst>
          </p:cNvPr>
          <p:cNvSpPr>
            <a:spLocks noGrp="1"/>
          </p:cNvSpPr>
          <p:nvPr>
            <p:ph type="title"/>
          </p:nvPr>
        </p:nvSpPr>
        <p:spPr/>
        <p:txBody>
          <a:bodyPr/>
          <a:lstStyle/>
          <a:p>
            <a:r>
              <a:rPr lang="en-US"/>
              <a:t>Facebook Eigene Posts - Videostarts - Export_alt | extra 3 - 4 of 5</a:t>
            </a:r>
          </a:p>
        </p:txBody>
      </p:sp>
      <p:graphicFrame>
        <p:nvGraphicFramePr>
          <p:cNvPr id="5" name="Table Placeholder 4">
            <a:extLst>
              <a:ext uri="{FF2B5EF4-FFF2-40B4-BE49-F238E27FC236}">
                <a16:creationId xmlns:a16="http://schemas.microsoft.com/office/drawing/2014/main" id="{18B255A3-03C2-49FA-9A2A-0F802B6D8877}"/>
              </a:ext>
            </a:extLst>
          </p:cNvPr>
          <p:cNvGraphicFramePr>
            <a:graphicFrameLocks noGrp="1"/>
          </p:cNvGraphicFramePr>
          <p:nvPr>
            <p:ph type="tbl" sz="quarter" idx="13"/>
            <p:extLst>
              <p:ext uri="{D42A27DB-BD31-4B8C-83A1-F6EECF244321}">
                <p14:modId xmlns:p14="http://schemas.microsoft.com/office/powerpoint/2010/main" val="267128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176180"/>
                    </a:ext>
                  </a:extLst>
                </a:gridCol>
                <a:gridCol w="822960">
                  <a:extLst>
                    <a:ext uri="{9D8B030D-6E8A-4147-A177-3AD203B41FA5}">
                      <a16:colId xmlns:a16="http://schemas.microsoft.com/office/drawing/2014/main" val="2680047404"/>
                    </a:ext>
                  </a:extLst>
                </a:gridCol>
                <a:gridCol w="822960">
                  <a:extLst>
                    <a:ext uri="{9D8B030D-6E8A-4147-A177-3AD203B41FA5}">
                      <a16:colId xmlns:a16="http://schemas.microsoft.com/office/drawing/2014/main" val="1464001116"/>
                    </a:ext>
                  </a:extLst>
                </a:gridCol>
                <a:gridCol w="822960">
                  <a:extLst>
                    <a:ext uri="{9D8B030D-6E8A-4147-A177-3AD203B41FA5}">
                      <a16:colId xmlns:a16="http://schemas.microsoft.com/office/drawing/2014/main" val="2710975804"/>
                    </a:ext>
                  </a:extLst>
                </a:gridCol>
                <a:gridCol w="822960">
                  <a:extLst>
                    <a:ext uri="{9D8B030D-6E8A-4147-A177-3AD203B41FA5}">
                      <a16:colId xmlns:a16="http://schemas.microsoft.com/office/drawing/2014/main" val="4090482607"/>
                    </a:ext>
                  </a:extLst>
                </a:gridCol>
                <a:gridCol w="822960">
                  <a:extLst>
                    <a:ext uri="{9D8B030D-6E8A-4147-A177-3AD203B41FA5}">
                      <a16:colId xmlns:a16="http://schemas.microsoft.com/office/drawing/2014/main" val="620360730"/>
                    </a:ext>
                  </a:extLst>
                </a:gridCol>
                <a:gridCol w="822960">
                  <a:extLst>
                    <a:ext uri="{9D8B030D-6E8A-4147-A177-3AD203B41FA5}">
                      <a16:colId xmlns:a16="http://schemas.microsoft.com/office/drawing/2014/main" val="30712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5951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865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15:07:12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748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19:28:44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56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8458448"/>
                  </a:ext>
                </a:extLst>
              </a:tr>
            </a:tbl>
          </a:graphicData>
        </a:graphic>
      </p:graphicFrame>
      <p:sp>
        <p:nvSpPr>
          <p:cNvPr id="4" name="Text Placeholder 3">
            <a:extLst>
              <a:ext uri="{FF2B5EF4-FFF2-40B4-BE49-F238E27FC236}">
                <a16:creationId xmlns:a16="http://schemas.microsoft.com/office/drawing/2014/main" id="{24FFBABE-11B0-4150-AD8F-CC61A179E20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82969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0B9A-A7FE-4657-A833-BF204E360C5A}"/>
              </a:ext>
            </a:extLst>
          </p:cNvPr>
          <p:cNvSpPr>
            <a:spLocks noGrp="1"/>
          </p:cNvSpPr>
          <p:nvPr>
            <p:ph type="title"/>
          </p:nvPr>
        </p:nvSpPr>
        <p:spPr/>
        <p:txBody>
          <a:bodyPr/>
          <a:lstStyle/>
          <a:p>
            <a:r>
              <a:rPr lang="en-US"/>
              <a:t>Facebook Eigene Posts - Videostarts - Export_alt | extra 3 - 5 of 5</a:t>
            </a:r>
          </a:p>
        </p:txBody>
      </p:sp>
      <p:graphicFrame>
        <p:nvGraphicFramePr>
          <p:cNvPr id="5" name="Table Placeholder 4">
            <a:extLst>
              <a:ext uri="{FF2B5EF4-FFF2-40B4-BE49-F238E27FC236}">
                <a16:creationId xmlns:a16="http://schemas.microsoft.com/office/drawing/2014/main" id="{BF665114-45C4-4E50-824F-5C8DC529CE3F}"/>
              </a:ext>
            </a:extLst>
          </p:cNvPr>
          <p:cNvGraphicFramePr>
            <a:graphicFrameLocks noGrp="1"/>
          </p:cNvGraphicFramePr>
          <p:nvPr>
            <p:ph type="tbl" sz="quarter" idx="13"/>
            <p:extLst>
              <p:ext uri="{D42A27DB-BD31-4B8C-83A1-F6EECF244321}">
                <p14:modId xmlns:p14="http://schemas.microsoft.com/office/powerpoint/2010/main" val="242938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36390462"/>
                    </a:ext>
                  </a:extLst>
                </a:gridCol>
                <a:gridCol w="822960">
                  <a:extLst>
                    <a:ext uri="{9D8B030D-6E8A-4147-A177-3AD203B41FA5}">
                      <a16:colId xmlns:a16="http://schemas.microsoft.com/office/drawing/2014/main" val="3336912780"/>
                    </a:ext>
                  </a:extLst>
                </a:gridCol>
                <a:gridCol w="822960">
                  <a:extLst>
                    <a:ext uri="{9D8B030D-6E8A-4147-A177-3AD203B41FA5}">
                      <a16:colId xmlns:a16="http://schemas.microsoft.com/office/drawing/2014/main" val="1715197799"/>
                    </a:ext>
                  </a:extLst>
                </a:gridCol>
                <a:gridCol w="822960">
                  <a:extLst>
                    <a:ext uri="{9D8B030D-6E8A-4147-A177-3AD203B41FA5}">
                      <a16:colId xmlns:a16="http://schemas.microsoft.com/office/drawing/2014/main" val="3617923034"/>
                    </a:ext>
                  </a:extLst>
                </a:gridCol>
                <a:gridCol w="822960">
                  <a:extLst>
                    <a:ext uri="{9D8B030D-6E8A-4147-A177-3AD203B41FA5}">
                      <a16:colId xmlns:a16="http://schemas.microsoft.com/office/drawing/2014/main" val="412054"/>
                    </a:ext>
                  </a:extLst>
                </a:gridCol>
                <a:gridCol w="822960">
                  <a:extLst>
                    <a:ext uri="{9D8B030D-6E8A-4147-A177-3AD203B41FA5}">
                      <a16:colId xmlns:a16="http://schemas.microsoft.com/office/drawing/2014/main" val="3612528784"/>
                    </a:ext>
                  </a:extLst>
                </a:gridCol>
                <a:gridCol w="822960">
                  <a:extLst>
                    <a:ext uri="{9D8B030D-6E8A-4147-A177-3AD203B41FA5}">
                      <a16:colId xmlns:a16="http://schemas.microsoft.com/office/drawing/2014/main" val="59013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5248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099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12:43:25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749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746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5901977"/>
                  </a:ext>
                </a:extLst>
              </a:tr>
            </a:tbl>
          </a:graphicData>
        </a:graphic>
      </p:graphicFrame>
      <p:sp>
        <p:nvSpPr>
          <p:cNvPr id="4" name="Text Placeholder 3">
            <a:extLst>
              <a:ext uri="{FF2B5EF4-FFF2-40B4-BE49-F238E27FC236}">
                <a16:creationId xmlns:a16="http://schemas.microsoft.com/office/drawing/2014/main" id="{42E48D0C-AB29-454B-9C70-13E0A50E4E5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538584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5825-6AA8-4940-84B6-E42692EA7431}"/>
              </a:ext>
            </a:extLst>
          </p:cNvPr>
          <p:cNvSpPr>
            <a:spLocks noGrp="1"/>
          </p:cNvSpPr>
          <p:nvPr>
            <p:ph type="title"/>
          </p:nvPr>
        </p:nvSpPr>
        <p:spPr/>
        <p:txBody>
          <a:bodyPr/>
          <a:lstStyle/>
          <a:p>
            <a:r>
              <a:rPr lang="en-US"/>
              <a:t>Facebook Eigene Posts - Videostarts - Export | extra 3 - 1 of 5</a:t>
            </a:r>
          </a:p>
        </p:txBody>
      </p:sp>
      <p:graphicFrame>
        <p:nvGraphicFramePr>
          <p:cNvPr id="5" name="Table Placeholder 4">
            <a:extLst>
              <a:ext uri="{FF2B5EF4-FFF2-40B4-BE49-F238E27FC236}">
                <a16:creationId xmlns:a16="http://schemas.microsoft.com/office/drawing/2014/main" id="{0BA6BE27-E012-49A8-B149-1369FE20D33C}"/>
              </a:ext>
            </a:extLst>
          </p:cNvPr>
          <p:cNvGraphicFramePr>
            <a:graphicFrameLocks noGrp="1"/>
          </p:cNvGraphicFramePr>
          <p:nvPr>
            <p:ph type="tbl" sz="quarter" idx="13"/>
            <p:extLst>
              <p:ext uri="{D42A27DB-BD31-4B8C-83A1-F6EECF244321}">
                <p14:modId xmlns:p14="http://schemas.microsoft.com/office/powerpoint/2010/main" val="353072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17043754"/>
                    </a:ext>
                  </a:extLst>
                </a:gridCol>
                <a:gridCol w="822960">
                  <a:extLst>
                    <a:ext uri="{9D8B030D-6E8A-4147-A177-3AD203B41FA5}">
                      <a16:colId xmlns:a16="http://schemas.microsoft.com/office/drawing/2014/main" val="4062710337"/>
                    </a:ext>
                  </a:extLst>
                </a:gridCol>
                <a:gridCol w="822960">
                  <a:extLst>
                    <a:ext uri="{9D8B030D-6E8A-4147-A177-3AD203B41FA5}">
                      <a16:colId xmlns:a16="http://schemas.microsoft.com/office/drawing/2014/main" val="2674393431"/>
                    </a:ext>
                  </a:extLst>
                </a:gridCol>
                <a:gridCol w="822960">
                  <a:extLst>
                    <a:ext uri="{9D8B030D-6E8A-4147-A177-3AD203B41FA5}">
                      <a16:colId xmlns:a16="http://schemas.microsoft.com/office/drawing/2014/main" val="961737839"/>
                    </a:ext>
                  </a:extLst>
                </a:gridCol>
                <a:gridCol w="822960">
                  <a:extLst>
                    <a:ext uri="{9D8B030D-6E8A-4147-A177-3AD203B41FA5}">
                      <a16:colId xmlns:a16="http://schemas.microsoft.com/office/drawing/2014/main" val="1890357838"/>
                    </a:ext>
                  </a:extLst>
                </a:gridCol>
                <a:gridCol w="822960">
                  <a:extLst>
                    <a:ext uri="{9D8B030D-6E8A-4147-A177-3AD203B41FA5}">
                      <a16:colId xmlns:a16="http://schemas.microsoft.com/office/drawing/2014/main" val="1560042093"/>
                    </a:ext>
                  </a:extLst>
                </a:gridCol>
                <a:gridCol w="822960">
                  <a:extLst>
                    <a:ext uri="{9D8B030D-6E8A-4147-A177-3AD203B41FA5}">
                      <a16:colId xmlns:a16="http://schemas.microsoft.com/office/drawing/2014/main" val="2935522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82508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240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734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7736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29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0788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5827567"/>
                  </a:ext>
                </a:extLst>
              </a:tr>
            </a:tbl>
          </a:graphicData>
        </a:graphic>
      </p:graphicFrame>
      <p:sp>
        <p:nvSpPr>
          <p:cNvPr id="4" name="Text Placeholder 3">
            <a:extLst>
              <a:ext uri="{FF2B5EF4-FFF2-40B4-BE49-F238E27FC236}">
                <a16:creationId xmlns:a16="http://schemas.microsoft.com/office/drawing/2014/main" id="{7DDCA819-5D53-4584-9C1C-0297414C1CB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640372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B630A-C0DC-4723-BF51-6C08864308D2}"/>
              </a:ext>
            </a:extLst>
          </p:cNvPr>
          <p:cNvSpPr>
            <a:spLocks noGrp="1"/>
          </p:cNvSpPr>
          <p:nvPr>
            <p:ph type="title"/>
          </p:nvPr>
        </p:nvSpPr>
        <p:spPr/>
        <p:txBody>
          <a:bodyPr/>
          <a:lstStyle/>
          <a:p>
            <a:r>
              <a:rPr lang="en-US"/>
              <a:t>Facebook Eigene Posts - Videostarts - Export | extra 3 - 2 of 5</a:t>
            </a:r>
          </a:p>
        </p:txBody>
      </p:sp>
      <p:graphicFrame>
        <p:nvGraphicFramePr>
          <p:cNvPr id="5" name="Table Placeholder 4">
            <a:extLst>
              <a:ext uri="{FF2B5EF4-FFF2-40B4-BE49-F238E27FC236}">
                <a16:creationId xmlns:a16="http://schemas.microsoft.com/office/drawing/2014/main" id="{2CC0EC3B-1BB5-4D85-A33D-95421CF571D1}"/>
              </a:ext>
            </a:extLst>
          </p:cNvPr>
          <p:cNvGraphicFramePr>
            <a:graphicFrameLocks noGrp="1"/>
          </p:cNvGraphicFramePr>
          <p:nvPr>
            <p:ph type="tbl" sz="quarter" idx="13"/>
            <p:extLst>
              <p:ext uri="{D42A27DB-BD31-4B8C-83A1-F6EECF244321}">
                <p14:modId xmlns:p14="http://schemas.microsoft.com/office/powerpoint/2010/main" val="376716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2203544"/>
                    </a:ext>
                  </a:extLst>
                </a:gridCol>
                <a:gridCol w="822960">
                  <a:extLst>
                    <a:ext uri="{9D8B030D-6E8A-4147-A177-3AD203B41FA5}">
                      <a16:colId xmlns:a16="http://schemas.microsoft.com/office/drawing/2014/main" val="1545612459"/>
                    </a:ext>
                  </a:extLst>
                </a:gridCol>
                <a:gridCol w="822960">
                  <a:extLst>
                    <a:ext uri="{9D8B030D-6E8A-4147-A177-3AD203B41FA5}">
                      <a16:colId xmlns:a16="http://schemas.microsoft.com/office/drawing/2014/main" val="2609534235"/>
                    </a:ext>
                  </a:extLst>
                </a:gridCol>
                <a:gridCol w="822960">
                  <a:extLst>
                    <a:ext uri="{9D8B030D-6E8A-4147-A177-3AD203B41FA5}">
                      <a16:colId xmlns:a16="http://schemas.microsoft.com/office/drawing/2014/main" val="4123357086"/>
                    </a:ext>
                  </a:extLst>
                </a:gridCol>
                <a:gridCol w="822960">
                  <a:extLst>
                    <a:ext uri="{9D8B030D-6E8A-4147-A177-3AD203B41FA5}">
                      <a16:colId xmlns:a16="http://schemas.microsoft.com/office/drawing/2014/main" val="11694026"/>
                    </a:ext>
                  </a:extLst>
                </a:gridCol>
                <a:gridCol w="822960">
                  <a:extLst>
                    <a:ext uri="{9D8B030D-6E8A-4147-A177-3AD203B41FA5}">
                      <a16:colId xmlns:a16="http://schemas.microsoft.com/office/drawing/2014/main" val="810555723"/>
                    </a:ext>
                  </a:extLst>
                </a:gridCol>
                <a:gridCol w="822960">
                  <a:extLst>
                    <a:ext uri="{9D8B030D-6E8A-4147-A177-3AD203B41FA5}">
                      <a16:colId xmlns:a16="http://schemas.microsoft.com/office/drawing/2014/main" val="4170863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63856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067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1746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2725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7005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97117713"/>
                  </a:ext>
                </a:extLst>
              </a:tr>
            </a:tbl>
          </a:graphicData>
        </a:graphic>
      </p:graphicFrame>
      <p:sp>
        <p:nvSpPr>
          <p:cNvPr id="4" name="Text Placeholder 3">
            <a:extLst>
              <a:ext uri="{FF2B5EF4-FFF2-40B4-BE49-F238E27FC236}">
                <a16:creationId xmlns:a16="http://schemas.microsoft.com/office/drawing/2014/main" id="{6AE2A045-A557-42F1-8E34-1C2724544E1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402038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9C1FB-159C-4813-96FC-6FD326AB7F8E}"/>
              </a:ext>
            </a:extLst>
          </p:cNvPr>
          <p:cNvSpPr>
            <a:spLocks noGrp="1"/>
          </p:cNvSpPr>
          <p:nvPr>
            <p:ph type="title"/>
          </p:nvPr>
        </p:nvSpPr>
        <p:spPr/>
        <p:txBody>
          <a:bodyPr/>
          <a:lstStyle/>
          <a:p>
            <a:r>
              <a:rPr lang="en-US"/>
              <a:t>Facebook Eigene Posts - Videostarts - Export | extra 3 - 3 of 5</a:t>
            </a:r>
          </a:p>
        </p:txBody>
      </p:sp>
      <p:graphicFrame>
        <p:nvGraphicFramePr>
          <p:cNvPr id="5" name="Table Placeholder 4">
            <a:extLst>
              <a:ext uri="{FF2B5EF4-FFF2-40B4-BE49-F238E27FC236}">
                <a16:creationId xmlns:a16="http://schemas.microsoft.com/office/drawing/2014/main" id="{56E0E3FA-0CC0-4FE3-8B41-66BB7E77416D}"/>
              </a:ext>
            </a:extLst>
          </p:cNvPr>
          <p:cNvGraphicFramePr>
            <a:graphicFrameLocks noGrp="1"/>
          </p:cNvGraphicFramePr>
          <p:nvPr>
            <p:ph type="tbl" sz="quarter" idx="13"/>
            <p:extLst>
              <p:ext uri="{D42A27DB-BD31-4B8C-83A1-F6EECF244321}">
                <p14:modId xmlns:p14="http://schemas.microsoft.com/office/powerpoint/2010/main" val="278969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4718321"/>
                    </a:ext>
                  </a:extLst>
                </a:gridCol>
                <a:gridCol w="822960">
                  <a:extLst>
                    <a:ext uri="{9D8B030D-6E8A-4147-A177-3AD203B41FA5}">
                      <a16:colId xmlns:a16="http://schemas.microsoft.com/office/drawing/2014/main" val="2031644174"/>
                    </a:ext>
                  </a:extLst>
                </a:gridCol>
                <a:gridCol w="822960">
                  <a:extLst>
                    <a:ext uri="{9D8B030D-6E8A-4147-A177-3AD203B41FA5}">
                      <a16:colId xmlns:a16="http://schemas.microsoft.com/office/drawing/2014/main" val="2885769036"/>
                    </a:ext>
                  </a:extLst>
                </a:gridCol>
                <a:gridCol w="822960">
                  <a:extLst>
                    <a:ext uri="{9D8B030D-6E8A-4147-A177-3AD203B41FA5}">
                      <a16:colId xmlns:a16="http://schemas.microsoft.com/office/drawing/2014/main" val="910982612"/>
                    </a:ext>
                  </a:extLst>
                </a:gridCol>
                <a:gridCol w="822960">
                  <a:extLst>
                    <a:ext uri="{9D8B030D-6E8A-4147-A177-3AD203B41FA5}">
                      <a16:colId xmlns:a16="http://schemas.microsoft.com/office/drawing/2014/main" val="3220231469"/>
                    </a:ext>
                  </a:extLst>
                </a:gridCol>
                <a:gridCol w="822960">
                  <a:extLst>
                    <a:ext uri="{9D8B030D-6E8A-4147-A177-3AD203B41FA5}">
                      <a16:colId xmlns:a16="http://schemas.microsoft.com/office/drawing/2014/main" val="2815523049"/>
                    </a:ext>
                  </a:extLst>
                </a:gridCol>
                <a:gridCol w="822960">
                  <a:extLst>
                    <a:ext uri="{9D8B030D-6E8A-4147-A177-3AD203B41FA5}">
                      <a16:colId xmlns:a16="http://schemas.microsoft.com/office/drawing/2014/main" val="250504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37139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7683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18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1702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05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900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0018146"/>
                  </a:ext>
                </a:extLst>
              </a:tr>
            </a:tbl>
          </a:graphicData>
        </a:graphic>
      </p:graphicFrame>
      <p:sp>
        <p:nvSpPr>
          <p:cNvPr id="4" name="Text Placeholder 3">
            <a:extLst>
              <a:ext uri="{FF2B5EF4-FFF2-40B4-BE49-F238E27FC236}">
                <a16:creationId xmlns:a16="http://schemas.microsoft.com/office/drawing/2014/main" id="{CF43AE89-1B25-49E4-A366-A5F761A1FBA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395275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A765A-AC08-4500-997E-29BD81D87CA5}"/>
              </a:ext>
            </a:extLst>
          </p:cNvPr>
          <p:cNvSpPr>
            <a:spLocks noGrp="1"/>
          </p:cNvSpPr>
          <p:nvPr>
            <p:ph type="title"/>
          </p:nvPr>
        </p:nvSpPr>
        <p:spPr/>
        <p:txBody>
          <a:bodyPr/>
          <a:lstStyle/>
          <a:p>
            <a:r>
              <a:rPr lang="en-US"/>
              <a:t>Facebook Eigene Posts - Videostarts - Export | extra 3 - 4 of 5</a:t>
            </a:r>
          </a:p>
        </p:txBody>
      </p:sp>
      <p:graphicFrame>
        <p:nvGraphicFramePr>
          <p:cNvPr id="5" name="Table Placeholder 4">
            <a:extLst>
              <a:ext uri="{FF2B5EF4-FFF2-40B4-BE49-F238E27FC236}">
                <a16:creationId xmlns:a16="http://schemas.microsoft.com/office/drawing/2014/main" id="{10845C9A-97DE-4021-B023-0B2D8940D3AC}"/>
              </a:ext>
            </a:extLst>
          </p:cNvPr>
          <p:cNvGraphicFramePr>
            <a:graphicFrameLocks noGrp="1"/>
          </p:cNvGraphicFramePr>
          <p:nvPr>
            <p:ph type="tbl" sz="quarter" idx="13"/>
            <p:extLst>
              <p:ext uri="{D42A27DB-BD31-4B8C-83A1-F6EECF244321}">
                <p14:modId xmlns:p14="http://schemas.microsoft.com/office/powerpoint/2010/main" val="753910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3122212"/>
                    </a:ext>
                  </a:extLst>
                </a:gridCol>
                <a:gridCol w="822960">
                  <a:extLst>
                    <a:ext uri="{9D8B030D-6E8A-4147-A177-3AD203B41FA5}">
                      <a16:colId xmlns:a16="http://schemas.microsoft.com/office/drawing/2014/main" val="1584138158"/>
                    </a:ext>
                  </a:extLst>
                </a:gridCol>
                <a:gridCol w="822960">
                  <a:extLst>
                    <a:ext uri="{9D8B030D-6E8A-4147-A177-3AD203B41FA5}">
                      <a16:colId xmlns:a16="http://schemas.microsoft.com/office/drawing/2014/main" val="1045104549"/>
                    </a:ext>
                  </a:extLst>
                </a:gridCol>
                <a:gridCol w="822960">
                  <a:extLst>
                    <a:ext uri="{9D8B030D-6E8A-4147-A177-3AD203B41FA5}">
                      <a16:colId xmlns:a16="http://schemas.microsoft.com/office/drawing/2014/main" val="886979787"/>
                    </a:ext>
                  </a:extLst>
                </a:gridCol>
                <a:gridCol w="822960">
                  <a:extLst>
                    <a:ext uri="{9D8B030D-6E8A-4147-A177-3AD203B41FA5}">
                      <a16:colId xmlns:a16="http://schemas.microsoft.com/office/drawing/2014/main" val="953224681"/>
                    </a:ext>
                  </a:extLst>
                </a:gridCol>
                <a:gridCol w="822960">
                  <a:extLst>
                    <a:ext uri="{9D8B030D-6E8A-4147-A177-3AD203B41FA5}">
                      <a16:colId xmlns:a16="http://schemas.microsoft.com/office/drawing/2014/main" val="1749130403"/>
                    </a:ext>
                  </a:extLst>
                </a:gridCol>
                <a:gridCol w="822960">
                  <a:extLst>
                    <a:ext uri="{9D8B030D-6E8A-4147-A177-3AD203B41FA5}">
                      <a16:colId xmlns:a16="http://schemas.microsoft.com/office/drawing/2014/main" val="2979318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66395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030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15:07:12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4021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19:28:44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10157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9850952"/>
                  </a:ext>
                </a:extLst>
              </a:tr>
            </a:tbl>
          </a:graphicData>
        </a:graphic>
      </p:graphicFrame>
      <p:sp>
        <p:nvSpPr>
          <p:cNvPr id="4" name="Text Placeholder 3">
            <a:extLst>
              <a:ext uri="{FF2B5EF4-FFF2-40B4-BE49-F238E27FC236}">
                <a16:creationId xmlns:a16="http://schemas.microsoft.com/office/drawing/2014/main" id="{CF4CA7D6-CFC0-4DEC-BB83-88783B8237D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95751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F5EB-B0AD-4B15-8A77-9FA88E392A1D}"/>
              </a:ext>
            </a:extLst>
          </p:cNvPr>
          <p:cNvSpPr>
            <a:spLocks noGrp="1"/>
          </p:cNvSpPr>
          <p:nvPr>
            <p:ph type="title"/>
          </p:nvPr>
        </p:nvSpPr>
        <p:spPr/>
        <p:txBody>
          <a:bodyPr/>
          <a:lstStyle/>
          <a:p>
            <a:r>
              <a:rPr lang="en-US"/>
              <a:t>Facebook Eigene Posts - Videostarts - Export | extra 3 - 5 of 5</a:t>
            </a:r>
          </a:p>
        </p:txBody>
      </p:sp>
      <p:graphicFrame>
        <p:nvGraphicFramePr>
          <p:cNvPr id="5" name="Table Placeholder 4">
            <a:extLst>
              <a:ext uri="{FF2B5EF4-FFF2-40B4-BE49-F238E27FC236}">
                <a16:creationId xmlns:a16="http://schemas.microsoft.com/office/drawing/2014/main" id="{6702673C-B010-4288-A202-64C85E45CADF}"/>
              </a:ext>
            </a:extLst>
          </p:cNvPr>
          <p:cNvGraphicFramePr>
            <a:graphicFrameLocks noGrp="1"/>
          </p:cNvGraphicFramePr>
          <p:nvPr>
            <p:ph type="tbl" sz="quarter" idx="13"/>
            <p:extLst>
              <p:ext uri="{D42A27DB-BD31-4B8C-83A1-F6EECF244321}">
                <p14:modId xmlns:p14="http://schemas.microsoft.com/office/powerpoint/2010/main" val="114964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8857523"/>
                    </a:ext>
                  </a:extLst>
                </a:gridCol>
                <a:gridCol w="822960">
                  <a:extLst>
                    <a:ext uri="{9D8B030D-6E8A-4147-A177-3AD203B41FA5}">
                      <a16:colId xmlns:a16="http://schemas.microsoft.com/office/drawing/2014/main" val="3822392119"/>
                    </a:ext>
                  </a:extLst>
                </a:gridCol>
                <a:gridCol w="822960">
                  <a:extLst>
                    <a:ext uri="{9D8B030D-6E8A-4147-A177-3AD203B41FA5}">
                      <a16:colId xmlns:a16="http://schemas.microsoft.com/office/drawing/2014/main" val="4160163409"/>
                    </a:ext>
                  </a:extLst>
                </a:gridCol>
                <a:gridCol w="822960">
                  <a:extLst>
                    <a:ext uri="{9D8B030D-6E8A-4147-A177-3AD203B41FA5}">
                      <a16:colId xmlns:a16="http://schemas.microsoft.com/office/drawing/2014/main" val="3672575037"/>
                    </a:ext>
                  </a:extLst>
                </a:gridCol>
                <a:gridCol w="822960">
                  <a:extLst>
                    <a:ext uri="{9D8B030D-6E8A-4147-A177-3AD203B41FA5}">
                      <a16:colId xmlns:a16="http://schemas.microsoft.com/office/drawing/2014/main" val="4141124677"/>
                    </a:ext>
                  </a:extLst>
                </a:gridCol>
                <a:gridCol w="822960">
                  <a:extLst>
                    <a:ext uri="{9D8B030D-6E8A-4147-A177-3AD203B41FA5}">
                      <a16:colId xmlns:a16="http://schemas.microsoft.com/office/drawing/2014/main" val="4161440494"/>
                    </a:ext>
                  </a:extLst>
                </a:gridCol>
                <a:gridCol w="822960">
                  <a:extLst>
                    <a:ext uri="{9D8B030D-6E8A-4147-A177-3AD203B41FA5}">
                      <a16:colId xmlns:a16="http://schemas.microsoft.com/office/drawing/2014/main" val="3363077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87190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4589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12:43:25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873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64189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7485709"/>
                  </a:ext>
                </a:extLst>
              </a:tr>
            </a:tbl>
          </a:graphicData>
        </a:graphic>
      </p:graphicFrame>
      <p:sp>
        <p:nvSpPr>
          <p:cNvPr id="4" name="Text Placeholder 3">
            <a:extLst>
              <a:ext uri="{FF2B5EF4-FFF2-40B4-BE49-F238E27FC236}">
                <a16:creationId xmlns:a16="http://schemas.microsoft.com/office/drawing/2014/main" id="{7AAF87D7-2EEE-443D-83C4-BDB57078038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04662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8F017-688A-4930-9419-F162D3639493}"/>
              </a:ext>
            </a:extLst>
          </p:cNvPr>
          <p:cNvSpPr>
            <a:spLocks noGrp="1"/>
          </p:cNvSpPr>
          <p:nvPr>
            <p:ph type="title"/>
          </p:nvPr>
        </p:nvSpPr>
        <p:spPr/>
        <p:txBody>
          <a:bodyPr/>
          <a:lstStyle/>
          <a:p>
            <a:r>
              <a:rPr lang="en-US"/>
              <a:t>Facebook Facebook - Videostarts | extra 3 - 1 of 3</a:t>
            </a:r>
          </a:p>
        </p:txBody>
      </p:sp>
      <p:graphicFrame>
        <p:nvGraphicFramePr>
          <p:cNvPr id="5" name="Table Placeholder 4">
            <a:extLst>
              <a:ext uri="{FF2B5EF4-FFF2-40B4-BE49-F238E27FC236}">
                <a16:creationId xmlns:a16="http://schemas.microsoft.com/office/drawing/2014/main" id="{B8DCF2AC-89EC-47B6-A43C-9756C2A657A1}"/>
              </a:ext>
            </a:extLst>
          </p:cNvPr>
          <p:cNvGraphicFramePr>
            <a:graphicFrameLocks noGrp="1"/>
          </p:cNvGraphicFramePr>
          <p:nvPr>
            <p:ph type="tbl" sz="quarter" idx="13"/>
            <p:extLst>
              <p:ext uri="{D42A27DB-BD31-4B8C-83A1-F6EECF244321}">
                <p14:modId xmlns:p14="http://schemas.microsoft.com/office/powerpoint/2010/main" val="3209017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0505400"/>
                    </a:ext>
                  </a:extLst>
                </a:gridCol>
                <a:gridCol w="822960">
                  <a:extLst>
                    <a:ext uri="{9D8B030D-6E8A-4147-A177-3AD203B41FA5}">
                      <a16:colId xmlns:a16="http://schemas.microsoft.com/office/drawing/2014/main" val="2920716630"/>
                    </a:ext>
                  </a:extLst>
                </a:gridCol>
                <a:gridCol w="822960">
                  <a:extLst>
                    <a:ext uri="{9D8B030D-6E8A-4147-A177-3AD203B41FA5}">
                      <a16:colId xmlns:a16="http://schemas.microsoft.com/office/drawing/2014/main" val="725153785"/>
                    </a:ext>
                  </a:extLst>
                </a:gridCol>
                <a:gridCol w="822960">
                  <a:extLst>
                    <a:ext uri="{9D8B030D-6E8A-4147-A177-3AD203B41FA5}">
                      <a16:colId xmlns:a16="http://schemas.microsoft.com/office/drawing/2014/main" val="1700997430"/>
                    </a:ext>
                  </a:extLst>
                </a:gridCol>
                <a:gridCol w="822960">
                  <a:extLst>
                    <a:ext uri="{9D8B030D-6E8A-4147-A177-3AD203B41FA5}">
                      <a16:colId xmlns:a16="http://schemas.microsoft.com/office/drawing/2014/main" val="3014918198"/>
                    </a:ext>
                  </a:extLst>
                </a:gridCol>
                <a:gridCol w="822960">
                  <a:extLst>
                    <a:ext uri="{9D8B030D-6E8A-4147-A177-3AD203B41FA5}">
                      <a16:colId xmlns:a16="http://schemas.microsoft.com/office/drawing/2014/main" val="1758404103"/>
                    </a:ext>
                  </a:extLst>
                </a:gridCol>
                <a:gridCol w="822960">
                  <a:extLst>
                    <a:ext uri="{9D8B030D-6E8A-4147-A177-3AD203B41FA5}">
                      <a16:colId xmlns:a16="http://schemas.microsoft.com/office/drawing/2014/main" val="2102151103"/>
                    </a:ext>
                  </a:extLst>
                </a:gridCol>
                <a:gridCol w="822960">
                  <a:extLst>
                    <a:ext uri="{9D8B030D-6E8A-4147-A177-3AD203B41FA5}">
                      <a16:colId xmlns:a16="http://schemas.microsoft.com/office/drawing/2014/main" val="209105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687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3 - 2019-01-10 13:09:17</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Wintereinbruch mitten im Winter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902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8323351"/>
                  </a:ext>
                </a:extLst>
              </a:tr>
            </a:tbl>
          </a:graphicData>
        </a:graphic>
      </p:graphicFrame>
      <p:sp>
        <p:nvSpPr>
          <p:cNvPr id="4" name="Text Placeholder 3">
            <a:extLst>
              <a:ext uri="{FF2B5EF4-FFF2-40B4-BE49-F238E27FC236}">
                <a16:creationId xmlns:a16="http://schemas.microsoft.com/office/drawing/2014/main" id="{B14A0530-EC42-4E66-A1A3-CDA1DA32FC2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78661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10BFD-00ED-4044-9951-5D1EFAB67690}"/>
              </a:ext>
            </a:extLst>
          </p:cNvPr>
          <p:cNvSpPr>
            <a:spLocks noGrp="1"/>
          </p:cNvSpPr>
          <p:nvPr>
            <p:ph type="title"/>
          </p:nvPr>
        </p:nvSpPr>
        <p:spPr/>
        <p:txBody>
          <a:bodyPr/>
          <a:lstStyle/>
          <a:p>
            <a:r>
              <a:rPr lang="en-US"/>
              <a:t>Facebook Facebook - Videostarts | extra 3 - 2 of 3</a:t>
            </a:r>
          </a:p>
        </p:txBody>
      </p:sp>
      <p:graphicFrame>
        <p:nvGraphicFramePr>
          <p:cNvPr id="5" name="Table Placeholder 4">
            <a:extLst>
              <a:ext uri="{FF2B5EF4-FFF2-40B4-BE49-F238E27FC236}">
                <a16:creationId xmlns:a16="http://schemas.microsoft.com/office/drawing/2014/main" id="{236F1CC2-656A-4855-9C39-58458DEDC031}"/>
              </a:ext>
            </a:extLst>
          </p:cNvPr>
          <p:cNvGraphicFramePr>
            <a:graphicFrameLocks noGrp="1"/>
          </p:cNvGraphicFramePr>
          <p:nvPr>
            <p:ph type="tbl" sz="quarter" idx="13"/>
            <p:extLst>
              <p:ext uri="{D42A27DB-BD31-4B8C-83A1-F6EECF244321}">
                <p14:modId xmlns:p14="http://schemas.microsoft.com/office/powerpoint/2010/main" val="278232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6658824"/>
                    </a:ext>
                  </a:extLst>
                </a:gridCol>
                <a:gridCol w="822960">
                  <a:extLst>
                    <a:ext uri="{9D8B030D-6E8A-4147-A177-3AD203B41FA5}">
                      <a16:colId xmlns:a16="http://schemas.microsoft.com/office/drawing/2014/main" val="4064998035"/>
                    </a:ext>
                  </a:extLst>
                </a:gridCol>
                <a:gridCol w="822960">
                  <a:extLst>
                    <a:ext uri="{9D8B030D-6E8A-4147-A177-3AD203B41FA5}">
                      <a16:colId xmlns:a16="http://schemas.microsoft.com/office/drawing/2014/main" val="4053748974"/>
                    </a:ext>
                  </a:extLst>
                </a:gridCol>
                <a:gridCol w="822960">
                  <a:extLst>
                    <a:ext uri="{9D8B030D-6E8A-4147-A177-3AD203B41FA5}">
                      <a16:colId xmlns:a16="http://schemas.microsoft.com/office/drawing/2014/main" val="3655629209"/>
                    </a:ext>
                  </a:extLst>
                </a:gridCol>
                <a:gridCol w="822960">
                  <a:extLst>
                    <a:ext uri="{9D8B030D-6E8A-4147-A177-3AD203B41FA5}">
                      <a16:colId xmlns:a16="http://schemas.microsoft.com/office/drawing/2014/main" val="198565034"/>
                    </a:ext>
                  </a:extLst>
                </a:gridCol>
                <a:gridCol w="822960">
                  <a:extLst>
                    <a:ext uri="{9D8B030D-6E8A-4147-A177-3AD203B41FA5}">
                      <a16:colId xmlns:a16="http://schemas.microsoft.com/office/drawing/2014/main" val="110686376"/>
                    </a:ext>
                  </a:extLst>
                </a:gridCol>
                <a:gridCol w="822960">
                  <a:extLst>
                    <a:ext uri="{9D8B030D-6E8A-4147-A177-3AD203B41FA5}">
                      <a16:colId xmlns:a16="http://schemas.microsoft.com/office/drawing/2014/main" val="878230064"/>
                    </a:ext>
                  </a:extLst>
                </a:gridCol>
                <a:gridCol w="822960">
                  <a:extLst>
                    <a:ext uri="{9D8B030D-6E8A-4147-A177-3AD203B41FA5}">
                      <a16:colId xmlns:a16="http://schemas.microsoft.com/office/drawing/2014/main" val="3938451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11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912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3 - 2019-01-25 12:48:14</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 Lobby-Glucke von der Bauerntruppe - Song für Julia Klöckner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8398038"/>
                  </a:ext>
                </a:extLst>
              </a:tr>
            </a:tbl>
          </a:graphicData>
        </a:graphic>
      </p:graphicFrame>
      <p:sp>
        <p:nvSpPr>
          <p:cNvPr id="4" name="Text Placeholder 3">
            <a:extLst>
              <a:ext uri="{FF2B5EF4-FFF2-40B4-BE49-F238E27FC236}">
                <a16:creationId xmlns:a16="http://schemas.microsoft.com/office/drawing/2014/main" id="{3AE9773E-5EBB-4EB7-BE55-2A59F0668C5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958827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331A-4190-4265-A061-259B177EE629}"/>
              </a:ext>
            </a:extLst>
          </p:cNvPr>
          <p:cNvSpPr>
            <a:spLocks noGrp="1"/>
          </p:cNvSpPr>
          <p:nvPr>
            <p:ph type="title"/>
          </p:nvPr>
        </p:nvSpPr>
        <p:spPr/>
        <p:txBody>
          <a:bodyPr/>
          <a:lstStyle/>
          <a:p>
            <a:r>
              <a:rPr lang="en-US"/>
              <a:t>Facebook Facebook - Videostarts | extra 3 - 3 of 3</a:t>
            </a:r>
          </a:p>
        </p:txBody>
      </p:sp>
      <p:graphicFrame>
        <p:nvGraphicFramePr>
          <p:cNvPr id="5" name="Table Placeholder 4">
            <a:extLst>
              <a:ext uri="{FF2B5EF4-FFF2-40B4-BE49-F238E27FC236}">
                <a16:creationId xmlns:a16="http://schemas.microsoft.com/office/drawing/2014/main" id="{F06C1314-3251-4B35-A8C2-F56B9215B76F}"/>
              </a:ext>
            </a:extLst>
          </p:cNvPr>
          <p:cNvGraphicFramePr>
            <a:graphicFrameLocks noGrp="1"/>
          </p:cNvGraphicFramePr>
          <p:nvPr>
            <p:ph type="tbl" sz="quarter" idx="13"/>
            <p:extLst>
              <p:ext uri="{D42A27DB-BD31-4B8C-83A1-F6EECF244321}">
                <p14:modId xmlns:p14="http://schemas.microsoft.com/office/powerpoint/2010/main" val="113918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78691641"/>
                    </a:ext>
                  </a:extLst>
                </a:gridCol>
                <a:gridCol w="822960">
                  <a:extLst>
                    <a:ext uri="{9D8B030D-6E8A-4147-A177-3AD203B41FA5}">
                      <a16:colId xmlns:a16="http://schemas.microsoft.com/office/drawing/2014/main" val="902836172"/>
                    </a:ext>
                  </a:extLst>
                </a:gridCol>
                <a:gridCol w="822960">
                  <a:extLst>
                    <a:ext uri="{9D8B030D-6E8A-4147-A177-3AD203B41FA5}">
                      <a16:colId xmlns:a16="http://schemas.microsoft.com/office/drawing/2014/main" val="2316327684"/>
                    </a:ext>
                  </a:extLst>
                </a:gridCol>
                <a:gridCol w="822960">
                  <a:extLst>
                    <a:ext uri="{9D8B030D-6E8A-4147-A177-3AD203B41FA5}">
                      <a16:colId xmlns:a16="http://schemas.microsoft.com/office/drawing/2014/main" val="2324477651"/>
                    </a:ext>
                  </a:extLst>
                </a:gridCol>
                <a:gridCol w="822960">
                  <a:extLst>
                    <a:ext uri="{9D8B030D-6E8A-4147-A177-3AD203B41FA5}">
                      <a16:colId xmlns:a16="http://schemas.microsoft.com/office/drawing/2014/main" val="3225197138"/>
                    </a:ext>
                  </a:extLst>
                </a:gridCol>
                <a:gridCol w="822960">
                  <a:extLst>
                    <a:ext uri="{9D8B030D-6E8A-4147-A177-3AD203B41FA5}">
                      <a16:colId xmlns:a16="http://schemas.microsoft.com/office/drawing/2014/main" val="784358712"/>
                    </a:ext>
                  </a:extLst>
                </a:gridCol>
                <a:gridCol w="822960">
                  <a:extLst>
                    <a:ext uri="{9D8B030D-6E8A-4147-A177-3AD203B41FA5}">
                      <a16:colId xmlns:a16="http://schemas.microsoft.com/office/drawing/2014/main" val="260612043"/>
                    </a:ext>
                  </a:extLst>
                </a:gridCol>
                <a:gridCol w="822960">
                  <a:extLst>
                    <a:ext uri="{9D8B030D-6E8A-4147-A177-3AD203B41FA5}">
                      <a16:colId xmlns:a16="http://schemas.microsoft.com/office/drawing/2014/main" val="94269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1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3 - 2019-01-11 10:33:00</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Realer Irrsinn: Teurer Abschiebeknast am Flughafen München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5884436"/>
                  </a:ext>
                </a:extLst>
              </a:tr>
            </a:tbl>
          </a:graphicData>
        </a:graphic>
      </p:graphicFrame>
      <p:sp>
        <p:nvSpPr>
          <p:cNvPr id="4" name="Text Placeholder 3">
            <a:extLst>
              <a:ext uri="{FF2B5EF4-FFF2-40B4-BE49-F238E27FC236}">
                <a16:creationId xmlns:a16="http://schemas.microsoft.com/office/drawing/2014/main" id="{8D584ACC-A365-4B68-BD38-19DED551778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86303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B6D3-54BD-4C24-A338-328FE85D3F3B}"/>
              </a:ext>
            </a:extLst>
          </p:cNvPr>
          <p:cNvSpPr>
            <a:spLocks noGrp="1"/>
          </p:cNvSpPr>
          <p:nvPr>
            <p:ph type="title"/>
          </p:nvPr>
        </p:nvSpPr>
        <p:spPr/>
        <p:txBody>
          <a:bodyPr/>
          <a:lstStyle/>
          <a:p>
            <a:r>
              <a:rPr lang="en-US"/>
              <a:t>Facebook Eigene Videos - Crossposts - Export | extra 3 - 1 of 8</a:t>
            </a:r>
          </a:p>
        </p:txBody>
      </p:sp>
      <p:graphicFrame>
        <p:nvGraphicFramePr>
          <p:cNvPr id="5" name="Table Placeholder 4">
            <a:extLst>
              <a:ext uri="{FF2B5EF4-FFF2-40B4-BE49-F238E27FC236}">
                <a16:creationId xmlns:a16="http://schemas.microsoft.com/office/drawing/2014/main" id="{42574197-43AD-4334-8B74-DDA0EC1F46EA}"/>
              </a:ext>
            </a:extLst>
          </p:cNvPr>
          <p:cNvGraphicFramePr>
            <a:graphicFrameLocks noGrp="1"/>
          </p:cNvGraphicFramePr>
          <p:nvPr>
            <p:ph type="tbl" sz="quarter" idx="13"/>
            <p:extLst>
              <p:ext uri="{D42A27DB-BD31-4B8C-83A1-F6EECF244321}">
                <p14:modId xmlns:p14="http://schemas.microsoft.com/office/powerpoint/2010/main" val="420131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68771527"/>
                    </a:ext>
                  </a:extLst>
                </a:gridCol>
                <a:gridCol w="493776">
                  <a:extLst>
                    <a:ext uri="{9D8B030D-6E8A-4147-A177-3AD203B41FA5}">
                      <a16:colId xmlns:a16="http://schemas.microsoft.com/office/drawing/2014/main" val="1365777082"/>
                    </a:ext>
                  </a:extLst>
                </a:gridCol>
                <a:gridCol w="411480">
                  <a:extLst>
                    <a:ext uri="{9D8B030D-6E8A-4147-A177-3AD203B41FA5}">
                      <a16:colId xmlns:a16="http://schemas.microsoft.com/office/drawing/2014/main" val="226600814"/>
                    </a:ext>
                  </a:extLst>
                </a:gridCol>
                <a:gridCol w="411480">
                  <a:extLst>
                    <a:ext uri="{9D8B030D-6E8A-4147-A177-3AD203B41FA5}">
                      <a16:colId xmlns:a16="http://schemas.microsoft.com/office/drawing/2014/main" val="1841035476"/>
                    </a:ext>
                  </a:extLst>
                </a:gridCol>
                <a:gridCol w="246888">
                  <a:extLst>
                    <a:ext uri="{9D8B030D-6E8A-4147-A177-3AD203B41FA5}">
                      <a16:colId xmlns:a16="http://schemas.microsoft.com/office/drawing/2014/main" val="4256735641"/>
                    </a:ext>
                  </a:extLst>
                </a:gridCol>
                <a:gridCol w="658368">
                  <a:extLst>
                    <a:ext uri="{9D8B030D-6E8A-4147-A177-3AD203B41FA5}">
                      <a16:colId xmlns:a16="http://schemas.microsoft.com/office/drawing/2014/main" val="3588377480"/>
                    </a:ext>
                  </a:extLst>
                </a:gridCol>
                <a:gridCol w="576072">
                  <a:extLst>
                    <a:ext uri="{9D8B030D-6E8A-4147-A177-3AD203B41FA5}">
                      <a16:colId xmlns:a16="http://schemas.microsoft.com/office/drawing/2014/main" val="2302523807"/>
                    </a:ext>
                  </a:extLst>
                </a:gridCol>
                <a:gridCol w="576072">
                  <a:extLst>
                    <a:ext uri="{9D8B030D-6E8A-4147-A177-3AD203B41FA5}">
                      <a16:colId xmlns:a16="http://schemas.microsoft.com/office/drawing/2014/main" val="1888836296"/>
                    </a:ext>
                  </a:extLst>
                </a:gridCol>
                <a:gridCol w="411480">
                  <a:extLst>
                    <a:ext uri="{9D8B030D-6E8A-4147-A177-3AD203B41FA5}">
                      <a16:colId xmlns:a16="http://schemas.microsoft.com/office/drawing/2014/main" val="647121423"/>
                    </a:ext>
                  </a:extLst>
                </a:gridCol>
                <a:gridCol w="658368">
                  <a:extLst>
                    <a:ext uri="{9D8B030D-6E8A-4147-A177-3AD203B41FA5}">
                      <a16:colId xmlns:a16="http://schemas.microsoft.com/office/drawing/2014/main" val="2187488273"/>
                    </a:ext>
                  </a:extLst>
                </a:gridCol>
                <a:gridCol w="329184">
                  <a:extLst>
                    <a:ext uri="{9D8B030D-6E8A-4147-A177-3AD203B41FA5}">
                      <a16:colId xmlns:a16="http://schemas.microsoft.com/office/drawing/2014/main" val="307350990"/>
                    </a:ext>
                  </a:extLst>
                </a:gridCol>
                <a:gridCol w="493776">
                  <a:extLst>
                    <a:ext uri="{9D8B030D-6E8A-4147-A177-3AD203B41FA5}">
                      <a16:colId xmlns:a16="http://schemas.microsoft.com/office/drawing/2014/main" val="4096935536"/>
                    </a:ext>
                  </a:extLst>
                </a:gridCol>
                <a:gridCol w="329184">
                  <a:extLst>
                    <a:ext uri="{9D8B030D-6E8A-4147-A177-3AD203B41FA5}">
                      <a16:colId xmlns:a16="http://schemas.microsoft.com/office/drawing/2014/main" val="369764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8551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13:09:14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30477</a:t>
                      </a:r>
                    </a:p>
                  </a:txBody>
                  <a:tcPr/>
                </a:tc>
                <a:extLst>
                  <a:ext uri="{0D108BD9-81ED-4DB2-BD59-A6C34878D82A}">
                    <a16:rowId xmlns:a16="http://schemas.microsoft.com/office/drawing/2014/main" val="63479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15:34:57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a:t>
                      </a:r>
                    </a:p>
                  </a:txBody>
                  <a:tcPr/>
                </a:tc>
                <a:extLst>
                  <a:ext uri="{0D108BD9-81ED-4DB2-BD59-A6C34878D82A}">
                    <a16:rowId xmlns:a16="http://schemas.microsoft.com/office/drawing/2014/main" val="21739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15:09:33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extLst>
                  <a:ext uri="{0D108BD9-81ED-4DB2-BD59-A6C34878D82A}">
                    <a16:rowId xmlns:a16="http://schemas.microsoft.com/office/drawing/2014/main" val="190248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08:20:19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7913</a:t>
                      </a:r>
                    </a:p>
                  </a:txBody>
                  <a:tcPr/>
                </a:tc>
                <a:extLst>
                  <a:ext uri="{0D108BD9-81ED-4DB2-BD59-A6C34878D82A}">
                    <a16:rowId xmlns:a16="http://schemas.microsoft.com/office/drawing/2014/main" val="1067692515"/>
                  </a:ext>
                </a:extLst>
              </a:tr>
            </a:tbl>
          </a:graphicData>
        </a:graphic>
      </p:graphicFrame>
      <p:sp>
        <p:nvSpPr>
          <p:cNvPr id="4" name="Text Placeholder 3">
            <a:extLst>
              <a:ext uri="{FF2B5EF4-FFF2-40B4-BE49-F238E27FC236}">
                <a16:creationId xmlns:a16="http://schemas.microsoft.com/office/drawing/2014/main" id="{5954F6F6-E7AF-4047-834F-326D2018CCF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16443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EBBCB-E374-4C09-8AC1-E9B24B579986}"/>
              </a:ext>
            </a:extLst>
          </p:cNvPr>
          <p:cNvSpPr>
            <a:spLocks noGrp="1"/>
          </p:cNvSpPr>
          <p:nvPr>
            <p:ph type="title"/>
          </p:nvPr>
        </p:nvSpPr>
        <p:spPr/>
        <p:txBody>
          <a:bodyPr/>
          <a:lstStyle/>
          <a:p>
            <a:r>
              <a:rPr lang="en-US"/>
              <a:t>Facebook Eigene Videos - Crossposts - Export | extra 3 - 2 of 8</a:t>
            </a:r>
          </a:p>
        </p:txBody>
      </p:sp>
      <p:graphicFrame>
        <p:nvGraphicFramePr>
          <p:cNvPr id="5" name="Table Placeholder 4">
            <a:extLst>
              <a:ext uri="{FF2B5EF4-FFF2-40B4-BE49-F238E27FC236}">
                <a16:creationId xmlns:a16="http://schemas.microsoft.com/office/drawing/2014/main" id="{1DC59E94-785A-4727-9678-19C25A52D1E6}"/>
              </a:ext>
            </a:extLst>
          </p:cNvPr>
          <p:cNvGraphicFramePr>
            <a:graphicFrameLocks noGrp="1"/>
          </p:cNvGraphicFramePr>
          <p:nvPr>
            <p:ph type="tbl" sz="quarter" idx="13"/>
            <p:extLst>
              <p:ext uri="{D42A27DB-BD31-4B8C-83A1-F6EECF244321}">
                <p14:modId xmlns:p14="http://schemas.microsoft.com/office/powerpoint/2010/main" val="2569751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93343861"/>
                    </a:ext>
                  </a:extLst>
                </a:gridCol>
                <a:gridCol w="493776">
                  <a:extLst>
                    <a:ext uri="{9D8B030D-6E8A-4147-A177-3AD203B41FA5}">
                      <a16:colId xmlns:a16="http://schemas.microsoft.com/office/drawing/2014/main" val="2906210197"/>
                    </a:ext>
                  </a:extLst>
                </a:gridCol>
                <a:gridCol w="411480">
                  <a:extLst>
                    <a:ext uri="{9D8B030D-6E8A-4147-A177-3AD203B41FA5}">
                      <a16:colId xmlns:a16="http://schemas.microsoft.com/office/drawing/2014/main" val="825012062"/>
                    </a:ext>
                  </a:extLst>
                </a:gridCol>
                <a:gridCol w="411480">
                  <a:extLst>
                    <a:ext uri="{9D8B030D-6E8A-4147-A177-3AD203B41FA5}">
                      <a16:colId xmlns:a16="http://schemas.microsoft.com/office/drawing/2014/main" val="2876546482"/>
                    </a:ext>
                  </a:extLst>
                </a:gridCol>
                <a:gridCol w="246888">
                  <a:extLst>
                    <a:ext uri="{9D8B030D-6E8A-4147-A177-3AD203B41FA5}">
                      <a16:colId xmlns:a16="http://schemas.microsoft.com/office/drawing/2014/main" val="4129683984"/>
                    </a:ext>
                  </a:extLst>
                </a:gridCol>
                <a:gridCol w="658368">
                  <a:extLst>
                    <a:ext uri="{9D8B030D-6E8A-4147-A177-3AD203B41FA5}">
                      <a16:colId xmlns:a16="http://schemas.microsoft.com/office/drawing/2014/main" val="1363254053"/>
                    </a:ext>
                  </a:extLst>
                </a:gridCol>
                <a:gridCol w="576072">
                  <a:extLst>
                    <a:ext uri="{9D8B030D-6E8A-4147-A177-3AD203B41FA5}">
                      <a16:colId xmlns:a16="http://schemas.microsoft.com/office/drawing/2014/main" val="922826978"/>
                    </a:ext>
                  </a:extLst>
                </a:gridCol>
                <a:gridCol w="576072">
                  <a:extLst>
                    <a:ext uri="{9D8B030D-6E8A-4147-A177-3AD203B41FA5}">
                      <a16:colId xmlns:a16="http://schemas.microsoft.com/office/drawing/2014/main" val="1668869785"/>
                    </a:ext>
                  </a:extLst>
                </a:gridCol>
                <a:gridCol w="411480">
                  <a:extLst>
                    <a:ext uri="{9D8B030D-6E8A-4147-A177-3AD203B41FA5}">
                      <a16:colId xmlns:a16="http://schemas.microsoft.com/office/drawing/2014/main" val="3994716091"/>
                    </a:ext>
                  </a:extLst>
                </a:gridCol>
                <a:gridCol w="658368">
                  <a:extLst>
                    <a:ext uri="{9D8B030D-6E8A-4147-A177-3AD203B41FA5}">
                      <a16:colId xmlns:a16="http://schemas.microsoft.com/office/drawing/2014/main" val="3101439288"/>
                    </a:ext>
                  </a:extLst>
                </a:gridCol>
                <a:gridCol w="329184">
                  <a:extLst>
                    <a:ext uri="{9D8B030D-6E8A-4147-A177-3AD203B41FA5}">
                      <a16:colId xmlns:a16="http://schemas.microsoft.com/office/drawing/2014/main" val="3179835800"/>
                    </a:ext>
                  </a:extLst>
                </a:gridCol>
                <a:gridCol w="493776">
                  <a:extLst>
                    <a:ext uri="{9D8B030D-6E8A-4147-A177-3AD203B41FA5}">
                      <a16:colId xmlns:a16="http://schemas.microsoft.com/office/drawing/2014/main" val="898344400"/>
                    </a:ext>
                  </a:extLst>
                </a:gridCol>
                <a:gridCol w="329184">
                  <a:extLst>
                    <a:ext uri="{9D8B030D-6E8A-4147-A177-3AD203B41FA5}">
                      <a16:colId xmlns:a16="http://schemas.microsoft.com/office/drawing/2014/main" val="902364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9733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11:06:26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stellt die Kriterien für das Tierwohllabel vor und hat dabei das Wichtigste vergessen: Verbindlichkeit. Upsi!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55392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12:48:10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36776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extLst>
                  <a:ext uri="{0D108BD9-81ED-4DB2-BD59-A6C34878D82A}">
                    <a16:rowId xmlns:a16="http://schemas.microsoft.com/office/drawing/2014/main" val="4170404255"/>
                  </a:ext>
                </a:extLst>
              </a:tr>
            </a:tbl>
          </a:graphicData>
        </a:graphic>
      </p:graphicFrame>
      <p:sp>
        <p:nvSpPr>
          <p:cNvPr id="4" name="Text Placeholder 3">
            <a:extLst>
              <a:ext uri="{FF2B5EF4-FFF2-40B4-BE49-F238E27FC236}">
                <a16:creationId xmlns:a16="http://schemas.microsoft.com/office/drawing/2014/main" id="{3884FB9D-FA60-4D43-93F5-8B1273F6CA4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849918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74341-135B-4E4C-957F-0DE9380D3464}"/>
              </a:ext>
            </a:extLst>
          </p:cNvPr>
          <p:cNvSpPr>
            <a:spLocks noGrp="1"/>
          </p:cNvSpPr>
          <p:nvPr>
            <p:ph type="title"/>
          </p:nvPr>
        </p:nvSpPr>
        <p:spPr/>
        <p:txBody>
          <a:bodyPr/>
          <a:lstStyle/>
          <a:p>
            <a:r>
              <a:rPr lang="en-US"/>
              <a:t>Facebook Eigene Videos - Crossposts - Export | extra 3 - 3 of 8</a:t>
            </a:r>
          </a:p>
        </p:txBody>
      </p:sp>
      <p:graphicFrame>
        <p:nvGraphicFramePr>
          <p:cNvPr id="5" name="Table Placeholder 4">
            <a:extLst>
              <a:ext uri="{FF2B5EF4-FFF2-40B4-BE49-F238E27FC236}">
                <a16:creationId xmlns:a16="http://schemas.microsoft.com/office/drawing/2014/main" id="{0B7C3659-B400-4220-9D47-B7129416E0C3}"/>
              </a:ext>
            </a:extLst>
          </p:cNvPr>
          <p:cNvGraphicFramePr>
            <a:graphicFrameLocks noGrp="1"/>
          </p:cNvGraphicFramePr>
          <p:nvPr>
            <p:ph type="tbl" sz="quarter" idx="13"/>
            <p:extLst>
              <p:ext uri="{D42A27DB-BD31-4B8C-83A1-F6EECF244321}">
                <p14:modId xmlns:p14="http://schemas.microsoft.com/office/powerpoint/2010/main" val="870407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28374963"/>
                    </a:ext>
                  </a:extLst>
                </a:gridCol>
                <a:gridCol w="493776">
                  <a:extLst>
                    <a:ext uri="{9D8B030D-6E8A-4147-A177-3AD203B41FA5}">
                      <a16:colId xmlns:a16="http://schemas.microsoft.com/office/drawing/2014/main" val="2671097773"/>
                    </a:ext>
                  </a:extLst>
                </a:gridCol>
                <a:gridCol w="411480">
                  <a:extLst>
                    <a:ext uri="{9D8B030D-6E8A-4147-A177-3AD203B41FA5}">
                      <a16:colId xmlns:a16="http://schemas.microsoft.com/office/drawing/2014/main" val="3817193511"/>
                    </a:ext>
                  </a:extLst>
                </a:gridCol>
                <a:gridCol w="411480">
                  <a:extLst>
                    <a:ext uri="{9D8B030D-6E8A-4147-A177-3AD203B41FA5}">
                      <a16:colId xmlns:a16="http://schemas.microsoft.com/office/drawing/2014/main" val="607962645"/>
                    </a:ext>
                  </a:extLst>
                </a:gridCol>
                <a:gridCol w="246888">
                  <a:extLst>
                    <a:ext uri="{9D8B030D-6E8A-4147-A177-3AD203B41FA5}">
                      <a16:colId xmlns:a16="http://schemas.microsoft.com/office/drawing/2014/main" val="3268656466"/>
                    </a:ext>
                  </a:extLst>
                </a:gridCol>
                <a:gridCol w="658368">
                  <a:extLst>
                    <a:ext uri="{9D8B030D-6E8A-4147-A177-3AD203B41FA5}">
                      <a16:colId xmlns:a16="http://schemas.microsoft.com/office/drawing/2014/main" val="15006183"/>
                    </a:ext>
                  </a:extLst>
                </a:gridCol>
                <a:gridCol w="576072">
                  <a:extLst>
                    <a:ext uri="{9D8B030D-6E8A-4147-A177-3AD203B41FA5}">
                      <a16:colId xmlns:a16="http://schemas.microsoft.com/office/drawing/2014/main" val="2349680808"/>
                    </a:ext>
                  </a:extLst>
                </a:gridCol>
                <a:gridCol w="576072">
                  <a:extLst>
                    <a:ext uri="{9D8B030D-6E8A-4147-A177-3AD203B41FA5}">
                      <a16:colId xmlns:a16="http://schemas.microsoft.com/office/drawing/2014/main" val="3367180691"/>
                    </a:ext>
                  </a:extLst>
                </a:gridCol>
                <a:gridCol w="411480">
                  <a:extLst>
                    <a:ext uri="{9D8B030D-6E8A-4147-A177-3AD203B41FA5}">
                      <a16:colId xmlns:a16="http://schemas.microsoft.com/office/drawing/2014/main" val="3132677440"/>
                    </a:ext>
                  </a:extLst>
                </a:gridCol>
                <a:gridCol w="658368">
                  <a:extLst>
                    <a:ext uri="{9D8B030D-6E8A-4147-A177-3AD203B41FA5}">
                      <a16:colId xmlns:a16="http://schemas.microsoft.com/office/drawing/2014/main" val="3071221878"/>
                    </a:ext>
                  </a:extLst>
                </a:gridCol>
                <a:gridCol w="329184">
                  <a:extLst>
                    <a:ext uri="{9D8B030D-6E8A-4147-A177-3AD203B41FA5}">
                      <a16:colId xmlns:a16="http://schemas.microsoft.com/office/drawing/2014/main" val="2928577929"/>
                    </a:ext>
                  </a:extLst>
                </a:gridCol>
                <a:gridCol w="493776">
                  <a:extLst>
                    <a:ext uri="{9D8B030D-6E8A-4147-A177-3AD203B41FA5}">
                      <a16:colId xmlns:a16="http://schemas.microsoft.com/office/drawing/2014/main" val="3378777496"/>
                    </a:ext>
                  </a:extLst>
                </a:gridCol>
                <a:gridCol w="329184">
                  <a:extLst>
                    <a:ext uri="{9D8B030D-6E8A-4147-A177-3AD203B41FA5}">
                      <a16:colId xmlns:a16="http://schemas.microsoft.com/office/drawing/2014/main" val="82271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2542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11:44:28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extLst>
                  <a:ext uri="{0D108BD9-81ED-4DB2-BD59-A6C34878D82A}">
                    <a16:rowId xmlns:a16="http://schemas.microsoft.com/office/drawing/2014/main" val="334148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12:20:01 </a:t>
                      </a:r>
                      <a:r>
                        <a:rPr kumimoji="0" lang="de-DE" sz="1000" b="0" i="0" u="none" strike="noStrike" kern="1200" cap="none" spc="0" normalizeH="0" baseline="0" noProof="0">
                          <a:ln>
                            <a:noFill/>
                          </a:ln>
                          <a:solidFill>
                            <a:prstClr val="black"/>
                          </a:solidFill>
                          <a:effectLst/>
                          <a:uLnTx/>
                          <a:uFillTx/>
                          <a:latin typeface="+mn-lt"/>
                          <a:ea typeface="+mn-ea"/>
                          <a:cs typeface="+mn-cs"/>
                        </a:rPr>
                        <a:t> 
 Als Autofahrer*in hat man es zurzeit echt nicht leicht. Als Anwohner*in aber auch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1747072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10:36:59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2816934648"/>
                  </a:ext>
                </a:extLst>
              </a:tr>
            </a:tbl>
          </a:graphicData>
        </a:graphic>
      </p:graphicFrame>
      <p:sp>
        <p:nvSpPr>
          <p:cNvPr id="4" name="Text Placeholder 3">
            <a:extLst>
              <a:ext uri="{FF2B5EF4-FFF2-40B4-BE49-F238E27FC236}">
                <a16:creationId xmlns:a16="http://schemas.microsoft.com/office/drawing/2014/main" id="{EA3B571B-A3C1-4DEB-9F0F-EC3EC80F79F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17419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C6EA-5788-4320-A05B-A23E5C12319B}"/>
              </a:ext>
            </a:extLst>
          </p:cNvPr>
          <p:cNvSpPr>
            <a:spLocks noGrp="1"/>
          </p:cNvSpPr>
          <p:nvPr>
            <p:ph type="title"/>
          </p:nvPr>
        </p:nvSpPr>
        <p:spPr/>
        <p:txBody>
          <a:bodyPr/>
          <a:lstStyle/>
          <a:p>
            <a:r>
              <a:rPr lang="en-US"/>
              <a:t>Facebook Eigene Videos - Crossposts - Export | extra 3 - 4 of 8</a:t>
            </a:r>
          </a:p>
        </p:txBody>
      </p:sp>
      <p:graphicFrame>
        <p:nvGraphicFramePr>
          <p:cNvPr id="5" name="Table Placeholder 4">
            <a:extLst>
              <a:ext uri="{FF2B5EF4-FFF2-40B4-BE49-F238E27FC236}">
                <a16:creationId xmlns:a16="http://schemas.microsoft.com/office/drawing/2014/main" id="{D20D3E53-C26E-4AB4-B09E-4BE499CCB035}"/>
              </a:ext>
            </a:extLst>
          </p:cNvPr>
          <p:cNvGraphicFramePr>
            <a:graphicFrameLocks noGrp="1"/>
          </p:cNvGraphicFramePr>
          <p:nvPr>
            <p:ph type="tbl" sz="quarter" idx="13"/>
            <p:extLst>
              <p:ext uri="{D42A27DB-BD31-4B8C-83A1-F6EECF244321}">
                <p14:modId xmlns:p14="http://schemas.microsoft.com/office/powerpoint/2010/main" val="275225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02189660"/>
                    </a:ext>
                  </a:extLst>
                </a:gridCol>
                <a:gridCol w="493776">
                  <a:extLst>
                    <a:ext uri="{9D8B030D-6E8A-4147-A177-3AD203B41FA5}">
                      <a16:colId xmlns:a16="http://schemas.microsoft.com/office/drawing/2014/main" val="1521716078"/>
                    </a:ext>
                  </a:extLst>
                </a:gridCol>
                <a:gridCol w="411480">
                  <a:extLst>
                    <a:ext uri="{9D8B030D-6E8A-4147-A177-3AD203B41FA5}">
                      <a16:colId xmlns:a16="http://schemas.microsoft.com/office/drawing/2014/main" val="1003523326"/>
                    </a:ext>
                  </a:extLst>
                </a:gridCol>
                <a:gridCol w="411480">
                  <a:extLst>
                    <a:ext uri="{9D8B030D-6E8A-4147-A177-3AD203B41FA5}">
                      <a16:colId xmlns:a16="http://schemas.microsoft.com/office/drawing/2014/main" val="1164756286"/>
                    </a:ext>
                  </a:extLst>
                </a:gridCol>
                <a:gridCol w="246888">
                  <a:extLst>
                    <a:ext uri="{9D8B030D-6E8A-4147-A177-3AD203B41FA5}">
                      <a16:colId xmlns:a16="http://schemas.microsoft.com/office/drawing/2014/main" val="1391655979"/>
                    </a:ext>
                  </a:extLst>
                </a:gridCol>
                <a:gridCol w="658368">
                  <a:extLst>
                    <a:ext uri="{9D8B030D-6E8A-4147-A177-3AD203B41FA5}">
                      <a16:colId xmlns:a16="http://schemas.microsoft.com/office/drawing/2014/main" val="2309051455"/>
                    </a:ext>
                  </a:extLst>
                </a:gridCol>
                <a:gridCol w="576072">
                  <a:extLst>
                    <a:ext uri="{9D8B030D-6E8A-4147-A177-3AD203B41FA5}">
                      <a16:colId xmlns:a16="http://schemas.microsoft.com/office/drawing/2014/main" val="1950062122"/>
                    </a:ext>
                  </a:extLst>
                </a:gridCol>
                <a:gridCol w="576072">
                  <a:extLst>
                    <a:ext uri="{9D8B030D-6E8A-4147-A177-3AD203B41FA5}">
                      <a16:colId xmlns:a16="http://schemas.microsoft.com/office/drawing/2014/main" val="3691319962"/>
                    </a:ext>
                  </a:extLst>
                </a:gridCol>
                <a:gridCol w="411480">
                  <a:extLst>
                    <a:ext uri="{9D8B030D-6E8A-4147-A177-3AD203B41FA5}">
                      <a16:colId xmlns:a16="http://schemas.microsoft.com/office/drawing/2014/main" val="2710906623"/>
                    </a:ext>
                  </a:extLst>
                </a:gridCol>
                <a:gridCol w="658368">
                  <a:extLst>
                    <a:ext uri="{9D8B030D-6E8A-4147-A177-3AD203B41FA5}">
                      <a16:colId xmlns:a16="http://schemas.microsoft.com/office/drawing/2014/main" val="2664362844"/>
                    </a:ext>
                  </a:extLst>
                </a:gridCol>
                <a:gridCol w="329184">
                  <a:extLst>
                    <a:ext uri="{9D8B030D-6E8A-4147-A177-3AD203B41FA5}">
                      <a16:colId xmlns:a16="http://schemas.microsoft.com/office/drawing/2014/main" val="3114327671"/>
                    </a:ext>
                  </a:extLst>
                </a:gridCol>
                <a:gridCol w="493776">
                  <a:extLst>
                    <a:ext uri="{9D8B030D-6E8A-4147-A177-3AD203B41FA5}">
                      <a16:colId xmlns:a16="http://schemas.microsoft.com/office/drawing/2014/main" val="2448172613"/>
                    </a:ext>
                  </a:extLst>
                </a:gridCol>
                <a:gridCol w="329184">
                  <a:extLst>
                    <a:ext uri="{9D8B030D-6E8A-4147-A177-3AD203B41FA5}">
                      <a16:colId xmlns:a16="http://schemas.microsoft.com/office/drawing/2014/main" val="3591496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7688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10:57:22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359893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12:47:54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extLst>
                  <a:ext uri="{0D108BD9-81ED-4DB2-BD59-A6C34878D82A}">
                    <a16:rowId xmlns:a16="http://schemas.microsoft.com/office/drawing/2014/main" val="286981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11:57:13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extLst>
                  <a:ext uri="{0D108BD9-81ED-4DB2-BD59-A6C34878D82A}">
                    <a16:rowId xmlns:a16="http://schemas.microsoft.com/office/drawing/2014/main" val="172774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15:59:46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extLst>
                  <a:ext uri="{0D108BD9-81ED-4DB2-BD59-A6C34878D82A}">
                    <a16:rowId xmlns:a16="http://schemas.microsoft.com/office/drawing/2014/main" val="2391024281"/>
                  </a:ext>
                </a:extLst>
              </a:tr>
            </a:tbl>
          </a:graphicData>
        </a:graphic>
      </p:graphicFrame>
      <p:sp>
        <p:nvSpPr>
          <p:cNvPr id="4" name="Text Placeholder 3">
            <a:extLst>
              <a:ext uri="{FF2B5EF4-FFF2-40B4-BE49-F238E27FC236}">
                <a16:creationId xmlns:a16="http://schemas.microsoft.com/office/drawing/2014/main" id="{BB0228C3-342E-4C11-A849-EB3FADC6B16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89034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F2199-1C09-4EE4-BFC6-C5F2C4FD5826}"/>
              </a:ext>
            </a:extLst>
          </p:cNvPr>
          <p:cNvSpPr>
            <a:spLocks noGrp="1"/>
          </p:cNvSpPr>
          <p:nvPr>
            <p:ph type="title"/>
          </p:nvPr>
        </p:nvSpPr>
        <p:spPr/>
        <p:txBody>
          <a:bodyPr/>
          <a:lstStyle/>
          <a:p>
            <a:r>
              <a:rPr lang="en-US"/>
              <a:t>Facebook Eigene Videos - Crossposts - Export | extra 3 - 5 of 8</a:t>
            </a:r>
          </a:p>
        </p:txBody>
      </p:sp>
      <p:graphicFrame>
        <p:nvGraphicFramePr>
          <p:cNvPr id="5" name="Table Placeholder 4">
            <a:extLst>
              <a:ext uri="{FF2B5EF4-FFF2-40B4-BE49-F238E27FC236}">
                <a16:creationId xmlns:a16="http://schemas.microsoft.com/office/drawing/2014/main" id="{7D9F8E95-50DF-4DBE-8FBA-DCDE5DA1075C}"/>
              </a:ext>
            </a:extLst>
          </p:cNvPr>
          <p:cNvGraphicFramePr>
            <a:graphicFrameLocks noGrp="1"/>
          </p:cNvGraphicFramePr>
          <p:nvPr>
            <p:ph type="tbl" sz="quarter" idx="13"/>
            <p:extLst>
              <p:ext uri="{D42A27DB-BD31-4B8C-83A1-F6EECF244321}">
                <p14:modId xmlns:p14="http://schemas.microsoft.com/office/powerpoint/2010/main" val="106025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547702551"/>
                    </a:ext>
                  </a:extLst>
                </a:gridCol>
                <a:gridCol w="493776">
                  <a:extLst>
                    <a:ext uri="{9D8B030D-6E8A-4147-A177-3AD203B41FA5}">
                      <a16:colId xmlns:a16="http://schemas.microsoft.com/office/drawing/2014/main" val="2730427265"/>
                    </a:ext>
                  </a:extLst>
                </a:gridCol>
                <a:gridCol w="411480">
                  <a:extLst>
                    <a:ext uri="{9D8B030D-6E8A-4147-A177-3AD203B41FA5}">
                      <a16:colId xmlns:a16="http://schemas.microsoft.com/office/drawing/2014/main" val="4058858542"/>
                    </a:ext>
                  </a:extLst>
                </a:gridCol>
                <a:gridCol w="411480">
                  <a:extLst>
                    <a:ext uri="{9D8B030D-6E8A-4147-A177-3AD203B41FA5}">
                      <a16:colId xmlns:a16="http://schemas.microsoft.com/office/drawing/2014/main" val="1487137672"/>
                    </a:ext>
                  </a:extLst>
                </a:gridCol>
                <a:gridCol w="246888">
                  <a:extLst>
                    <a:ext uri="{9D8B030D-6E8A-4147-A177-3AD203B41FA5}">
                      <a16:colId xmlns:a16="http://schemas.microsoft.com/office/drawing/2014/main" val="1581276260"/>
                    </a:ext>
                  </a:extLst>
                </a:gridCol>
                <a:gridCol w="658368">
                  <a:extLst>
                    <a:ext uri="{9D8B030D-6E8A-4147-A177-3AD203B41FA5}">
                      <a16:colId xmlns:a16="http://schemas.microsoft.com/office/drawing/2014/main" val="1014198068"/>
                    </a:ext>
                  </a:extLst>
                </a:gridCol>
                <a:gridCol w="576072">
                  <a:extLst>
                    <a:ext uri="{9D8B030D-6E8A-4147-A177-3AD203B41FA5}">
                      <a16:colId xmlns:a16="http://schemas.microsoft.com/office/drawing/2014/main" val="343834368"/>
                    </a:ext>
                  </a:extLst>
                </a:gridCol>
                <a:gridCol w="576072">
                  <a:extLst>
                    <a:ext uri="{9D8B030D-6E8A-4147-A177-3AD203B41FA5}">
                      <a16:colId xmlns:a16="http://schemas.microsoft.com/office/drawing/2014/main" val="54783608"/>
                    </a:ext>
                  </a:extLst>
                </a:gridCol>
                <a:gridCol w="411480">
                  <a:extLst>
                    <a:ext uri="{9D8B030D-6E8A-4147-A177-3AD203B41FA5}">
                      <a16:colId xmlns:a16="http://schemas.microsoft.com/office/drawing/2014/main" val="3266072427"/>
                    </a:ext>
                  </a:extLst>
                </a:gridCol>
                <a:gridCol w="658368">
                  <a:extLst>
                    <a:ext uri="{9D8B030D-6E8A-4147-A177-3AD203B41FA5}">
                      <a16:colId xmlns:a16="http://schemas.microsoft.com/office/drawing/2014/main" val="4217065803"/>
                    </a:ext>
                  </a:extLst>
                </a:gridCol>
                <a:gridCol w="329184">
                  <a:extLst>
                    <a:ext uri="{9D8B030D-6E8A-4147-A177-3AD203B41FA5}">
                      <a16:colId xmlns:a16="http://schemas.microsoft.com/office/drawing/2014/main" val="2385683697"/>
                    </a:ext>
                  </a:extLst>
                </a:gridCol>
                <a:gridCol w="493776">
                  <a:extLst>
                    <a:ext uri="{9D8B030D-6E8A-4147-A177-3AD203B41FA5}">
                      <a16:colId xmlns:a16="http://schemas.microsoft.com/office/drawing/2014/main" val="1133545784"/>
                    </a:ext>
                  </a:extLst>
                </a:gridCol>
                <a:gridCol w="329184">
                  <a:extLst>
                    <a:ext uri="{9D8B030D-6E8A-4147-A177-3AD203B41FA5}">
                      <a16:colId xmlns:a16="http://schemas.microsoft.com/office/drawing/2014/main" val="411820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2064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14:19:12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extLst>
                  <a:ext uri="{0D108BD9-81ED-4DB2-BD59-A6C34878D82A}">
                    <a16:rowId xmlns:a16="http://schemas.microsoft.com/office/drawing/2014/main" val="185470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10:56:58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extLst>
                  <a:ext uri="{0D108BD9-81ED-4DB2-BD59-A6C34878D82A}">
                    <a16:rowId xmlns:a16="http://schemas.microsoft.com/office/drawing/2014/main" val="179938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10:52:35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extLst>
                  <a:ext uri="{0D108BD9-81ED-4DB2-BD59-A6C34878D82A}">
                    <a16:rowId xmlns:a16="http://schemas.microsoft.com/office/drawing/2014/main" val="2166680561"/>
                  </a:ext>
                </a:extLst>
              </a:tr>
            </a:tbl>
          </a:graphicData>
        </a:graphic>
      </p:graphicFrame>
      <p:sp>
        <p:nvSpPr>
          <p:cNvPr id="4" name="Text Placeholder 3">
            <a:extLst>
              <a:ext uri="{FF2B5EF4-FFF2-40B4-BE49-F238E27FC236}">
                <a16:creationId xmlns:a16="http://schemas.microsoft.com/office/drawing/2014/main" id="{C0914C0B-5EE3-4D41-A416-9B18B2513BD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60875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59558-6173-4394-8384-D76231D13BD1}"/>
              </a:ext>
            </a:extLst>
          </p:cNvPr>
          <p:cNvSpPr>
            <a:spLocks noGrp="1"/>
          </p:cNvSpPr>
          <p:nvPr>
            <p:ph type="title"/>
          </p:nvPr>
        </p:nvSpPr>
        <p:spPr/>
        <p:txBody>
          <a:bodyPr/>
          <a:lstStyle/>
          <a:p>
            <a:r>
              <a:rPr lang="en-US"/>
              <a:t>Facebook Eigene Videos - Crossposts - Export | extra 3 - 6 of 8</a:t>
            </a:r>
          </a:p>
        </p:txBody>
      </p:sp>
      <p:graphicFrame>
        <p:nvGraphicFramePr>
          <p:cNvPr id="5" name="Table Placeholder 4">
            <a:extLst>
              <a:ext uri="{FF2B5EF4-FFF2-40B4-BE49-F238E27FC236}">
                <a16:creationId xmlns:a16="http://schemas.microsoft.com/office/drawing/2014/main" id="{AB53A7F7-8918-437A-9421-ACA498002B7D}"/>
              </a:ext>
            </a:extLst>
          </p:cNvPr>
          <p:cNvGraphicFramePr>
            <a:graphicFrameLocks noGrp="1"/>
          </p:cNvGraphicFramePr>
          <p:nvPr>
            <p:ph type="tbl" sz="quarter" idx="13"/>
            <p:extLst>
              <p:ext uri="{D42A27DB-BD31-4B8C-83A1-F6EECF244321}">
                <p14:modId xmlns:p14="http://schemas.microsoft.com/office/powerpoint/2010/main" val="2180095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28428794"/>
                    </a:ext>
                  </a:extLst>
                </a:gridCol>
                <a:gridCol w="493776">
                  <a:extLst>
                    <a:ext uri="{9D8B030D-6E8A-4147-A177-3AD203B41FA5}">
                      <a16:colId xmlns:a16="http://schemas.microsoft.com/office/drawing/2014/main" val="2559847344"/>
                    </a:ext>
                  </a:extLst>
                </a:gridCol>
                <a:gridCol w="411480">
                  <a:extLst>
                    <a:ext uri="{9D8B030D-6E8A-4147-A177-3AD203B41FA5}">
                      <a16:colId xmlns:a16="http://schemas.microsoft.com/office/drawing/2014/main" val="2832448708"/>
                    </a:ext>
                  </a:extLst>
                </a:gridCol>
                <a:gridCol w="411480">
                  <a:extLst>
                    <a:ext uri="{9D8B030D-6E8A-4147-A177-3AD203B41FA5}">
                      <a16:colId xmlns:a16="http://schemas.microsoft.com/office/drawing/2014/main" val="2579943348"/>
                    </a:ext>
                  </a:extLst>
                </a:gridCol>
                <a:gridCol w="246888">
                  <a:extLst>
                    <a:ext uri="{9D8B030D-6E8A-4147-A177-3AD203B41FA5}">
                      <a16:colId xmlns:a16="http://schemas.microsoft.com/office/drawing/2014/main" val="3145432996"/>
                    </a:ext>
                  </a:extLst>
                </a:gridCol>
                <a:gridCol w="658368">
                  <a:extLst>
                    <a:ext uri="{9D8B030D-6E8A-4147-A177-3AD203B41FA5}">
                      <a16:colId xmlns:a16="http://schemas.microsoft.com/office/drawing/2014/main" val="3446242282"/>
                    </a:ext>
                  </a:extLst>
                </a:gridCol>
                <a:gridCol w="576072">
                  <a:extLst>
                    <a:ext uri="{9D8B030D-6E8A-4147-A177-3AD203B41FA5}">
                      <a16:colId xmlns:a16="http://schemas.microsoft.com/office/drawing/2014/main" val="1488403880"/>
                    </a:ext>
                  </a:extLst>
                </a:gridCol>
                <a:gridCol w="576072">
                  <a:extLst>
                    <a:ext uri="{9D8B030D-6E8A-4147-A177-3AD203B41FA5}">
                      <a16:colId xmlns:a16="http://schemas.microsoft.com/office/drawing/2014/main" val="367443750"/>
                    </a:ext>
                  </a:extLst>
                </a:gridCol>
                <a:gridCol w="411480">
                  <a:extLst>
                    <a:ext uri="{9D8B030D-6E8A-4147-A177-3AD203B41FA5}">
                      <a16:colId xmlns:a16="http://schemas.microsoft.com/office/drawing/2014/main" val="4214155139"/>
                    </a:ext>
                  </a:extLst>
                </a:gridCol>
                <a:gridCol w="658368">
                  <a:extLst>
                    <a:ext uri="{9D8B030D-6E8A-4147-A177-3AD203B41FA5}">
                      <a16:colId xmlns:a16="http://schemas.microsoft.com/office/drawing/2014/main" val="3773140876"/>
                    </a:ext>
                  </a:extLst>
                </a:gridCol>
                <a:gridCol w="329184">
                  <a:extLst>
                    <a:ext uri="{9D8B030D-6E8A-4147-A177-3AD203B41FA5}">
                      <a16:colId xmlns:a16="http://schemas.microsoft.com/office/drawing/2014/main" val="4027447521"/>
                    </a:ext>
                  </a:extLst>
                </a:gridCol>
                <a:gridCol w="493776">
                  <a:extLst>
                    <a:ext uri="{9D8B030D-6E8A-4147-A177-3AD203B41FA5}">
                      <a16:colId xmlns:a16="http://schemas.microsoft.com/office/drawing/2014/main" val="3535686212"/>
                    </a:ext>
                  </a:extLst>
                </a:gridCol>
                <a:gridCol w="329184">
                  <a:extLst>
                    <a:ext uri="{9D8B030D-6E8A-4147-A177-3AD203B41FA5}">
                      <a16:colId xmlns:a16="http://schemas.microsoft.com/office/drawing/2014/main" val="1746543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8064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12:30:31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132273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3 - 2019-01-30 09:56:40 </a:t>
                      </a:r>
                      <a:r>
                        <a:rPr kumimoji="0" lang="de-DE" sz="1000" b="0" i="0" u="none" strike="noStrike" kern="1200" cap="none" spc="0" normalizeH="0" baseline="0" noProof="0">
                          <a:ln>
                            <a:noFill/>
                          </a:ln>
                          <a:solidFill>
                            <a:prstClr val="black"/>
                          </a:solidFill>
                          <a:effectLst/>
                          <a:uLnTx/>
                          <a:uFillTx/>
                          <a:latin typeface="+mn-lt"/>
                          <a:ea typeface="+mn-ea"/>
                          <a:cs typeface="+mn-cs"/>
                        </a:rPr>
                        <a:t> 
 Britischer Abgang: Immer wieder verkünden, dass man geht, dann aber trotzdem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280745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10:59:27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extLst>
                  <a:ext uri="{0D108BD9-81ED-4DB2-BD59-A6C34878D82A}">
                    <a16:rowId xmlns:a16="http://schemas.microsoft.com/office/drawing/2014/main" val="33909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12:31:14 </a:t>
                      </a:r>
                      <a:r>
                        <a:rPr kumimoji="0" lang="de-DE" sz="1000" b="0" i="0" u="none" strike="noStrike" kern="1200" cap="none" spc="0" normalizeH="0" baseline="0" noProof="0">
                          <a:ln>
                            <a:noFill/>
                          </a:ln>
                          <a:solidFill>
                            <a:prstClr val="black"/>
                          </a:solidFill>
                          <a:effectLst/>
                          <a:uLnTx/>
                          <a:uFillTx/>
                          <a:latin typeface="+mn-lt"/>
                          <a:ea typeface="+mn-ea"/>
                          <a:cs typeface="+mn-cs"/>
                        </a:rPr>
                        <a:t> 
 Gute Nachricht: 
Wenn die Schere zwischen Arm und Reich weiter auseinandergeht, kommt sie bald auf der anderen Seite wieder zusammen!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extLst>
                  <a:ext uri="{0D108BD9-81ED-4DB2-BD59-A6C34878D82A}">
                    <a16:rowId xmlns:a16="http://schemas.microsoft.com/office/drawing/2014/main" val="4237110356"/>
                  </a:ext>
                </a:extLst>
              </a:tr>
            </a:tbl>
          </a:graphicData>
        </a:graphic>
      </p:graphicFrame>
      <p:sp>
        <p:nvSpPr>
          <p:cNvPr id="4" name="Text Placeholder 3">
            <a:extLst>
              <a:ext uri="{FF2B5EF4-FFF2-40B4-BE49-F238E27FC236}">
                <a16:creationId xmlns:a16="http://schemas.microsoft.com/office/drawing/2014/main" id="{FC7A65B0-F12C-4443-8FC3-C1644EE9752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13685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2E7B-D434-4E83-AE03-90335A242672}"/>
              </a:ext>
            </a:extLst>
          </p:cNvPr>
          <p:cNvSpPr>
            <a:spLocks noGrp="1"/>
          </p:cNvSpPr>
          <p:nvPr>
            <p:ph type="title"/>
          </p:nvPr>
        </p:nvSpPr>
        <p:spPr/>
        <p:txBody>
          <a:bodyPr/>
          <a:lstStyle/>
          <a:p>
            <a:r>
              <a:rPr lang="en-US"/>
              <a:t>Facebook Eigene Videos - Crossposts - Export | extra 3 - 7 of 8</a:t>
            </a:r>
          </a:p>
        </p:txBody>
      </p:sp>
      <p:graphicFrame>
        <p:nvGraphicFramePr>
          <p:cNvPr id="5" name="Table Placeholder 4">
            <a:extLst>
              <a:ext uri="{FF2B5EF4-FFF2-40B4-BE49-F238E27FC236}">
                <a16:creationId xmlns:a16="http://schemas.microsoft.com/office/drawing/2014/main" id="{AA0DE560-D085-435C-93CC-186916C119CB}"/>
              </a:ext>
            </a:extLst>
          </p:cNvPr>
          <p:cNvGraphicFramePr>
            <a:graphicFrameLocks noGrp="1"/>
          </p:cNvGraphicFramePr>
          <p:nvPr>
            <p:ph type="tbl" sz="quarter" idx="13"/>
            <p:extLst>
              <p:ext uri="{D42A27DB-BD31-4B8C-83A1-F6EECF244321}">
                <p14:modId xmlns:p14="http://schemas.microsoft.com/office/powerpoint/2010/main" val="91306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25564250"/>
                    </a:ext>
                  </a:extLst>
                </a:gridCol>
                <a:gridCol w="493776">
                  <a:extLst>
                    <a:ext uri="{9D8B030D-6E8A-4147-A177-3AD203B41FA5}">
                      <a16:colId xmlns:a16="http://schemas.microsoft.com/office/drawing/2014/main" val="2900324797"/>
                    </a:ext>
                  </a:extLst>
                </a:gridCol>
                <a:gridCol w="411480">
                  <a:extLst>
                    <a:ext uri="{9D8B030D-6E8A-4147-A177-3AD203B41FA5}">
                      <a16:colId xmlns:a16="http://schemas.microsoft.com/office/drawing/2014/main" val="3946702017"/>
                    </a:ext>
                  </a:extLst>
                </a:gridCol>
                <a:gridCol w="411480">
                  <a:extLst>
                    <a:ext uri="{9D8B030D-6E8A-4147-A177-3AD203B41FA5}">
                      <a16:colId xmlns:a16="http://schemas.microsoft.com/office/drawing/2014/main" val="410399257"/>
                    </a:ext>
                  </a:extLst>
                </a:gridCol>
                <a:gridCol w="246888">
                  <a:extLst>
                    <a:ext uri="{9D8B030D-6E8A-4147-A177-3AD203B41FA5}">
                      <a16:colId xmlns:a16="http://schemas.microsoft.com/office/drawing/2014/main" val="318633671"/>
                    </a:ext>
                  </a:extLst>
                </a:gridCol>
                <a:gridCol w="658368">
                  <a:extLst>
                    <a:ext uri="{9D8B030D-6E8A-4147-A177-3AD203B41FA5}">
                      <a16:colId xmlns:a16="http://schemas.microsoft.com/office/drawing/2014/main" val="3392481311"/>
                    </a:ext>
                  </a:extLst>
                </a:gridCol>
                <a:gridCol w="576072">
                  <a:extLst>
                    <a:ext uri="{9D8B030D-6E8A-4147-A177-3AD203B41FA5}">
                      <a16:colId xmlns:a16="http://schemas.microsoft.com/office/drawing/2014/main" val="1330324534"/>
                    </a:ext>
                  </a:extLst>
                </a:gridCol>
                <a:gridCol w="576072">
                  <a:extLst>
                    <a:ext uri="{9D8B030D-6E8A-4147-A177-3AD203B41FA5}">
                      <a16:colId xmlns:a16="http://schemas.microsoft.com/office/drawing/2014/main" val="3517282488"/>
                    </a:ext>
                  </a:extLst>
                </a:gridCol>
                <a:gridCol w="411480">
                  <a:extLst>
                    <a:ext uri="{9D8B030D-6E8A-4147-A177-3AD203B41FA5}">
                      <a16:colId xmlns:a16="http://schemas.microsoft.com/office/drawing/2014/main" val="3693866789"/>
                    </a:ext>
                  </a:extLst>
                </a:gridCol>
                <a:gridCol w="658368">
                  <a:extLst>
                    <a:ext uri="{9D8B030D-6E8A-4147-A177-3AD203B41FA5}">
                      <a16:colId xmlns:a16="http://schemas.microsoft.com/office/drawing/2014/main" val="914040253"/>
                    </a:ext>
                  </a:extLst>
                </a:gridCol>
                <a:gridCol w="329184">
                  <a:extLst>
                    <a:ext uri="{9D8B030D-6E8A-4147-A177-3AD203B41FA5}">
                      <a16:colId xmlns:a16="http://schemas.microsoft.com/office/drawing/2014/main" val="962994507"/>
                    </a:ext>
                  </a:extLst>
                </a:gridCol>
                <a:gridCol w="493776">
                  <a:extLst>
                    <a:ext uri="{9D8B030D-6E8A-4147-A177-3AD203B41FA5}">
                      <a16:colId xmlns:a16="http://schemas.microsoft.com/office/drawing/2014/main" val="910922128"/>
                    </a:ext>
                  </a:extLst>
                </a:gridCol>
                <a:gridCol w="329184">
                  <a:extLst>
                    <a:ext uri="{9D8B030D-6E8A-4147-A177-3AD203B41FA5}">
                      <a16:colId xmlns:a16="http://schemas.microsoft.com/office/drawing/2014/main" val="3797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84316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12:09:41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a:t>
                      </a:r>
                    </a:p>
                  </a:txBody>
                  <a:tcPr/>
                </a:tc>
                <a:extLst>
                  <a:ext uri="{0D108BD9-81ED-4DB2-BD59-A6C34878D82A}">
                    <a16:rowId xmlns:a16="http://schemas.microsoft.com/office/drawing/2014/main" val="118323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12:43:21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105338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3 - 2019-01-22 08:47:36 </a:t>
                      </a:r>
                      <a:r>
                        <a:rPr kumimoji="0" lang="de-DE" sz="1000" b="0" i="0" u="none" strike="noStrike" kern="1200" cap="none" spc="0" normalizeH="0" baseline="0" noProof="0">
                          <a:ln>
                            <a:noFill/>
                          </a:ln>
                          <a:solidFill>
                            <a:prstClr val="black"/>
                          </a:solidFill>
                          <a:effectLst/>
                          <a:uLnTx/>
                          <a:uFillTx/>
                          <a:latin typeface="+mn-lt"/>
                          <a:ea typeface="+mn-ea"/>
                          <a:cs typeface="+mn-cs"/>
                        </a:rPr>
                        <a:t> 
 Konzerne zahlen zu wenig Steuern in der EU: 
Der gesetzliche Steuersatz für Unternehmen liegt in Deutschland bei 30%, tatsächlich zahlten multinationale Konzerne nur 20%. In Luxemburg waren es sogar zwei statt 29%. Auch in Sachen Digitalsteuer herrscht Stillstand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extLst>
                  <a:ext uri="{0D108BD9-81ED-4DB2-BD59-A6C34878D82A}">
                    <a16:rowId xmlns:a16="http://schemas.microsoft.com/office/drawing/2014/main" val="2265107844"/>
                  </a:ext>
                </a:extLst>
              </a:tr>
            </a:tbl>
          </a:graphicData>
        </a:graphic>
      </p:graphicFrame>
      <p:sp>
        <p:nvSpPr>
          <p:cNvPr id="4" name="Text Placeholder 3">
            <a:extLst>
              <a:ext uri="{FF2B5EF4-FFF2-40B4-BE49-F238E27FC236}">
                <a16:creationId xmlns:a16="http://schemas.microsoft.com/office/drawing/2014/main" id="{61FEF43F-B8EB-4EF4-9482-D00DE4E5429E}"/>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525449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CDEBA-49EC-4E34-A997-54FA2F9109DB}"/>
              </a:ext>
            </a:extLst>
          </p:cNvPr>
          <p:cNvSpPr>
            <a:spLocks noGrp="1"/>
          </p:cNvSpPr>
          <p:nvPr>
            <p:ph type="title"/>
          </p:nvPr>
        </p:nvSpPr>
        <p:spPr/>
        <p:txBody>
          <a:bodyPr/>
          <a:lstStyle/>
          <a:p>
            <a:r>
              <a:rPr lang="en-US"/>
              <a:t>Facebook Eigene Videos - Crossposts - Export | extra 3 - 8 of 8</a:t>
            </a:r>
          </a:p>
        </p:txBody>
      </p:sp>
      <p:graphicFrame>
        <p:nvGraphicFramePr>
          <p:cNvPr id="5" name="Table Placeholder 4">
            <a:extLst>
              <a:ext uri="{FF2B5EF4-FFF2-40B4-BE49-F238E27FC236}">
                <a16:creationId xmlns:a16="http://schemas.microsoft.com/office/drawing/2014/main" id="{A3EFDA7A-9E20-46DA-95DF-1014616A136C}"/>
              </a:ext>
            </a:extLst>
          </p:cNvPr>
          <p:cNvGraphicFramePr>
            <a:graphicFrameLocks noGrp="1"/>
          </p:cNvGraphicFramePr>
          <p:nvPr>
            <p:ph type="tbl" sz="quarter" idx="13"/>
            <p:extLst>
              <p:ext uri="{D42A27DB-BD31-4B8C-83A1-F6EECF244321}">
                <p14:modId xmlns:p14="http://schemas.microsoft.com/office/powerpoint/2010/main" val="658485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75421910"/>
                    </a:ext>
                  </a:extLst>
                </a:gridCol>
                <a:gridCol w="493776">
                  <a:extLst>
                    <a:ext uri="{9D8B030D-6E8A-4147-A177-3AD203B41FA5}">
                      <a16:colId xmlns:a16="http://schemas.microsoft.com/office/drawing/2014/main" val="1239062143"/>
                    </a:ext>
                  </a:extLst>
                </a:gridCol>
                <a:gridCol w="411480">
                  <a:extLst>
                    <a:ext uri="{9D8B030D-6E8A-4147-A177-3AD203B41FA5}">
                      <a16:colId xmlns:a16="http://schemas.microsoft.com/office/drawing/2014/main" val="3876784114"/>
                    </a:ext>
                  </a:extLst>
                </a:gridCol>
                <a:gridCol w="411480">
                  <a:extLst>
                    <a:ext uri="{9D8B030D-6E8A-4147-A177-3AD203B41FA5}">
                      <a16:colId xmlns:a16="http://schemas.microsoft.com/office/drawing/2014/main" val="1279499979"/>
                    </a:ext>
                  </a:extLst>
                </a:gridCol>
                <a:gridCol w="246888">
                  <a:extLst>
                    <a:ext uri="{9D8B030D-6E8A-4147-A177-3AD203B41FA5}">
                      <a16:colId xmlns:a16="http://schemas.microsoft.com/office/drawing/2014/main" val="3294075231"/>
                    </a:ext>
                  </a:extLst>
                </a:gridCol>
                <a:gridCol w="658368">
                  <a:extLst>
                    <a:ext uri="{9D8B030D-6E8A-4147-A177-3AD203B41FA5}">
                      <a16:colId xmlns:a16="http://schemas.microsoft.com/office/drawing/2014/main" val="2470077418"/>
                    </a:ext>
                  </a:extLst>
                </a:gridCol>
                <a:gridCol w="576072">
                  <a:extLst>
                    <a:ext uri="{9D8B030D-6E8A-4147-A177-3AD203B41FA5}">
                      <a16:colId xmlns:a16="http://schemas.microsoft.com/office/drawing/2014/main" val="4268334951"/>
                    </a:ext>
                  </a:extLst>
                </a:gridCol>
                <a:gridCol w="576072">
                  <a:extLst>
                    <a:ext uri="{9D8B030D-6E8A-4147-A177-3AD203B41FA5}">
                      <a16:colId xmlns:a16="http://schemas.microsoft.com/office/drawing/2014/main" val="1668664547"/>
                    </a:ext>
                  </a:extLst>
                </a:gridCol>
                <a:gridCol w="411480">
                  <a:extLst>
                    <a:ext uri="{9D8B030D-6E8A-4147-A177-3AD203B41FA5}">
                      <a16:colId xmlns:a16="http://schemas.microsoft.com/office/drawing/2014/main" val="4062376004"/>
                    </a:ext>
                  </a:extLst>
                </a:gridCol>
                <a:gridCol w="658368">
                  <a:extLst>
                    <a:ext uri="{9D8B030D-6E8A-4147-A177-3AD203B41FA5}">
                      <a16:colId xmlns:a16="http://schemas.microsoft.com/office/drawing/2014/main" val="573805657"/>
                    </a:ext>
                  </a:extLst>
                </a:gridCol>
                <a:gridCol w="329184">
                  <a:extLst>
                    <a:ext uri="{9D8B030D-6E8A-4147-A177-3AD203B41FA5}">
                      <a16:colId xmlns:a16="http://schemas.microsoft.com/office/drawing/2014/main" val="327722204"/>
                    </a:ext>
                  </a:extLst>
                </a:gridCol>
                <a:gridCol w="493776">
                  <a:extLst>
                    <a:ext uri="{9D8B030D-6E8A-4147-A177-3AD203B41FA5}">
                      <a16:colId xmlns:a16="http://schemas.microsoft.com/office/drawing/2014/main" val="1606233448"/>
                    </a:ext>
                  </a:extLst>
                </a:gridCol>
                <a:gridCol w="329184">
                  <a:extLst>
                    <a:ext uri="{9D8B030D-6E8A-4147-A177-3AD203B41FA5}">
                      <a16:colId xmlns:a16="http://schemas.microsoft.com/office/drawing/2014/main" val="304987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9256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12:07:22 </a:t>
                      </a:r>
                      <a:r>
                        <a:rPr kumimoji="0" lang="de-DE" sz="1000" b="0" i="0" u="none" strike="noStrike" kern="1200" cap="none" spc="0" normalizeH="0" baseline="0" noProof="0">
                          <a:ln>
                            <a:noFill/>
                          </a:ln>
                          <a:solidFill>
                            <a:prstClr val="black"/>
                          </a:solidFill>
                          <a:effectLst/>
                          <a:uLnTx/>
                          <a:uFillTx/>
                          <a:latin typeface="+mn-lt"/>
                          <a:ea typeface="+mn-ea"/>
                          <a:cs typeface="+mn-cs"/>
                        </a:rPr>
                        <a:t> 
 Urlaubsbuchung? Nur online und nachdem man die Bewertungen auf ALLEN Vergleichsportalen gecheckt hat. Gibt es eigentlich schon Vergleichsportale für Vergleichsportale?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extLst>
                  <a:ext uri="{0D108BD9-81ED-4DB2-BD59-A6C34878D82A}">
                    <a16:rowId xmlns:a16="http://schemas.microsoft.com/office/drawing/2014/main" val="3526531573"/>
                  </a:ext>
                </a:extLst>
              </a:tr>
            </a:tbl>
          </a:graphicData>
        </a:graphic>
      </p:graphicFrame>
      <p:sp>
        <p:nvSpPr>
          <p:cNvPr id="4" name="Text Placeholder 3">
            <a:extLst>
              <a:ext uri="{FF2B5EF4-FFF2-40B4-BE49-F238E27FC236}">
                <a16:creationId xmlns:a16="http://schemas.microsoft.com/office/drawing/2014/main" id="{00AE8D1E-F842-47D8-9EB2-BD7F41A713F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17307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AEC4-01F9-49C3-B6F6-F7168C5F1C37}"/>
              </a:ext>
            </a:extLst>
          </p:cNvPr>
          <p:cNvSpPr>
            <a:spLocks noGrp="1"/>
          </p:cNvSpPr>
          <p:nvPr>
            <p:ph type="title"/>
          </p:nvPr>
        </p:nvSpPr>
        <p:spPr/>
        <p:txBody>
          <a:bodyPr/>
          <a:lstStyle/>
          <a:p>
            <a:r>
              <a:rPr lang="en-US"/>
              <a:t>Youtube Video Views Change  | extra 3</a:t>
            </a:r>
          </a:p>
        </p:txBody>
      </p:sp>
      <p:graphicFrame>
        <p:nvGraphicFramePr>
          <p:cNvPr id="6" name="Chart Placeholder 5">
            <a:extLst>
              <a:ext uri="{FF2B5EF4-FFF2-40B4-BE49-F238E27FC236}">
                <a16:creationId xmlns:a16="http://schemas.microsoft.com/office/drawing/2014/main" id="{E7F89A1D-3955-4E84-A9F3-9107F82DCA85}"/>
              </a:ext>
            </a:extLst>
          </p:cNvPr>
          <p:cNvGraphicFramePr>
            <a:graphicFrameLocks noGrp="1"/>
          </p:cNvGraphicFramePr>
          <p:nvPr>
            <p:ph type="chart" sz="quarter" idx="13"/>
            <p:extLst>
              <p:ext uri="{D42A27DB-BD31-4B8C-83A1-F6EECF244321}">
                <p14:modId xmlns:p14="http://schemas.microsoft.com/office/powerpoint/2010/main" val="3276914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2FB9EF-3EDD-4155-92E2-6A5FD9C1BC15}"/>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F7A02B26-19CF-49A8-A32F-04D2795E82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0402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793D-4860-4E1A-BB1C-5128BE4ADA06}"/>
              </a:ext>
            </a:extLst>
          </p:cNvPr>
          <p:cNvSpPr>
            <a:spLocks noGrp="1"/>
          </p:cNvSpPr>
          <p:nvPr>
            <p:ph type="title"/>
          </p:nvPr>
        </p:nvSpPr>
        <p:spPr/>
        <p:txBody>
          <a:bodyPr/>
          <a:lstStyle/>
          <a:p>
            <a:r>
              <a:rPr lang="de-DE"/>
              <a:t>Youtube YT Videos im Zeitraum veröffentlicht -  Lifetime | extra 3 - 1 of 3</a:t>
            </a:r>
            <a:endParaRPr lang="en-US"/>
          </a:p>
        </p:txBody>
      </p:sp>
      <p:graphicFrame>
        <p:nvGraphicFramePr>
          <p:cNvPr id="5" name="Table Placeholder 4">
            <a:extLst>
              <a:ext uri="{FF2B5EF4-FFF2-40B4-BE49-F238E27FC236}">
                <a16:creationId xmlns:a16="http://schemas.microsoft.com/office/drawing/2014/main" id="{660EC1C3-D0B9-4D5D-ADEC-CB484C649FDF}"/>
              </a:ext>
            </a:extLst>
          </p:cNvPr>
          <p:cNvGraphicFramePr>
            <a:graphicFrameLocks noGrp="1"/>
          </p:cNvGraphicFramePr>
          <p:nvPr>
            <p:ph type="tbl" sz="quarter" idx="13"/>
            <p:extLst>
              <p:ext uri="{D42A27DB-BD31-4B8C-83A1-F6EECF244321}">
                <p14:modId xmlns:p14="http://schemas.microsoft.com/office/powerpoint/2010/main" val="359748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2444670"/>
                    </a:ext>
                  </a:extLst>
                </a:gridCol>
                <a:gridCol w="822960">
                  <a:extLst>
                    <a:ext uri="{9D8B030D-6E8A-4147-A177-3AD203B41FA5}">
                      <a16:colId xmlns:a16="http://schemas.microsoft.com/office/drawing/2014/main" val="2063509054"/>
                    </a:ext>
                  </a:extLst>
                </a:gridCol>
                <a:gridCol w="822960">
                  <a:extLst>
                    <a:ext uri="{9D8B030D-6E8A-4147-A177-3AD203B41FA5}">
                      <a16:colId xmlns:a16="http://schemas.microsoft.com/office/drawing/2014/main" val="1576726980"/>
                    </a:ext>
                  </a:extLst>
                </a:gridCol>
                <a:gridCol w="822960">
                  <a:extLst>
                    <a:ext uri="{9D8B030D-6E8A-4147-A177-3AD203B41FA5}">
                      <a16:colId xmlns:a16="http://schemas.microsoft.com/office/drawing/2014/main" val="1004598038"/>
                    </a:ext>
                  </a:extLst>
                </a:gridCol>
                <a:gridCol w="905256">
                  <a:extLst>
                    <a:ext uri="{9D8B030D-6E8A-4147-A177-3AD203B41FA5}">
                      <a16:colId xmlns:a16="http://schemas.microsoft.com/office/drawing/2014/main" val="939259683"/>
                    </a:ext>
                  </a:extLst>
                </a:gridCol>
                <a:gridCol w="822960">
                  <a:extLst>
                    <a:ext uri="{9D8B030D-6E8A-4147-A177-3AD203B41FA5}">
                      <a16:colId xmlns:a16="http://schemas.microsoft.com/office/drawing/2014/main" val="1913180539"/>
                    </a:ext>
                  </a:extLst>
                </a:gridCol>
                <a:gridCol w="1069848">
                  <a:extLst>
                    <a:ext uri="{9D8B030D-6E8A-4147-A177-3AD203B41FA5}">
                      <a16:colId xmlns:a16="http://schemas.microsoft.com/office/drawing/2014/main" val="3709390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118622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07:36:33 </a:t>
                      </a:r>
                      <a:r>
                        <a:rPr kumimoji="0" lang="en-US" sz="1000" b="0" i="0" u="none" strike="noStrike" kern="1200" cap="none" spc="0" normalizeH="0" baseline="0" noProof="0">
                          <a:ln>
                            <a:noFill/>
                          </a:ln>
                          <a:solidFill>
                            <a:prstClr val="black"/>
                          </a:solidFill>
                          <a:effectLst/>
                          <a:uLnTx/>
                          <a:uFillTx/>
                          <a:latin typeface="+mn-lt"/>
                          <a:ea typeface="+mn-ea"/>
                          <a:cs typeface="+mn-cs"/>
                        </a:rPr>
                        <a:t>
 Extra 3 vom 09.01.2019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extLst>
                  <a:ext uri="{0D108BD9-81ED-4DB2-BD59-A6C34878D82A}">
                    <a16:rowId xmlns:a16="http://schemas.microsoft.com/office/drawing/2014/main" val="208832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08:41:19 </a:t>
                      </a:r>
                      <a:r>
                        <a:rPr kumimoji="0" lang="en-US" sz="1000" b="0" i="0" u="none" strike="noStrike" kern="1200" cap="none" spc="0" normalizeH="0" baseline="0" noProof="0">
                          <a:ln>
                            <a:noFill/>
                          </a:ln>
                          <a:solidFill>
                            <a:prstClr val="black"/>
                          </a:solidFill>
                          <a:effectLst/>
                          <a:uLnTx/>
                          <a:uFillTx/>
                          <a:latin typeface="+mn-lt"/>
                          <a:ea typeface="+mn-ea"/>
                          <a:cs typeface="+mn-cs"/>
                        </a:rPr>
                        <a:t>
 Extra 3 vom 23.01.2019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extLst>
                  <a:ext uri="{0D108BD9-81ED-4DB2-BD59-A6C34878D82A}">
                    <a16:rowId xmlns:a16="http://schemas.microsoft.com/office/drawing/2014/main" val="293178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07:43:10 </a:t>
                      </a:r>
                      <a:r>
                        <a:rPr kumimoji="0" lang="en-US" sz="1000" b="0" i="0" u="none" strike="noStrike" kern="1200" cap="none" spc="0" normalizeH="0" baseline="0" noProof="0">
                          <a:ln>
                            <a:noFill/>
                          </a:ln>
                          <a:solidFill>
                            <a:prstClr val="black"/>
                          </a:solidFill>
                          <a:effectLst/>
                          <a:uLnTx/>
                          <a:uFillTx/>
                          <a:latin typeface="+mn-lt"/>
                          <a:ea typeface="+mn-ea"/>
                          <a:cs typeface="+mn-cs"/>
                        </a:rPr>
                        <a:t>
 Extra 3 vom 30.01.2019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extLst>
                  <a:ext uri="{0D108BD9-81ED-4DB2-BD59-A6C34878D82A}">
                    <a16:rowId xmlns:a16="http://schemas.microsoft.com/office/drawing/2014/main" val="251868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07:52:27 </a:t>
                      </a:r>
                      <a:r>
                        <a:rPr kumimoji="0" lang="en-US" sz="1000" b="0" i="0" u="none" strike="noStrike" kern="1200" cap="none" spc="0" normalizeH="0" baseline="0" noProof="0">
                          <a:ln>
                            <a:noFill/>
                          </a:ln>
                          <a:solidFill>
                            <a:prstClr val="black"/>
                          </a:solidFill>
                          <a:effectLst/>
                          <a:uLnTx/>
                          <a:uFillTx/>
                          <a:latin typeface="+mn-lt"/>
                          <a:ea typeface="+mn-ea"/>
                          <a:cs typeface="+mn-cs"/>
                        </a:rPr>
                        <a:t>
 Extra 3 vom 16.01.2019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extLst>
                  <a:ext uri="{0D108BD9-81ED-4DB2-BD59-A6C34878D82A}">
                    <a16:rowId xmlns:a16="http://schemas.microsoft.com/office/drawing/2014/main" val="175214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07:36:27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Verkehrsbuckel in Osnabrück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83.6 %</a:t>
                      </a:r>
                    </a:p>
                  </a:txBody>
                  <a:tcPr/>
                </a:tc>
                <a:extLst>
                  <a:ext uri="{0D108BD9-81ED-4DB2-BD59-A6C34878D82A}">
                    <a16:rowId xmlns:a16="http://schemas.microsoft.com/office/drawing/2014/main" val="213996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07:39:49 </a:t>
                      </a:r>
                      <a:r>
                        <a:rPr kumimoji="0" lang="en-US" sz="1000" b="0" i="0" u="none" strike="noStrike" kern="1200" cap="none" spc="0" normalizeH="0" baseline="0" noProof="0">
                          <a:ln>
                            <a:noFill/>
                          </a:ln>
                          <a:solidFill>
                            <a:prstClr val="black"/>
                          </a:solidFill>
                          <a:effectLst/>
                          <a:uLnTx/>
                          <a:uFillTx/>
                          <a:latin typeface="+mn-lt"/>
                          <a:ea typeface="+mn-ea"/>
                          <a:cs typeface="+mn-cs"/>
                        </a:rPr>
                        <a:t>
 Hass im Netz gegen Greta Thunberg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79.5 %</a:t>
                      </a:r>
                    </a:p>
                  </a:txBody>
                  <a:tcPr/>
                </a:tc>
                <a:extLst>
                  <a:ext uri="{0D108BD9-81ED-4DB2-BD59-A6C34878D82A}">
                    <a16:rowId xmlns:a16="http://schemas.microsoft.com/office/drawing/2014/main" val="35416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08:26:53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Kreative Luftmessung in Kiel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extLst>
                  <a:ext uri="{0D108BD9-81ED-4DB2-BD59-A6C34878D82A}">
                    <a16:rowId xmlns:a16="http://schemas.microsoft.com/office/drawing/2014/main" val="46905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07:37:07 </a:t>
                      </a:r>
                      <a:r>
                        <a:rPr kumimoji="0" lang="de-DE" sz="1000" b="0" i="0" u="none" strike="noStrike" kern="1200" cap="none" spc="0" normalizeH="0" baseline="0" noProof="0">
                          <a:ln>
                            <a:noFill/>
                          </a:ln>
                          <a:solidFill>
                            <a:prstClr val="black"/>
                          </a:solidFill>
                          <a:effectLst/>
                          <a:uLnTx/>
                          <a:uFillTx/>
                          <a:latin typeface="+mn-lt"/>
                          <a:ea typeface="+mn-ea"/>
                          <a:cs typeface="+mn-cs"/>
                        </a:rPr>
                        <a:t>
 Trümmerhaufen Bundeswehr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81.2 %</a:t>
                      </a:r>
                    </a:p>
                  </a:txBody>
                  <a:tcPr/>
                </a:tc>
                <a:extLst>
                  <a:ext uri="{0D108BD9-81ED-4DB2-BD59-A6C34878D82A}">
                    <a16:rowId xmlns:a16="http://schemas.microsoft.com/office/drawing/2014/main" val="382971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07:49:35 </a:t>
                      </a:r>
                      <a:r>
                        <a:rPr kumimoji="0" lang="en-US" sz="1000" b="0" i="0" u="none" strike="noStrike" kern="1200" cap="none" spc="0" normalizeH="0" baseline="0" noProof="0">
                          <a:ln>
                            <a:noFill/>
                          </a:ln>
                          <a:solidFill>
                            <a:prstClr val="black"/>
                          </a:solidFill>
                          <a:effectLst/>
                          <a:uLnTx/>
                          <a:uFillTx/>
                          <a:latin typeface="+mn-lt"/>
                          <a:ea typeface="+mn-ea"/>
                          <a:cs typeface="+mn-cs"/>
                        </a:rPr>
                        <a:t>
 Teure Landstromanlage im Hamburger Hafen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80.4 %</a:t>
                      </a:r>
                    </a:p>
                  </a:txBody>
                  <a:tcPr/>
                </a:tc>
                <a:extLst>
                  <a:ext uri="{0D108BD9-81ED-4DB2-BD59-A6C34878D82A}">
                    <a16:rowId xmlns:a16="http://schemas.microsoft.com/office/drawing/2014/main" val="2878713341"/>
                  </a:ext>
                </a:extLst>
              </a:tr>
            </a:tbl>
          </a:graphicData>
        </a:graphic>
      </p:graphicFrame>
      <p:sp>
        <p:nvSpPr>
          <p:cNvPr id="4" name="Text Placeholder 3">
            <a:extLst>
              <a:ext uri="{FF2B5EF4-FFF2-40B4-BE49-F238E27FC236}">
                <a16:creationId xmlns:a16="http://schemas.microsoft.com/office/drawing/2014/main" id="{3DE2DA0D-91AB-488C-A9EB-6D69AC62917D}"/>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39751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FDA75-74E2-4009-9A45-38D916D17BDD}"/>
              </a:ext>
            </a:extLst>
          </p:cNvPr>
          <p:cNvSpPr>
            <a:spLocks noGrp="1"/>
          </p:cNvSpPr>
          <p:nvPr>
            <p:ph type="title"/>
          </p:nvPr>
        </p:nvSpPr>
        <p:spPr/>
        <p:txBody>
          <a:bodyPr/>
          <a:lstStyle/>
          <a:p>
            <a:r>
              <a:rPr lang="de-DE"/>
              <a:t>Youtube YT Videos im Zeitraum veröffentlicht -  Lifetime | extra 3 - 2 of 3</a:t>
            </a:r>
            <a:endParaRPr lang="en-US"/>
          </a:p>
        </p:txBody>
      </p:sp>
      <p:graphicFrame>
        <p:nvGraphicFramePr>
          <p:cNvPr id="5" name="Table Placeholder 4">
            <a:extLst>
              <a:ext uri="{FF2B5EF4-FFF2-40B4-BE49-F238E27FC236}">
                <a16:creationId xmlns:a16="http://schemas.microsoft.com/office/drawing/2014/main" id="{3ECAAE9F-072E-4BCB-8834-FC250DA8EBB6}"/>
              </a:ext>
            </a:extLst>
          </p:cNvPr>
          <p:cNvGraphicFramePr>
            <a:graphicFrameLocks noGrp="1"/>
          </p:cNvGraphicFramePr>
          <p:nvPr>
            <p:ph type="tbl" sz="quarter" idx="13"/>
            <p:extLst>
              <p:ext uri="{D42A27DB-BD31-4B8C-83A1-F6EECF244321}">
                <p14:modId xmlns:p14="http://schemas.microsoft.com/office/powerpoint/2010/main" val="2008656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52758176"/>
                    </a:ext>
                  </a:extLst>
                </a:gridCol>
                <a:gridCol w="822960">
                  <a:extLst>
                    <a:ext uri="{9D8B030D-6E8A-4147-A177-3AD203B41FA5}">
                      <a16:colId xmlns:a16="http://schemas.microsoft.com/office/drawing/2014/main" val="860465951"/>
                    </a:ext>
                  </a:extLst>
                </a:gridCol>
                <a:gridCol w="822960">
                  <a:extLst>
                    <a:ext uri="{9D8B030D-6E8A-4147-A177-3AD203B41FA5}">
                      <a16:colId xmlns:a16="http://schemas.microsoft.com/office/drawing/2014/main" val="394465464"/>
                    </a:ext>
                  </a:extLst>
                </a:gridCol>
                <a:gridCol w="822960">
                  <a:extLst>
                    <a:ext uri="{9D8B030D-6E8A-4147-A177-3AD203B41FA5}">
                      <a16:colId xmlns:a16="http://schemas.microsoft.com/office/drawing/2014/main" val="2662710692"/>
                    </a:ext>
                  </a:extLst>
                </a:gridCol>
                <a:gridCol w="905256">
                  <a:extLst>
                    <a:ext uri="{9D8B030D-6E8A-4147-A177-3AD203B41FA5}">
                      <a16:colId xmlns:a16="http://schemas.microsoft.com/office/drawing/2014/main" val="490385175"/>
                    </a:ext>
                  </a:extLst>
                </a:gridCol>
                <a:gridCol w="822960">
                  <a:extLst>
                    <a:ext uri="{9D8B030D-6E8A-4147-A177-3AD203B41FA5}">
                      <a16:colId xmlns:a16="http://schemas.microsoft.com/office/drawing/2014/main" val="1644363594"/>
                    </a:ext>
                  </a:extLst>
                </a:gridCol>
                <a:gridCol w="1069848">
                  <a:extLst>
                    <a:ext uri="{9D8B030D-6E8A-4147-A177-3AD203B41FA5}">
                      <a16:colId xmlns:a16="http://schemas.microsoft.com/office/drawing/2014/main" val="260191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420558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08:04:09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(Teil 2)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extLst>
                  <a:ext uri="{0D108BD9-81ED-4DB2-BD59-A6C34878D82A}">
                    <a16:rowId xmlns:a16="http://schemas.microsoft.com/office/drawing/2014/main" val="221795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07:30:33 </a:t>
                      </a:r>
                      <a:r>
                        <a:rPr kumimoji="0" lang="de-DE" sz="1000" b="0" i="0" u="none" strike="noStrike" kern="1200" cap="none" spc="0" normalizeH="0" baseline="0" noProof="0">
                          <a:ln>
                            <a:noFill/>
                          </a:ln>
                          <a:solidFill>
                            <a:prstClr val="black"/>
                          </a:solidFill>
                          <a:effectLst/>
                          <a:uLnTx/>
                          <a:uFillTx/>
                          <a:latin typeface="+mn-lt"/>
                          <a:ea typeface="+mn-ea"/>
                          <a:cs typeface="+mn-cs"/>
                        </a:rPr>
                        <a:t>
 Realer Irrsinn: Teurer Abschiebeknast am Flughafen München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79.1 %</a:t>
                      </a:r>
                    </a:p>
                  </a:txBody>
                  <a:tcPr/>
                </a:tc>
                <a:extLst>
                  <a:ext uri="{0D108BD9-81ED-4DB2-BD59-A6C34878D82A}">
                    <a16:rowId xmlns:a16="http://schemas.microsoft.com/office/drawing/2014/main" val="136546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08:33:24 </a:t>
                      </a:r>
                      <a:r>
                        <a:rPr kumimoji="0" lang="en-US" sz="1000" b="0" i="0" u="none" strike="noStrike" kern="1200" cap="none" spc="0" normalizeH="0" baseline="0" noProof="0">
                          <a:ln>
                            <a:noFill/>
                          </a:ln>
                          <a:solidFill>
                            <a:prstClr val="black"/>
                          </a:solidFill>
                          <a:effectLst/>
                          <a:uLnTx/>
                          <a:uFillTx/>
                          <a:latin typeface="+mn-lt"/>
                          <a:ea typeface="+mn-ea"/>
                          <a:cs typeface="+mn-cs"/>
                        </a:rPr>
                        <a:t>
 "Brexit-Room" - Das neue Escape-Spiel (with English subtitles)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extLst>
                  <a:ext uri="{0D108BD9-81ED-4DB2-BD59-A6C34878D82A}">
                    <a16:rowId xmlns:a16="http://schemas.microsoft.com/office/drawing/2014/main" val="394250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08:30:18 </a:t>
                      </a:r>
                      <a:r>
                        <a:rPr kumimoji="0" lang="en-US" sz="1000" b="0" i="0" u="none" strike="noStrike" kern="1200" cap="none" spc="0" normalizeH="0" baseline="0" noProof="0">
                          <a:ln>
                            <a:noFill/>
                          </a:ln>
                          <a:solidFill>
                            <a:prstClr val="black"/>
                          </a:solidFill>
                          <a:effectLst/>
                          <a:uLnTx/>
                          <a:uFillTx/>
                          <a:latin typeface="+mn-lt"/>
                          <a:ea typeface="+mn-ea"/>
                          <a:cs typeface="+mn-cs"/>
                        </a:rPr>
                        <a:t>
 Die Lobby-Glucke von der Bauerntruppe - Song für Julia Klöckner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78.9 %</a:t>
                      </a:r>
                    </a:p>
                  </a:txBody>
                  <a:tcPr/>
                </a:tc>
                <a:extLst>
                  <a:ext uri="{0D108BD9-81ED-4DB2-BD59-A6C34878D82A}">
                    <a16:rowId xmlns:a16="http://schemas.microsoft.com/office/drawing/2014/main" val="3800217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07:35:58 </a:t>
                      </a:r>
                      <a:r>
                        <a:rPr kumimoji="0" lang="en-US" sz="1000" b="0" i="0" u="none" strike="noStrike" kern="1200" cap="none" spc="0" normalizeH="0" baseline="0" noProof="0">
                          <a:ln>
                            <a:noFill/>
                          </a:ln>
                          <a:solidFill>
                            <a:prstClr val="black"/>
                          </a:solidFill>
                          <a:effectLst/>
                          <a:uLnTx/>
                          <a:uFillTx/>
                          <a:latin typeface="+mn-lt"/>
                          <a:ea typeface="+mn-ea"/>
                          <a:cs typeface="+mn-cs"/>
                        </a:rPr>
                        <a:t>
 Horrorschocker "Tempolimit"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80.0 %</a:t>
                      </a:r>
                    </a:p>
                  </a:txBody>
                  <a:tcPr/>
                </a:tc>
                <a:extLst>
                  <a:ext uri="{0D108BD9-81ED-4DB2-BD59-A6C34878D82A}">
                    <a16:rowId xmlns:a16="http://schemas.microsoft.com/office/drawing/2014/main" val="164503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07:47:38 </a:t>
                      </a:r>
                      <a:r>
                        <a:rPr kumimoji="0" lang="de-DE" sz="1000" b="0" i="0" u="none" strike="noStrike" kern="1200" cap="none" spc="0" normalizeH="0" baseline="0" noProof="0">
                          <a:ln>
                            <a:noFill/>
                          </a:ln>
                          <a:solidFill>
                            <a:prstClr val="black"/>
                          </a:solidFill>
                          <a:effectLst/>
                          <a:uLnTx/>
                          <a:uFillTx/>
                          <a:latin typeface="+mn-lt"/>
                          <a:ea typeface="+mn-ea"/>
                          <a:cs typeface="+mn-cs"/>
                        </a:rPr>
                        <a:t>
 Taschenspielertricks bei Dieselfahrverboten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extLst>
                  <a:ext uri="{0D108BD9-81ED-4DB2-BD59-A6C34878D82A}">
                    <a16:rowId xmlns:a16="http://schemas.microsoft.com/office/drawing/2014/main" val="34468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extra 3 - 2019-01-30 17:47:35 </a:t>
                      </a:r>
                      <a:r>
                        <a:rPr kumimoji="0" lang="nl-NL" sz="1000" b="0" i="0" u="none" strike="noStrike" kern="1200" cap="none" spc="0" normalizeH="0" baseline="0" noProof="0">
                          <a:ln>
                            <a:noFill/>
                          </a:ln>
                          <a:solidFill>
                            <a:prstClr val="black"/>
                          </a:solidFill>
                          <a:effectLst/>
                          <a:uLnTx/>
                          <a:uFillTx/>
                          <a:latin typeface="+mn-lt"/>
                          <a:ea typeface="+mn-ea"/>
                          <a:cs typeface="+mn-cs"/>
                        </a:rPr>
                        <a:t>
 extra 3 Familie: Reiseportale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81.4 %</a:t>
                      </a:r>
                    </a:p>
                  </a:txBody>
                  <a:tcPr/>
                </a:tc>
                <a:extLst>
                  <a:ext uri="{0D108BD9-81ED-4DB2-BD59-A6C34878D82A}">
                    <a16:rowId xmlns:a16="http://schemas.microsoft.com/office/drawing/2014/main" val="180478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3 - 2019-01-31 07:37:29 </a:t>
                      </a:r>
                      <a:r>
                        <a:rPr kumimoji="0" lang="sv-SE" sz="1000" b="0" i="0" u="none" strike="noStrike" kern="1200" cap="none" spc="0" normalizeH="0" baseline="0" noProof="0">
                          <a:ln>
                            <a:noFill/>
                          </a:ln>
                          <a:solidFill>
                            <a:prstClr val="black"/>
                          </a:solidFill>
                          <a:effectLst/>
                          <a:uLnTx/>
                          <a:uFillTx/>
                          <a:latin typeface="+mn-lt"/>
                          <a:ea typeface="+mn-ea"/>
                          <a:cs typeface="+mn-cs"/>
                        </a:rPr>
                        <a:t>
 extra 3 Extra: Bundeswehr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76.6 %</a:t>
                      </a:r>
                    </a:p>
                  </a:txBody>
                  <a:tcPr/>
                </a:tc>
                <a:extLst>
                  <a:ext uri="{0D108BD9-81ED-4DB2-BD59-A6C34878D82A}">
                    <a16:rowId xmlns:a16="http://schemas.microsoft.com/office/drawing/2014/main" val="57174519"/>
                  </a:ext>
                </a:extLst>
              </a:tr>
            </a:tbl>
          </a:graphicData>
        </a:graphic>
      </p:graphicFrame>
      <p:sp>
        <p:nvSpPr>
          <p:cNvPr id="4" name="Text Placeholder 3">
            <a:extLst>
              <a:ext uri="{FF2B5EF4-FFF2-40B4-BE49-F238E27FC236}">
                <a16:creationId xmlns:a16="http://schemas.microsoft.com/office/drawing/2014/main" id="{3C1E6448-5F6A-4A66-A51A-51DCFE8DDF5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65886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3A25D-8E61-49AA-BBF2-20C91680CE37}"/>
              </a:ext>
            </a:extLst>
          </p:cNvPr>
          <p:cNvSpPr>
            <a:spLocks noGrp="1"/>
          </p:cNvSpPr>
          <p:nvPr>
            <p:ph type="title"/>
          </p:nvPr>
        </p:nvSpPr>
        <p:spPr/>
        <p:txBody>
          <a:bodyPr/>
          <a:lstStyle/>
          <a:p>
            <a:r>
              <a:rPr lang="de-DE"/>
              <a:t>Youtube YT Videos im Zeitraum veröffentlicht -  Lifetime | extra 3 - 3 of 3</a:t>
            </a:r>
            <a:endParaRPr lang="en-US"/>
          </a:p>
        </p:txBody>
      </p:sp>
      <p:graphicFrame>
        <p:nvGraphicFramePr>
          <p:cNvPr id="5" name="Table Placeholder 4">
            <a:extLst>
              <a:ext uri="{FF2B5EF4-FFF2-40B4-BE49-F238E27FC236}">
                <a16:creationId xmlns:a16="http://schemas.microsoft.com/office/drawing/2014/main" id="{62E37D40-105C-49E8-8B63-2ADA738BF9CD}"/>
              </a:ext>
            </a:extLst>
          </p:cNvPr>
          <p:cNvGraphicFramePr>
            <a:graphicFrameLocks noGrp="1"/>
          </p:cNvGraphicFramePr>
          <p:nvPr>
            <p:ph type="tbl" sz="quarter" idx="13"/>
            <p:extLst>
              <p:ext uri="{D42A27DB-BD31-4B8C-83A1-F6EECF244321}">
                <p14:modId xmlns:p14="http://schemas.microsoft.com/office/powerpoint/2010/main" val="1362990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99549168"/>
                    </a:ext>
                  </a:extLst>
                </a:gridCol>
                <a:gridCol w="822960">
                  <a:extLst>
                    <a:ext uri="{9D8B030D-6E8A-4147-A177-3AD203B41FA5}">
                      <a16:colId xmlns:a16="http://schemas.microsoft.com/office/drawing/2014/main" val="4135906430"/>
                    </a:ext>
                  </a:extLst>
                </a:gridCol>
                <a:gridCol w="822960">
                  <a:extLst>
                    <a:ext uri="{9D8B030D-6E8A-4147-A177-3AD203B41FA5}">
                      <a16:colId xmlns:a16="http://schemas.microsoft.com/office/drawing/2014/main" val="2491456102"/>
                    </a:ext>
                  </a:extLst>
                </a:gridCol>
                <a:gridCol w="822960">
                  <a:extLst>
                    <a:ext uri="{9D8B030D-6E8A-4147-A177-3AD203B41FA5}">
                      <a16:colId xmlns:a16="http://schemas.microsoft.com/office/drawing/2014/main" val="856618061"/>
                    </a:ext>
                  </a:extLst>
                </a:gridCol>
                <a:gridCol w="905256">
                  <a:extLst>
                    <a:ext uri="{9D8B030D-6E8A-4147-A177-3AD203B41FA5}">
                      <a16:colId xmlns:a16="http://schemas.microsoft.com/office/drawing/2014/main" val="2823680237"/>
                    </a:ext>
                  </a:extLst>
                </a:gridCol>
                <a:gridCol w="822960">
                  <a:extLst>
                    <a:ext uri="{9D8B030D-6E8A-4147-A177-3AD203B41FA5}">
                      <a16:colId xmlns:a16="http://schemas.microsoft.com/office/drawing/2014/main" val="2437823711"/>
                    </a:ext>
                  </a:extLst>
                </a:gridCol>
                <a:gridCol w="1069848">
                  <a:extLst>
                    <a:ext uri="{9D8B030D-6E8A-4147-A177-3AD203B41FA5}">
                      <a16:colId xmlns:a16="http://schemas.microsoft.com/office/drawing/2014/main" val="3031838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182290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07:46:16 </a:t>
                      </a:r>
                      <a:r>
                        <a:rPr kumimoji="0" lang="de-DE" sz="1000" b="0" i="0" u="none" strike="noStrike" kern="1200" cap="none" spc="0" normalizeH="0" baseline="0" noProof="0">
                          <a:ln>
                            <a:noFill/>
                          </a:ln>
                          <a:solidFill>
                            <a:prstClr val="black"/>
                          </a:solidFill>
                          <a:effectLst/>
                          <a:uLnTx/>
                          <a:uFillTx/>
                          <a:latin typeface="+mn-lt"/>
                          <a:ea typeface="+mn-ea"/>
                          <a:cs typeface="+mn-cs"/>
                        </a:rPr>
                        <a:t>
 Werbung: Die Deutsche Flugbereitschaft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82.6 %</a:t>
                      </a:r>
                    </a:p>
                  </a:txBody>
                  <a:tcPr/>
                </a:tc>
                <a:extLst>
                  <a:ext uri="{0D108BD9-81ED-4DB2-BD59-A6C34878D82A}">
                    <a16:rowId xmlns:a16="http://schemas.microsoft.com/office/drawing/2014/main" val="253166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08:31:26 </a:t>
                      </a:r>
                      <a:r>
                        <a:rPr kumimoji="0" lang="en-US" sz="1000" b="0" i="0" u="none" strike="noStrike" kern="1200" cap="none" spc="0" normalizeH="0" baseline="0" noProof="0">
                          <a:ln>
                            <a:noFill/>
                          </a:ln>
                          <a:solidFill>
                            <a:prstClr val="black"/>
                          </a:solidFill>
                          <a:effectLst/>
                          <a:uLnTx/>
                          <a:uFillTx/>
                          <a:latin typeface="+mn-lt"/>
                          <a:ea typeface="+mn-ea"/>
                          <a:cs typeface="+mn-cs"/>
                        </a:rPr>
                        <a:t>
 Coaching für Altersarmut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73.6 %</a:t>
                      </a:r>
                    </a:p>
                  </a:txBody>
                  <a:tcPr/>
                </a:tc>
                <a:extLst>
                  <a:ext uri="{0D108BD9-81ED-4DB2-BD59-A6C34878D82A}">
                    <a16:rowId xmlns:a16="http://schemas.microsoft.com/office/drawing/2014/main" val="89863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07:32:26 </a:t>
                      </a:r>
                      <a:r>
                        <a:rPr kumimoji="0" lang="de-DE" sz="1000" b="0" i="0" u="none" strike="noStrike" kern="1200" cap="none" spc="0" normalizeH="0" baseline="0" noProof="0">
                          <a:ln>
                            <a:noFill/>
                          </a:ln>
                          <a:solidFill>
                            <a:prstClr val="black"/>
                          </a:solidFill>
                          <a:effectLst/>
                          <a:uLnTx/>
                          <a:uFillTx/>
                          <a:latin typeface="+mn-lt"/>
                          <a:ea typeface="+mn-ea"/>
                          <a:cs typeface="+mn-cs"/>
                        </a:rPr>
                        <a:t>
 20-Jähriger verantwortlich für Champions-Leak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66.6 %</a:t>
                      </a:r>
                    </a:p>
                  </a:txBody>
                  <a:tcPr/>
                </a:tc>
                <a:extLst>
                  <a:ext uri="{0D108BD9-81ED-4DB2-BD59-A6C34878D82A}">
                    <a16:rowId xmlns:a16="http://schemas.microsoft.com/office/drawing/2014/main" val="15875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07:38:29 </a:t>
                      </a:r>
                      <a:r>
                        <a:rPr kumimoji="0" lang="en-US" sz="1000" b="0" i="0" u="none" strike="noStrike" kern="1200" cap="none" spc="0" normalizeH="0" baseline="0" noProof="0">
                          <a:ln>
                            <a:noFill/>
                          </a:ln>
                          <a:solidFill>
                            <a:prstClr val="black"/>
                          </a:solidFill>
                          <a:effectLst/>
                          <a:uLnTx/>
                          <a:uFillTx/>
                          <a:latin typeface="+mn-lt"/>
                          <a:ea typeface="+mn-ea"/>
                          <a:cs typeface="+mn-cs"/>
                        </a:rPr>
                        <a:t>
 Reporterin Katja Kreml auf der Bootsmesse in Düsseldorf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75.9 %</a:t>
                      </a:r>
                    </a:p>
                  </a:txBody>
                  <a:tcPr/>
                </a:tc>
                <a:extLst>
                  <a:ext uri="{0D108BD9-81ED-4DB2-BD59-A6C34878D82A}">
                    <a16:rowId xmlns:a16="http://schemas.microsoft.com/office/drawing/2014/main" val="212649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07:30:28 </a:t>
                      </a:r>
                      <a:r>
                        <a:rPr kumimoji="0" lang="en-US" sz="1000" b="0" i="0" u="none" strike="noStrike" kern="1200" cap="none" spc="0" normalizeH="0" baseline="0" noProof="0">
                          <a:ln>
                            <a:noFill/>
                          </a:ln>
                          <a:solidFill>
                            <a:prstClr val="black"/>
                          </a:solidFill>
                          <a:effectLst/>
                          <a:uLnTx/>
                          <a:uFillTx/>
                          <a:latin typeface="+mn-lt"/>
                          <a:ea typeface="+mn-ea"/>
                          <a:cs typeface="+mn-cs"/>
                        </a:rPr>
                        <a:t>
 Container-Überraschung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88.6 %</a:t>
                      </a:r>
                    </a:p>
                  </a:txBody>
                  <a:tcPr/>
                </a:tc>
                <a:extLst>
                  <a:ext uri="{0D108BD9-81ED-4DB2-BD59-A6C34878D82A}">
                    <a16:rowId xmlns:a16="http://schemas.microsoft.com/office/drawing/2014/main" val="329495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07:36:12 </a:t>
                      </a:r>
                      <a:r>
                        <a:rPr kumimoji="0" lang="de-DE" sz="1000" b="0" i="0" u="none" strike="noStrike" kern="1200" cap="none" spc="0" normalizeH="0" baseline="0" noProof="0">
                          <a:ln>
                            <a:noFill/>
                          </a:ln>
                          <a:solidFill>
                            <a:prstClr val="black"/>
                          </a:solidFill>
                          <a:effectLst/>
                          <a:uLnTx/>
                          <a:uFillTx/>
                          <a:latin typeface="+mn-lt"/>
                          <a:ea typeface="+mn-ea"/>
                          <a:cs typeface="+mn-cs"/>
                        </a:rPr>
                        <a:t>
 Tempolimit rasend schnell wieder vom Tisch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71.6 %</a:t>
                      </a:r>
                    </a:p>
                  </a:txBody>
                  <a:tcPr/>
                </a:tc>
                <a:extLst>
                  <a:ext uri="{0D108BD9-81ED-4DB2-BD59-A6C34878D82A}">
                    <a16:rowId xmlns:a16="http://schemas.microsoft.com/office/drawing/2014/main" val="139803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10:12:10 </a:t>
                      </a:r>
                      <a:r>
                        <a:rPr kumimoji="0" lang="de-DE" sz="1000" b="0" i="0" u="none" strike="noStrike" kern="1200" cap="none" spc="0" normalizeH="0" baseline="0" noProof="0">
                          <a:ln>
                            <a:noFill/>
                          </a:ln>
                          <a:solidFill>
                            <a:prstClr val="black"/>
                          </a:solidFill>
                          <a:effectLst/>
                          <a:uLnTx/>
                          <a:uFillTx/>
                          <a:latin typeface="+mn-lt"/>
                          <a:ea typeface="+mn-ea"/>
                          <a:cs typeface="+mn-cs"/>
                        </a:rPr>
                        <a:t>
 Die Würste des Menschen sind unantastbar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69.8 %</a:t>
                      </a:r>
                    </a:p>
                  </a:txBody>
                  <a:tcPr/>
                </a:tc>
                <a:extLst>
                  <a:ext uri="{0D108BD9-81ED-4DB2-BD59-A6C34878D82A}">
                    <a16:rowId xmlns:a16="http://schemas.microsoft.com/office/drawing/2014/main" val="3412092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08:03:04 </a:t>
                      </a:r>
                      <a:r>
                        <a:rPr kumimoji="0" lang="en-US" sz="1000" b="0" i="0" u="none" strike="noStrike" kern="1200" cap="none" spc="0" normalizeH="0" baseline="0" noProof="0">
                          <a:ln>
                            <a:noFill/>
                          </a:ln>
                          <a:solidFill>
                            <a:prstClr val="black"/>
                          </a:solidFill>
                          <a:effectLst/>
                          <a:uLnTx/>
                          <a:uFillTx/>
                          <a:latin typeface="+mn-lt"/>
                          <a:ea typeface="+mn-ea"/>
                          <a:cs typeface="+mn-cs"/>
                        </a:rPr>
                        <a:t>
 Abgehakt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78.0 %</a:t>
                      </a:r>
                    </a:p>
                  </a:txBody>
                  <a:tcPr/>
                </a:tc>
                <a:extLst>
                  <a:ext uri="{0D108BD9-81ED-4DB2-BD59-A6C34878D82A}">
                    <a16:rowId xmlns:a16="http://schemas.microsoft.com/office/drawing/2014/main" val="763916217"/>
                  </a:ext>
                </a:extLst>
              </a:tr>
            </a:tbl>
          </a:graphicData>
        </a:graphic>
      </p:graphicFrame>
      <p:sp>
        <p:nvSpPr>
          <p:cNvPr id="4" name="Text Placeholder 3">
            <a:extLst>
              <a:ext uri="{FF2B5EF4-FFF2-40B4-BE49-F238E27FC236}">
                <a16:creationId xmlns:a16="http://schemas.microsoft.com/office/drawing/2014/main" id="{BF2E1687-E11B-4902-9C59-44B25ACBAC6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565330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08060-BCCC-4846-AE9F-CEFF3E915E3D}"/>
              </a:ext>
            </a:extLst>
          </p:cNvPr>
          <p:cNvSpPr>
            <a:spLocks noGrp="1"/>
          </p:cNvSpPr>
          <p:nvPr>
            <p:ph type="title"/>
          </p:nvPr>
        </p:nvSpPr>
        <p:spPr/>
        <p:txBody>
          <a:bodyPr/>
          <a:lstStyle/>
          <a:p>
            <a:r>
              <a:rPr lang="de-DE"/>
              <a:t>Youtube YT Top Ten Videos im Zeitraum genutzt | extra 3 - 1 of 2</a:t>
            </a:r>
            <a:endParaRPr lang="en-US"/>
          </a:p>
        </p:txBody>
      </p:sp>
      <p:graphicFrame>
        <p:nvGraphicFramePr>
          <p:cNvPr id="5" name="Table Placeholder 4">
            <a:extLst>
              <a:ext uri="{FF2B5EF4-FFF2-40B4-BE49-F238E27FC236}">
                <a16:creationId xmlns:a16="http://schemas.microsoft.com/office/drawing/2014/main" id="{2A327483-13C6-4A55-B035-7650418D57E2}"/>
              </a:ext>
            </a:extLst>
          </p:cNvPr>
          <p:cNvGraphicFramePr>
            <a:graphicFrameLocks noGrp="1"/>
          </p:cNvGraphicFramePr>
          <p:nvPr>
            <p:ph type="tbl" sz="quarter" idx="13"/>
            <p:extLst>
              <p:ext uri="{D42A27DB-BD31-4B8C-83A1-F6EECF244321}">
                <p14:modId xmlns:p14="http://schemas.microsoft.com/office/powerpoint/2010/main" val="417126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373050"/>
                    </a:ext>
                  </a:extLst>
                </a:gridCol>
                <a:gridCol w="740664">
                  <a:extLst>
                    <a:ext uri="{9D8B030D-6E8A-4147-A177-3AD203B41FA5}">
                      <a16:colId xmlns:a16="http://schemas.microsoft.com/office/drawing/2014/main" val="659428739"/>
                    </a:ext>
                  </a:extLst>
                </a:gridCol>
                <a:gridCol w="740664">
                  <a:extLst>
                    <a:ext uri="{9D8B030D-6E8A-4147-A177-3AD203B41FA5}">
                      <a16:colId xmlns:a16="http://schemas.microsoft.com/office/drawing/2014/main" val="2117049007"/>
                    </a:ext>
                  </a:extLst>
                </a:gridCol>
                <a:gridCol w="411480">
                  <a:extLst>
                    <a:ext uri="{9D8B030D-6E8A-4147-A177-3AD203B41FA5}">
                      <a16:colId xmlns:a16="http://schemas.microsoft.com/office/drawing/2014/main" val="2322017597"/>
                    </a:ext>
                  </a:extLst>
                </a:gridCol>
                <a:gridCol w="411480">
                  <a:extLst>
                    <a:ext uri="{9D8B030D-6E8A-4147-A177-3AD203B41FA5}">
                      <a16:colId xmlns:a16="http://schemas.microsoft.com/office/drawing/2014/main" val="1109343186"/>
                    </a:ext>
                  </a:extLst>
                </a:gridCol>
                <a:gridCol w="411480">
                  <a:extLst>
                    <a:ext uri="{9D8B030D-6E8A-4147-A177-3AD203B41FA5}">
                      <a16:colId xmlns:a16="http://schemas.microsoft.com/office/drawing/2014/main" val="49034639"/>
                    </a:ext>
                  </a:extLst>
                </a:gridCol>
                <a:gridCol w="411480">
                  <a:extLst>
                    <a:ext uri="{9D8B030D-6E8A-4147-A177-3AD203B41FA5}">
                      <a16:colId xmlns:a16="http://schemas.microsoft.com/office/drawing/2014/main" val="3510711999"/>
                    </a:ext>
                  </a:extLst>
                </a:gridCol>
                <a:gridCol w="740664">
                  <a:extLst>
                    <a:ext uri="{9D8B030D-6E8A-4147-A177-3AD203B41FA5}">
                      <a16:colId xmlns:a16="http://schemas.microsoft.com/office/drawing/2014/main" val="3519724043"/>
                    </a:ext>
                  </a:extLst>
                </a:gridCol>
                <a:gridCol w="740664">
                  <a:extLst>
                    <a:ext uri="{9D8B030D-6E8A-4147-A177-3AD203B41FA5}">
                      <a16:colId xmlns:a16="http://schemas.microsoft.com/office/drawing/2014/main" val="4258838226"/>
                    </a:ext>
                  </a:extLst>
                </a:gridCol>
                <a:gridCol w="740664">
                  <a:extLst>
                    <a:ext uri="{9D8B030D-6E8A-4147-A177-3AD203B41FA5}">
                      <a16:colId xmlns:a16="http://schemas.microsoft.com/office/drawing/2014/main" val="112460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119235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07:36:33 </a:t>
                      </a:r>
                      <a:r>
                        <a:rPr kumimoji="0" lang="en-US" sz="1000" b="0" i="0" u="none" strike="noStrike" kern="1200" cap="none" spc="0" normalizeH="0" baseline="0" noProof="0">
                          <a:ln>
                            <a:noFill/>
                          </a:ln>
                          <a:solidFill>
                            <a:prstClr val="black"/>
                          </a:solidFill>
                          <a:effectLst/>
                          <a:uLnTx/>
                          <a:uFillTx/>
                          <a:latin typeface="+mn-lt"/>
                          <a:ea typeface="+mn-ea"/>
                          <a:cs typeface="+mn-cs"/>
                        </a:rPr>
                        <a:t>
 Extra 3 vom 09.01.2019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extLst>
                  <a:ext uri="{0D108BD9-81ED-4DB2-BD59-A6C34878D82A}">
                    <a16:rowId xmlns:a16="http://schemas.microsoft.com/office/drawing/2014/main" val="389808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08:41:19 </a:t>
                      </a:r>
                      <a:r>
                        <a:rPr kumimoji="0" lang="en-US" sz="1000" b="0" i="0" u="none" strike="noStrike" kern="1200" cap="none" spc="0" normalizeH="0" baseline="0" noProof="0">
                          <a:ln>
                            <a:noFill/>
                          </a:ln>
                          <a:solidFill>
                            <a:prstClr val="black"/>
                          </a:solidFill>
                          <a:effectLst/>
                          <a:uLnTx/>
                          <a:uFillTx/>
                          <a:latin typeface="+mn-lt"/>
                          <a:ea typeface="+mn-ea"/>
                          <a:cs typeface="+mn-cs"/>
                        </a:rPr>
                        <a:t>
 Extra 3 vom 23.01.2019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321638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07:52:27 </a:t>
                      </a:r>
                      <a:r>
                        <a:rPr kumimoji="0" lang="en-US" sz="1000" b="0" i="0" u="none" strike="noStrike" kern="1200" cap="none" spc="0" normalizeH="0" baseline="0" noProof="0">
                          <a:ln>
                            <a:noFill/>
                          </a:ln>
                          <a:solidFill>
                            <a:prstClr val="black"/>
                          </a:solidFill>
                          <a:effectLst/>
                          <a:uLnTx/>
                          <a:uFillTx/>
                          <a:latin typeface="+mn-lt"/>
                          <a:ea typeface="+mn-ea"/>
                          <a:cs typeface="+mn-cs"/>
                        </a:rPr>
                        <a:t>
 Extra 3 vom 16.01.2019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extLst>
                  <a:ext uri="{0D108BD9-81ED-4DB2-BD59-A6C34878D82A}">
                    <a16:rowId xmlns:a16="http://schemas.microsoft.com/office/drawing/2014/main" val="303545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3 - 2016-12-01 08:30:48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Nazi-Kennzeichen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324921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07:43:10 </a:t>
                      </a:r>
                      <a:r>
                        <a:rPr kumimoji="0" lang="en-US" sz="1000" b="0" i="0" u="none" strike="noStrike" kern="1200" cap="none" spc="0" normalizeH="0" baseline="0" noProof="0">
                          <a:ln>
                            <a:noFill/>
                          </a:ln>
                          <a:solidFill>
                            <a:prstClr val="black"/>
                          </a:solidFill>
                          <a:effectLst/>
                          <a:uLnTx/>
                          <a:uFillTx/>
                          <a:latin typeface="+mn-lt"/>
                          <a:ea typeface="+mn-ea"/>
                          <a:cs typeface="+mn-cs"/>
                        </a:rPr>
                        <a:t>
 Extra 3 vom 30.01.2019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330732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3 - 2017-09-22 08:01:58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Neue digitale Stromzähler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27102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07:49:35 </a:t>
                      </a:r>
                      <a:r>
                        <a:rPr kumimoji="0" lang="en-US" sz="1000" b="0" i="0" u="none" strike="noStrike" kern="1200" cap="none" spc="0" normalizeH="0" baseline="0" noProof="0">
                          <a:ln>
                            <a:noFill/>
                          </a:ln>
                          <a:solidFill>
                            <a:prstClr val="black"/>
                          </a:solidFill>
                          <a:effectLst/>
                          <a:uLnTx/>
                          <a:uFillTx/>
                          <a:latin typeface="+mn-lt"/>
                          <a:ea typeface="+mn-ea"/>
                          <a:cs typeface="+mn-cs"/>
                        </a:rPr>
                        <a:t>
 Teure Landstromanlage im Hamburger Hafen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011575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3 - 2017-04-21 07:23:51 </a:t>
                      </a:r>
                      <a:r>
                        <a:rPr kumimoji="0" lang="en-US" sz="1000" b="0" i="0" u="none" strike="noStrike" kern="1200" cap="none" spc="0" normalizeH="0" baseline="0" noProof="0">
                          <a:ln>
                            <a:noFill/>
                          </a:ln>
                          <a:solidFill>
                            <a:prstClr val="black"/>
                          </a:solidFill>
                          <a:effectLst/>
                          <a:uLnTx/>
                          <a:uFillTx/>
                          <a:latin typeface="+mn-lt"/>
                          <a:ea typeface="+mn-ea"/>
                          <a:cs typeface="+mn-cs"/>
                        </a:rPr>
                        <a:t>
 Song: Ich bin der Kim Jong-un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2438881894"/>
                  </a:ext>
                </a:extLst>
              </a:tr>
            </a:tbl>
          </a:graphicData>
        </a:graphic>
      </p:graphicFrame>
      <p:sp>
        <p:nvSpPr>
          <p:cNvPr id="4" name="Text Placeholder 3">
            <a:extLst>
              <a:ext uri="{FF2B5EF4-FFF2-40B4-BE49-F238E27FC236}">
                <a16:creationId xmlns:a16="http://schemas.microsoft.com/office/drawing/2014/main" id="{E285E1AB-F5BB-47F7-A6C0-905906303EA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48686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9AD5-BB32-4246-AF09-3C3F0CF4D40B}"/>
              </a:ext>
            </a:extLst>
          </p:cNvPr>
          <p:cNvSpPr>
            <a:spLocks noGrp="1"/>
          </p:cNvSpPr>
          <p:nvPr>
            <p:ph type="title"/>
          </p:nvPr>
        </p:nvSpPr>
        <p:spPr/>
        <p:txBody>
          <a:bodyPr/>
          <a:lstStyle/>
          <a:p>
            <a:r>
              <a:rPr lang="de-DE"/>
              <a:t>Youtube YT Top Ten Videos im Zeitraum genutzt | extra 3 - 2 of 2</a:t>
            </a:r>
            <a:endParaRPr lang="en-US"/>
          </a:p>
        </p:txBody>
      </p:sp>
      <p:graphicFrame>
        <p:nvGraphicFramePr>
          <p:cNvPr id="5" name="Table Placeholder 4">
            <a:extLst>
              <a:ext uri="{FF2B5EF4-FFF2-40B4-BE49-F238E27FC236}">
                <a16:creationId xmlns:a16="http://schemas.microsoft.com/office/drawing/2014/main" id="{5F0FAF96-7528-4A23-AA82-13F6F673B701}"/>
              </a:ext>
            </a:extLst>
          </p:cNvPr>
          <p:cNvGraphicFramePr>
            <a:graphicFrameLocks noGrp="1"/>
          </p:cNvGraphicFramePr>
          <p:nvPr>
            <p:ph type="tbl" sz="quarter" idx="13"/>
            <p:extLst>
              <p:ext uri="{D42A27DB-BD31-4B8C-83A1-F6EECF244321}">
                <p14:modId xmlns:p14="http://schemas.microsoft.com/office/powerpoint/2010/main" val="3423205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21589202"/>
                    </a:ext>
                  </a:extLst>
                </a:gridCol>
                <a:gridCol w="740664">
                  <a:extLst>
                    <a:ext uri="{9D8B030D-6E8A-4147-A177-3AD203B41FA5}">
                      <a16:colId xmlns:a16="http://schemas.microsoft.com/office/drawing/2014/main" val="668420384"/>
                    </a:ext>
                  </a:extLst>
                </a:gridCol>
                <a:gridCol w="740664">
                  <a:extLst>
                    <a:ext uri="{9D8B030D-6E8A-4147-A177-3AD203B41FA5}">
                      <a16:colId xmlns:a16="http://schemas.microsoft.com/office/drawing/2014/main" val="2205211290"/>
                    </a:ext>
                  </a:extLst>
                </a:gridCol>
                <a:gridCol w="411480">
                  <a:extLst>
                    <a:ext uri="{9D8B030D-6E8A-4147-A177-3AD203B41FA5}">
                      <a16:colId xmlns:a16="http://schemas.microsoft.com/office/drawing/2014/main" val="1955741374"/>
                    </a:ext>
                  </a:extLst>
                </a:gridCol>
                <a:gridCol w="411480">
                  <a:extLst>
                    <a:ext uri="{9D8B030D-6E8A-4147-A177-3AD203B41FA5}">
                      <a16:colId xmlns:a16="http://schemas.microsoft.com/office/drawing/2014/main" val="1734063816"/>
                    </a:ext>
                  </a:extLst>
                </a:gridCol>
                <a:gridCol w="411480">
                  <a:extLst>
                    <a:ext uri="{9D8B030D-6E8A-4147-A177-3AD203B41FA5}">
                      <a16:colId xmlns:a16="http://schemas.microsoft.com/office/drawing/2014/main" val="3649346525"/>
                    </a:ext>
                  </a:extLst>
                </a:gridCol>
                <a:gridCol w="411480">
                  <a:extLst>
                    <a:ext uri="{9D8B030D-6E8A-4147-A177-3AD203B41FA5}">
                      <a16:colId xmlns:a16="http://schemas.microsoft.com/office/drawing/2014/main" val="4060396976"/>
                    </a:ext>
                  </a:extLst>
                </a:gridCol>
                <a:gridCol w="740664">
                  <a:extLst>
                    <a:ext uri="{9D8B030D-6E8A-4147-A177-3AD203B41FA5}">
                      <a16:colId xmlns:a16="http://schemas.microsoft.com/office/drawing/2014/main" val="3219901640"/>
                    </a:ext>
                  </a:extLst>
                </a:gridCol>
                <a:gridCol w="740664">
                  <a:extLst>
                    <a:ext uri="{9D8B030D-6E8A-4147-A177-3AD203B41FA5}">
                      <a16:colId xmlns:a16="http://schemas.microsoft.com/office/drawing/2014/main" val="1744961845"/>
                    </a:ext>
                  </a:extLst>
                </a:gridCol>
                <a:gridCol w="740664">
                  <a:extLst>
                    <a:ext uri="{9D8B030D-6E8A-4147-A177-3AD203B41FA5}">
                      <a16:colId xmlns:a16="http://schemas.microsoft.com/office/drawing/2014/main" val="1949907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33224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08:26:53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Kreative Luftmessung in Kiel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81634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08:04:09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(Teil 2)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075888645"/>
                  </a:ext>
                </a:extLst>
              </a:tr>
            </a:tbl>
          </a:graphicData>
        </a:graphic>
      </p:graphicFrame>
      <p:sp>
        <p:nvSpPr>
          <p:cNvPr id="4" name="Text Placeholder 3">
            <a:extLst>
              <a:ext uri="{FF2B5EF4-FFF2-40B4-BE49-F238E27FC236}">
                <a16:creationId xmlns:a16="http://schemas.microsoft.com/office/drawing/2014/main" id="{7511A688-58A4-4A44-AD86-7828DBADA89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805315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8C707-ADD1-4391-98DC-B50F5FE28A99}"/>
              </a:ext>
            </a:extLst>
          </p:cNvPr>
          <p:cNvSpPr>
            <a:spLocks noGrp="1"/>
          </p:cNvSpPr>
          <p:nvPr>
            <p:ph type="title"/>
          </p:nvPr>
        </p:nvSpPr>
        <p:spPr/>
        <p:txBody>
          <a:bodyPr/>
          <a:lstStyle/>
          <a:p>
            <a:r>
              <a:rPr lang="de-DE"/>
              <a:t>Twitter T - Übersicht mit Daten für die eigenen Tweets | extra 3</a:t>
            </a:r>
            <a:endParaRPr lang="en-US"/>
          </a:p>
        </p:txBody>
      </p:sp>
      <p:graphicFrame>
        <p:nvGraphicFramePr>
          <p:cNvPr id="5" name="Table Placeholder 4">
            <a:extLst>
              <a:ext uri="{FF2B5EF4-FFF2-40B4-BE49-F238E27FC236}">
                <a16:creationId xmlns:a16="http://schemas.microsoft.com/office/drawing/2014/main" id="{0156E4EF-D7C6-47C1-91AB-40FED0019F84}"/>
              </a:ext>
            </a:extLst>
          </p:cNvPr>
          <p:cNvGraphicFramePr>
            <a:graphicFrameLocks noGrp="1"/>
          </p:cNvGraphicFramePr>
          <p:nvPr>
            <p:ph type="tbl" sz="quarter" idx="13"/>
            <p:extLst>
              <p:ext uri="{D42A27DB-BD31-4B8C-83A1-F6EECF244321}">
                <p14:modId xmlns:p14="http://schemas.microsoft.com/office/powerpoint/2010/main" val="1445420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31665077"/>
                    </a:ext>
                  </a:extLst>
                </a:gridCol>
                <a:gridCol w="658368">
                  <a:extLst>
                    <a:ext uri="{9D8B030D-6E8A-4147-A177-3AD203B41FA5}">
                      <a16:colId xmlns:a16="http://schemas.microsoft.com/office/drawing/2014/main" val="3608434894"/>
                    </a:ext>
                  </a:extLst>
                </a:gridCol>
                <a:gridCol w="329184">
                  <a:extLst>
                    <a:ext uri="{9D8B030D-6E8A-4147-A177-3AD203B41FA5}">
                      <a16:colId xmlns:a16="http://schemas.microsoft.com/office/drawing/2014/main" val="1649785411"/>
                    </a:ext>
                  </a:extLst>
                </a:gridCol>
                <a:gridCol w="411480">
                  <a:extLst>
                    <a:ext uri="{9D8B030D-6E8A-4147-A177-3AD203B41FA5}">
                      <a16:colId xmlns:a16="http://schemas.microsoft.com/office/drawing/2014/main" val="3779994100"/>
                    </a:ext>
                  </a:extLst>
                </a:gridCol>
                <a:gridCol w="822960">
                  <a:extLst>
                    <a:ext uri="{9D8B030D-6E8A-4147-A177-3AD203B41FA5}">
                      <a16:colId xmlns:a16="http://schemas.microsoft.com/office/drawing/2014/main" val="3410871121"/>
                    </a:ext>
                  </a:extLst>
                </a:gridCol>
                <a:gridCol w="822960">
                  <a:extLst>
                    <a:ext uri="{9D8B030D-6E8A-4147-A177-3AD203B41FA5}">
                      <a16:colId xmlns:a16="http://schemas.microsoft.com/office/drawing/2014/main" val="3512658037"/>
                    </a:ext>
                  </a:extLst>
                </a:gridCol>
                <a:gridCol w="822960">
                  <a:extLst>
                    <a:ext uri="{9D8B030D-6E8A-4147-A177-3AD203B41FA5}">
                      <a16:colId xmlns:a16="http://schemas.microsoft.com/office/drawing/2014/main" val="2832155553"/>
                    </a:ext>
                  </a:extLst>
                </a:gridCol>
                <a:gridCol w="822960">
                  <a:extLst>
                    <a:ext uri="{9D8B030D-6E8A-4147-A177-3AD203B41FA5}">
                      <a16:colId xmlns:a16="http://schemas.microsoft.com/office/drawing/2014/main" val="447276352"/>
                    </a:ext>
                  </a:extLst>
                </a:gridCol>
                <a:gridCol w="576072">
                  <a:extLst>
                    <a:ext uri="{9D8B030D-6E8A-4147-A177-3AD203B41FA5}">
                      <a16:colId xmlns:a16="http://schemas.microsoft.com/office/drawing/2014/main" val="1723442155"/>
                    </a:ext>
                  </a:extLst>
                </a:gridCol>
                <a:gridCol w="658368">
                  <a:extLst>
                    <a:ext uri="{9D8B030D-6E8A-4147-A177-3AD203B41FA5}">
                      <a16:colId xmlns:a16="http://schemas.microsoft.com/office/drawing/2014/main" val="1692139817"/>
                    </a:ext>
                  </a:extLst>
                </a:gridCol>
                <a:gridCol w="658368">
                  <a:extLst>
                    <a:ext uri="{9D8B030D-6E8A-4147-A177-3AD203B41FA5}">
                      <a16:colId xmlns:a16="http://schemas.microsoft.com/office/drawing/2014/main" val="5339809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942369573"/>
                  </a:ext>
                </a:extLst>
              </a:tr>
              <a:tr h="370840">
                <a:tc>
                  <a:txBody>
                    <a:bodyPr/>
                    <a:lstStyle/>
                    <a:p>
                      <a:r>
                        <a:rPr lang="en-US" sz="1000"/>
                        <a:t>@Der_Postillon</a:t>
                      </a:r>
                    </a:p>
                  </a:txBody>
                  <a:tcPr/>
                </a:tc>
                <a:tc>
                  <a:txBody>
                    <a:bodyPr/>
                    <a:lstStyle/>
                    <a:p>
                      <a:r>
                        <a:rPr lang="en-US" sz="1000"/>
                        <a:t>772479</a:t>
                      </a:r>
                    </a:p>
                  </a:txBody>
                  <a:tcPr/>
                </a:tc>
                <a:tc>
                  <a:txBody>
                    <a:bodyPr/>
                    <a:lstStyle/>
                    <a:p>
                      <a:r>
                        <a:rPr lang="en-US" sz="1000"/>
                        <a:t>11069</a:t>
                      </a:r>
                    </a:p>
                  </a:txBody>
                  <a:tcPr/>
                </a:tc>
                <a:tc>
                  <a:txBody>
                    <a:bodyPr/>
                    <a:lstStyle/>
                    <a:p>
                      <a:r>
                        <a:rPr lang="en-US" sz="1000"/>
                        <a:t>385</a:t>
                      </a:r>
                    </a:p>
                  </a:txBody>
                  <a:tcPr/>
                </a:tc>
                <a:tc>
                  <a:txBody>
                    <a:bodyPr/>
                    <a:lstStyle/>
                    <a:p>
                      <a:r>
                        <a:rPr lang="en-US" sz="1000"/>
                        <a:t>225</a:t>
                      </a:r>
                    </a:p>
                  </a:txBody>
                  <a:tcPr/>
                </a:tc>
                <a:tc>
                  <a:txBody>
                    <a:bodyPr/>
                    <a:lstStyle/>
                    <a:p>
                      <a:r>
                        <a:rPr lang="en-US" sz="1000"/>
                        <a:t>127</a:t>
                      </a:r>
                    </a:p>
                  </a:txBody>
                  <a:tcPr/>
                </a:tc>
                <a:tc>
                  <a:txBody>
                    <a:bodyPr/>
                    <a:lstStyle/>
                    <a:p>
                      <a:r>
                        <a:rPr lang="en-US" sz="1000"/>
                        <a:t>33</a:t>
                      </a:r>
                    </a:p>
                  </a:txBody>
                  <a:tcPr/>
                </a:tc>
                <a:tc>
                  <a:txBody>
                    <a:bodyPr/>
                    <a:lstStyle/>
                    <a:p>
                      <a:r>
                        <a:rPr lang="en-US" sz="1000"/>
                        <a:t>3409</a:t>
                      </a:r>
                    </a:p>
                  </a:txBody>
                  <a:tcPr/>
                </a:tc>
                <a:tc>
                  <a:txBody>
                    <a:bodyPr/>
                    <a:lstStyle/>
                    <a:p>
                      <a:r>
                        <a:rPr lang="en-US" sz="1000"/>
                        <a:t>20234</a:t>
                      </a:r>
                    </a:p>
                  </a:txBody>
                  <a:tcPr/>
                </a:tc>
                <a:tc>
                  <a:txBody>
                    <a:bodyPr/>
                    <a:lstStyle/>
                    <a:p>
                      <a:r>
                        <a:rPr lang="en-US" sz="1000"/>
                        <a:t>140587</a:t>
                      </a:r>
                    </a:p>
                  </a:txBody>
                  <a:tcPr/>
                </a:tc>
                <a:tc>
                  <a:txBody>
                    <a:bodyPr/>
                    <a:lstStyle/>
                    <a:p>
                      <a:r>
                        <a:rPr lang="en-US" sz="1000"/>
                        <a:t>0.10 %</a:t>
                      </a:r>
                    </a:p>
                  </a:txBody>
                  <a:tcPr/>
                </a:tc>
                <a:extLst>
                  <a:ext uri="{0D108BD9-81ED-4DB2-BD59-A6C34878D82A}">
                    <a16:rowId xmlns:a16="http://schemas.microsoft.com/office/drawing/2014/main" val="1858112503"/>
                  </a:ext>
                </a:extLst>
              </a:tr>
              <a:tr h="370840">
                <a:tc>
                  <a:txBody>
                    <a:bodyPr/>
                    <a:lstStyle/>
                    <a:p>
                      <a:r>
                        <a:rPr lang="en-US" sz="1000"/>
                        <a:t>@extra3</a:t>
                      </a:r>
                    </a:p>
                  </a:txBody>
                  <a:tcPr/>
                </a:tc>
                <a:tc>
                  <a:txBody>
                    <a:bodyPr/>
                    <a:lstStyle/>
                    <a:p>
                      <a:r>
                        <a:rPr lang="en-US" sz="1000"/>
                        <a:t>750773</a:t>
                      </a:r>
                    </a:p>
                  </a:txBody>
                  <a:tcPr/>
                </a:tc>
                <a:tc>
                  <a:txBody>
                    <a:bodyPr/>
                    <a:lstStyle/>
                    <a:p>
                      <a:r>
                        <a:rPr lang="en-US" sz="1000"/>
                        <a:t>4529</a:t>
                      </a:r>
                    </a:p>
                  </a:txBody>
                  <a:tcPr/>
                </a:tc>
                <a:tc>
                  <a:txBody>
                    <a:bodyPr/>
                    <a:lstStyle/>
                    <a:p>
                      <a:r>
                        <a:rPr lang="en-US" sz="1000"/>
                        <a:t>140</a:t>
                      </a:r>
                    </a:p>
                  </a:txBody>
                  <a:tcPr/>
                </a:tc>
                <a:tc>
                  <a:txBody>
                    <a:bodyPr/>
                    <a:lstStyle/>
                    <a:p>
                      <a:r>
                        <a:rPr lang="en-US" sz="1000"/>
                        <a:t>91</a:t>
                      </a:r>
                    </a:p>
                  </a:txBody>
                  <a:tcPr/>
                </a:tc>
                <a:tc>
                  <a:txBody>
                    <a:bodyPr/>
                    <a:lstStyle/>
                    <a:p>
                      <a:r>
                        <a:rPr lang="en-US" sz="1000"/>
                        <a:t>10</a:t>
                      </a:r>
                    </a:p>
                  </a:txBody>
                  <a:tcPr/>
                </a:tc>
                <a:tc>
                  <a:txBody>
                    <a:bodyPr/>
                    <a:lstStyle/>
                    <a:p>
                      <a:r>
                        <a:rPr lang="en-US" sz="1000"/>
                        <a:t>39</a:t>
                      </a:r>
                    </a:p>
                  </a:txBody>
                  <a:tcPr/>
                </a:tc>
                <a:tc>
                  <a:txBody>
                    <a:bodyPr/>
                    <a:lstStyle/>
                    <a:p>
                      <a:r>
                        <a:rPr lang="en-US" sz="1000"/>
                        <a:t>3174</a:t>
                      </a:r>
                    </a:p>
                  </a:txBody>
                  <a:tcPr/>
                </a:tc>
                <a:tc>
                  <a:txBody>
                    <a:bodyPr/>
                    <a:lstStyle/>
                    <a:p>
                      <a:r>
                        <a:rPr lang="en-US" sz="1000"/>
                        <a:t>18579</a:t>
                      </a:r>
                    </a:p>
                  </a:txBody>
                  <a:tcPr/>
                </a:tc>
                <a:tc>
                  <a:txBody>
                    <a:bodyPr/>
                    <a:lstStyle/>
                    <a:p>
                      <a:r>
                        <a:rPr lang="en-US" sz="1000"/>
                        <a:t>88279</a:t>
                      </a:r>
                    </a:p>
                  </a:txBody>
                  <a:tcPr/>
                </a:tc>
                <a:tc>
                  <a:txBody>
                    <a:bodyPr/>
                    <a:lstStyle/>
                    <a:p>
                      <a:r>
                        <a:rPr lang="en-US" sz="1000"/>
                        <a:t>0.16 %</a:t>
                      </a:r>
                    </a:p>
                  </a:txBody>
                  <a:tcPr/>
                </a:tc>
                <a:extLst>
                  <a:ext uri="{0D108BD9-81ED-4DB2-BD59-A6C34878D82A}">
                    <a16:rowId xmlns:a16="http://schemas.microsoft.com/office/drawing/2014/main" val="3983973033"/>
                  </a:ext>
                </a:extLst>
              </a:tr>
            </a:tbl>
          </a:graphicData>
        </a:graphic>
      </p:graphicFrame>
      <p:sp>
        <p:nvSpPr>
          <p:cNvPr id="4" name="Text Placeholder 3">
            <a:extLst>
              <a:ext uri="{FF2B5EF4-FFF2-40B4-BE49-F238E27FC236}">
                <a16:creationId xmlns:a16="http://schemas.microsoft.com/office/drawing/2014/main" id="{0B1C8A05-4DCD-49C8-B874-DF96608272B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830956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2F47F-F526-40DE-B3A3-A8A4827924DE}"/>
              </a:ext>
            </a:extLst>
          </p:cNvPr>
          <p:cNvSpPr>
            <a:spLocks noGrp="1"/>
          </p:cNvSpPr>
          <p:nvPr>
            <p:ph type="title"/>
          </p:nvPr>
        </p:nvSpPr>
        <p:spPr/>
        <p:txBody>
          <a:bodyPr/>
          <a:lstStyle/>
          <a:p>
            <a:r>
              <a:rPr lang="en-US"/>
              <a:t>Facebook Eigene Posts - Aktive Nutzer - Export | extra 3 - 1 of 4</a:t>
            </a:r>
          </a:p>
        </p:txBody>
      </p:sp>
      <p:graphicFrame>
        <p:nvGraphicFramePr>
          <p:cNvPr id="5" name="Table Placeholder 4">
            <a:extLst>
              <a:ext uri="{FF2B5EF4-FFF2-40B4-BE49-F238E27FC236}">
                <a16:creationId xmlns:a16="http://schemas.microsoft.com/office/drawing/2014/main" id="{BC8FF875-794C-4770-8F41-70C14D0DA3DC}"/>
              </a:ext>
            </a:extLst>
          </p:cNvPr>
          <p:cNvGraphicFramePr>
            <a:graphicFrameLocks noGrp="1"/>
          </p:cNvGraphicFramePr>
          <p:nvPr>
            <p:ph type="tbl" sz="quarter" idx="13"/>
            <p:extLst>
              <p:ext uri="{D42A27DB-BD31-4B8C-83A1-F6EECF244321}">
                <p14:modId xmlns:p14="http://schemas.microsoft.com/office/powerpoint/2010/main" val="325123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795648832"/>
                    </a:ext>
                  </a:extLst>
                </a:gridCol>
                <a:gridCol w="822960">
                  <a:extLst>
                    <a:ext uri="{9D8B030D-6E8A-4147-A177-3AD203B41FA5}">
                      <a16:colId xmlns:a16="http://schemas.microsoft.com/office/drawing/2014/main" val="3524430282"/>
                    </a:ext>
                  </a:extLst>
                </a:gridCol>
                <a:gridCol w="822960">
                  <a:extLst>
                    <a:ext uri="{9D8B030D-6E8A-4147-A177-3AD203B41FA5}">
                      <a16:colId xmlns:a16="http://schemas.microsoft.com/office/drawing/2014/main" val="4205855820"/>
                    </a:ext>
                  </a:extLst>
                </a:gridCol>
                <a:gridCol w="822960">
                  <a:extLst>
                    <a:ext uri="{9D8B030D-6E8A-4147-A177-3AD203B41FA5}">
                      <a16:colId xmlns:a16="http://schemas.microsoft.com/office/drawing/2014/main" val="2580332929"/>
                    </a:ext>
                  </a:extLst>
                </a:gridCol>
                <a:gridCol w="822960">
                  <a:extLst>
                    <a:ext uri="{9D8B030D-6E8A-4147-A177-3AD203B41FA5}">
                      <a16:colId xmlns:a16="http://schemas.microsoft.com/office/drawing/2014/main" val="1000635010"/>
                    </a:ext>
                  </a:extLst>
                </a:gridCol>
                <a:gridCol w="493776">
                  <a:extLst>
                    <a:ext uri="{9D8B030D-6E8A-4147-A177-3AD203B41FA5}">
                      <a16:colId xmlns:a16="http://schemas.microsoft.com/office/drawing/2014/main" val="3890213739"/>
                    </a:ext>
                  </a:extLst>
                </a:gridCol>
                <a:gridCol w="493776">
                  <a:extLst>
                    <a:ext uri="{9D8B030D-6E8A-4147-A177-3AD203B41FA5}">
                      <a16:colId xmlns:a16="http://schemas.microsoft.com/office/drawing/2014/main" val="3664773854"/>
                    </a:ext>
                  </a:extLst>
                </a:gridCol>
                <a:gridCol w="493776">
                  <a:extLst>
                    <a:ext uri="{9D8B030D-6E8A-4147-A177-3AD203B41FA5}">
                      <a16:colId xmlns:a16="http://schemas.microsoft.com/office/drawing/2014/main" val="363666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33888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746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530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43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87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500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2755790"/>
                  </a:ext>
                </a:extLst>
              </a:tr>
            </a:tbl>
          </a:graphicData>
        </a:graphic>
      </p:graphicFrame>
      <p:sp>
        <p:nvSpPr>
          <p:cNvPr id="4" name="Text Placeholder 3">
            <a:extLst>
              <a:ext uri="{FF2B5EF4-FFF2-40B4-BE49-F238E27FC236}">
                <a16:creationId xmlns:a16="http://schemas.microsoft.com/office/drawing/2014/main" id="{721894A2-040C-4483-B557-C18A0E97772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43950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E8B3-5033-4446-985E-7D8B0F13279F}"/>
              </a:ext>
            </a:extLst>
          </p:cNvPr>
          <p:cNvSpPr>
            <a:spLocks noGrp="1"/>
          </p:cNvSpPr>
          <p:nvPr>
            <p:ph type="title"/>
          </p:nvPr>
        </p:nvSpPr>
        <p:spPr/>
        <p:txBody>
          <a:bodyPr/>
          <a:lstStyle/>
          <a:p>
            <a:r>
              <a:rPr lang="en-US"/>
              <a:t>Facebook Eigene Posts - Aktive Nutzer - Export | extra 3 - 2 of 4</a:t>
            </a:r>
          </a:p>
        </p:txBody>
      </p:sp>
      <p:graphicFrame>
        <p:nvGraphicFramePr>
          <p:cNvPr id="5" name="Table Placeholder 4">
            <a:extLst>
              <a:ext uri="{FF2B5EF4-FFF2-40B4-BE49-F238E27FC236}">
                <a16:creationId xmlns:a16="http://schemas.microsoft.com/office/drawing/2014/main" id="{14953E64-88B2-4517-A9A8-97602183F44A}"/>
              </a:ext>
            </a:extLst>
          </p:cNvPr>
          <p:cNvGraphicFramePr>
            <a:graphicFrameLocks noGrp="1"/>
          </p:cNvGraphicFramePr>
          <p:nvPr>
            <p:ph type="tbl" sz="quarter" idx="13"/>
            <p:extLst>
              <p:ext uri="{D42A27DB-BD31-4B8C-83A1-F6EECF244321}">
                <p14:modId xmlns:p14="http://schemas.microsoft.com/office/powerpoint/2010/main" val="2350711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42580150"/>
                    </a:ext>
                  </a:extLst>
                </a:gridCol>
                <a:gridCol w="822960">
                  <a:extLst>
                    <a:ext uri="{9D8B030D-6E8A-4147-A177-3AD203B41FA5}">
                      <a16:colId xmlns:a16="http://schemas.microsoft.com/office/drawing/2014/main" val="1367837545"/>
                    </a:ext>
                  </a:extLst>
                </a:gridCol>
                <a:gridCol w="822960">
                  <a:extLst>
                    <a:ext uri="{9D8B030D-6E8A-4147-A177-3AD203B41FA5}">
                      <a16:colId xmlns:a16="http://schemas.microsoft.com/office/drawing/2014/main" val="2340321686"/>
                    </a:ext>
                  </a:extLst>
                </a:gridCol>
                <a:gridCol w="822960">
                  <a:extLst>
                    <a:ext uri="{9D8B030D-6E8A-4147-A177-3AD203B41FA5}">
                      <a16:colId xmlns:a16="http://schemas.microsoft.com/office/drawing/2014/main" val="2037644345"/>
                    </a:ext>
                  </a:extLst>
                </a:gridCol>
                <a:gridCol w="822960">
                  <a:extLst>
                    <a:ext uri="{9D8B030D-6E8A-4147-A177-3AD203B41FA5}">
                      <a16:colId xmlns:a16="http://schemas.microsoft.com/office/drawing/2014/main" val="925877999"/>
                    </a:ext>
                  </a:extLst>
                </a:gridCol>
                <a:gridCol w="493776">
                  <a:extLst>
                    <a:ext uri="{9D8B030D-6E8A-4147-A177-3AD203B41FA5}">
                      <a16:colId xmlns:a16="http://schemas.microsoft.com/office/drawing/2014/main" val="3413070329"/>
                    </a:ext>
                  </a:extLst>
                </a:gridCol>
                <a:gridCol w="493776">
                  <a:extLst>
                    <a:ext uri="{9D8B030D-6E8A-4147-A177-3AD203B41FA5}">
                      <a16:colId xmlns:a16="http://schemas.microsoft.com/office/drawing/2014/main" val="2137234459"/>
                    </a:ext>
                  </a:extLst>
                </a:gridCol>
                <a:gridCol w="493776">
                  <a:extLst>
                    <a:ext uri="{9D8B030D-6E8A-4147-A177-3AD203B41FA5}">
                      <a16:colId xmlns:a16="http://schemas.microsoft.com/office/drawing/2014/main" val="7286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4873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3629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282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334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5116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14:08:22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1764984"/>
                  </a:ext>
                </a:extLst>
              </a:tr>
            </a:tbl>
          </a:graphicData>
        </a:graphic>
      </p:graphicFrame>
      <p:sp>
        <p:nvSpPr>
          <p:cNvPr id="4" name="Text Placeholder 3">
            <a:extLst>
              <a:ext uri="{FF2B5EF4-FFF2-40B4-BE49-F238E27FC236}">
                <a16:creationId xmlns:a16="http://schemas.microsoft.com/office/drawing/2014/main" id="{AABF2233-4882-43BE-9B57-90DF511EC62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3962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7803-E861-482B-847C-CF9B8D1047C4}"/>
              </a:ext>
            </a:extLst>
          </p:cNvPr>
          <p:cNvSpPr>
            <a:spLocks noGrp="1"/>
          </p:cNvSpPr>
          <p:nvPr>
            <p:ph type="title"/>
          </p:nvPr>
        </p:nvSpPr>
        <p:spPr/>
        <p:txBody>
          <a:bodyPr/>
          <a:lstStyle/>
          <a:p>
            <a:r>
              <a:rPr lang="en-US"/>
              <a:t>Facebook Eigene Posts - Aktive Nutzer - Export | extra 3 - 3 of 4</a:t>
            </a:r>
          </a:p>
        </p:txBody>
      </p:sp>
      <p:graphicFrame>
        <p:nvGraphicFramePr>
          <p:cNvPr id="5" name="Table Placeholder 4">
            <a:extLst>
              <a:ext uri="{FF2B5EF4-FFF2-40B4-BE49-F238E27FC236}">
                <a16:creationId xmlns:a16="http://schemas.microsoft.com/office/drawing/2014/main" id="{33D74DA7-DE76-47CA-BFB1-07CE9A8ABC28}"/>
              </a:ext>
            </a:extLst>
          </p:cNvPr>
          <p:cNvGraphicFramePr>
            <a:graphicFrameLocks noGrp="1"/>
          </p:cNvGraphicFramePr>
          <p:nvPr>
            <p:ph type="tbl" sz="quarter" idx="13"/>
            <p:extLst>
              <p:ext uri="{D42A27DB-BD31-4B8C-83A1-F6EECF244321}">
                <p14:modId xmlns:p14="http://schemas.microsoft.com/office/powerpoint/2010/main" val="3056016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94012244"/>
                    </a:ext>
                  </a:extLst>
                </a:gridCol>
                <a:gridCol w="822960">
                  <a:extLst>
                    <a:ext uri="{9D8B030D-6E8A-4147-A177-3AD203B41FA5}">
                      <a16:colId xmlns:a16="http://schemas.microsoft.com/office/drawing/2014/main" val="3225273779"/>
                    </a:ext>
                  </a:extLst>
                </a:gridCol>
                <a:gridCol w="822960">
                  <a:extLst>
                    <a:ext uri="{9D8B030D-6E8A-4147-A177-3AD203B41FA5}">
                      <a16:colId xmlns:a16="http://schemas.microsoft.com/office/drawing/2014/main" val="1553695784"/>
                    </a:ext>
                  </a:extLst>
                </a:gridCol>
                <a:gridCol w="822960">
                  <a:extLst>
                    <a:ext uri="{9D8B030D-6E8A-4147-A177-3AD203B41FA5}">
                      <a16:colId xmlns:a16="http://schemas.microsoft.com/office/drawing/2014/main" val="2379225303"/>
                    </a:ext>
                  </a:extLst>
                </a:gridCol>
                <a:gridCol w="822960">
                  <a:extLst>
                    <a:ext uri="{9D8B030D-6E8A-4147-A177-3AD203B41FA5}">
                      <a16:colId xmlns:a16="http://schemas.microsoft.com/office/drawing/2014/main" val="3059458480"/>
                    </a:ext>
                  </a:extLst>
                </a:gridCol>
                <a:gridCol w="493776">
                  <a:extLst>
                    <a:ext uri="{9D8B030D-6E8A-4147-A177-3AD203B41FA5}">
                      <a16:colId xmlns:a16="http://schemas.microsoft.com/office/drawing/2014/main" val="697124312"/>
                    </a:ext>
                  </a:extLst>
                </a:gridCol>
                <a:gridCol w="493776">
                  <a:extLst>
                    <a:ext uri="{9D8B030D-6E8A-4147-A177-3AD203B41FA5}">
                      <a16:colId xmlns:a16="http://schemas.microsoft.com/office/drawing/2014/main" val="2313556764"/>
                    </a:ext>
                  </a:extLst>
                </a:gridCol>
                <a:gridCol w="493776">
                  <a:extLst>
                    <a:ext uri="{9D8B030D-6E8A-4147-A177-3AD203B41FA5}">
                      <a16:colId xmlns:a16="http://schemas.microsoft.com/office/drawing/2014/main" val="3868249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53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707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13:39:54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48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054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596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778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231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5206103"/>
                  </a:ext>
                </a:extLst>
              </a:tr>
            </a:tbl>
          </a:graphicData>
        </a:graphic>
      </p:graphicFrame>
      <p:sp>
        <p:nvSpPr>
          <p:cNvPr id="4" name="Text Placeholder 3">
            <a:extLst>
              <a:ext uri="{FF2B5EF4-FFF2-40B4-BE49-F238E27FC236}">
                <a16:creationId xmlns:a16="http://schemas.microsoft.com/office/drawing/2014/main" id="{28F4C875-D54E-48EE-A819-2AAC8E5B1A0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893789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13556-B102-4374-A0FF-E176A6086354}"/>
              </a:ext>
            </a:extLst>
          </p:cNvPr>
          <p:cNvSpPr>
            <a:spLocks noGrp="1"/>
          </p:cNvSpPr>
          <p:nvPr>
            <p:ph type="title"/>
          </p:nvPr>
        </p:nvSpPr>
        <p:spPr/>
        <p:txBody>
          <a:bodyPr/>
          <a:lstStyle/>
          <a:p>
            <a:r>
              <a:rPr lang="en-US"/>
              <a:t>Facebook Eigene Posts - Aktive Nutzer - Export | extra 3 - 4 of 4</a:t>
            </a:r>
          </a:p>
        </p:txBody>
      </p:sp>
      <p:graphicFrame>
        <p:nvGraphicFramePr>
          <p:cNvPr id="5" name="Table Placeholder 4">
            <a:extLst>
              <a:ext uri="{FF2B5EF4-FFF2-40B4-BE49-F238E27FC236}">
                <a16:creationId xmlns:a16="http://schemas.microsoft.com/office/drawing/2014/main" id="{0DF922D1-278F-4D6F-858E-1983FA227526}"/>
              </a:ext>
            </a:extLst>
          </p:cNvPr>
          <p:cNvGraphicFramePr>
            <a:graphicFrameLocks noGrp="1"/>
          </p:cNvGraphicFramePr>
          <p:nvPr>
            <p:ph type="tbl" sz="quarter" idx="13"/>
            <p:extLst>
              <p:ext uri="{D42A27DB-BD31-4B8C-83A1-F6EECF244321}">
                <p14:modId xmlns:p14="http://schemas.microsoft.com/office/powerpoint/2010/main" val="267422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90022295"/>
                    </a:ext>
                  </a:extLst>
                </a:gridCol>
                <a:gridCol w="822960">
                  <a:extLst>
                    <a:ext uri="{9D8B030D-6E8A-4147-A177-3AD203B41FA5}">
                      <a16:colId xmlns:a16="http://schemas.microsoft.com/office/drawing/2014/main" val="3722125288"/>
                    </a:ext>
                  </a:extLst>
                </a:gridCol>
                <a:gridCol w="822960">
                  <a:extLst>
                    <a:ext uri="{9D8B030D-6E8A-4147-A177-3AD203B41FA5}">
                      <a16:colId xmlns:a16="http://schemas.microsoft.com/office/drawing/2014/main" val="1358497436"/>
                    </a:ext>
                  </a:extLst>
                </a:gridCol>
                <a:gridCol w="822960">
                  <a:extLst>
                    <a:ext uri="{9D8B030D-6E8A-4147-A177-3AD203B41FA5}">
                      <a16:colId xmlns:a16="http://schemas.microsoft.com/office/drawing/2014/main" val="2343363247"/>
                    </a:ext>
                  </a:extLst>
                </a:gridCol>
                <a:gridCol w="822960">
                  <a:extLst>
                    <a:ext uri="{9D8B030D-6E8A-4147-A177-3AD203B41FA5}">
                      <a16:colId xmlns:a16="http://schemas.microsoft.com/office/drawing/2014/main" val="1010548637"/>
                    </a:ext>
                  </a:extLst>
                </a:gridCol>
                <a:gridCol w="493776">
                  <a:extLst>
                    <a:ext uri="{9D8B030D-6E8A-4147-A177-3AD203B41FA5}">
                      <a16:colId xmlns:a16="http://schemas.microsoft.com/office/drawing/2014/main" val="4033260431"/>
                    </a:ext>
                  </a:extLst>
                </a:gridCol>
                <a:gridCol w="493776">
                  <a:extLst>
                    <a:ext uri="{9D8B030D-6E8A-4147-A177-3AD203B41FA5}">
                      <a16:colId xmlns:a16="http://schemas.microsoft.com/office/drawing/2014/main" val="715055633"/>
                    </a:ext>
                  </a:extLst>
                </a:gridCol>
                <a:gridCol w="493776">
                  <a:extLst>
                    <a:ext uri="{9D8B030D-6E8A-4147-A177-3AD203B41FA5}">
                      <a16:colId xmlns:a16="http://schemas.microsoft.com/office/drawing/2014/main" val="2653414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65941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068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3 - 2019-01-23 17:16:13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von Bohemian Browser Ballett haben gute Nachrichten für alle Männer.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830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15:07:58 </a:t>
                      </a:r>
                      <a:r>
                        <a:rPr kumimoji="0" lang="de-DE" sz="1000" b="0" i="0" u="none" strike="noStrike" kern="1200" cap="none" spc="0" normalizeH="0" baseline="0" noProof="0">
                          <a:ln>
                            <a:noFill/>
                          </a:ln>
                          <a:solidFill>
                            <a:prstClr val="black"/>
                          </a:solidFill>
                          <a:effectLst/>
                          <a:uLnTx/>
                          <a:uFillTx/>
                          <a:latin typeface="+mn-lt"/>
                          <a:ea typeface="+mn-ea"/>
                          <a:cs typeface="+mn-cs"/>
                        </a:rPr>
                        <a:t> 
 Das sollte allen Öko-Spinnern eine Mahnung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336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11:05:23 </a:t>
                      </a:r>
                      <a:r>
                        <a:rPr kumimoji="0" lang="de-DE" sz="1000" b="0" i="0" u="none" strike="noStrike" kern="1200" cap="none" spc="0" normalizeH="0" baseline="0" noProof="0">
                          <a:ln>
                            <a:noFill/>
                          </a:ln>
                          <a:solidFill>
                            <a:prstClr val="black"/>
                          </a:solidFill>
                          <a:effectLst/>
                          <a:uLnTx/>
                          <a:uFillTx/>
                          <a:latin typeface="+mn-lt"/>
                          <a:ea typeface="+mn-ea"/>
                          <a:cs typeface="+mn-cs"/>
                        </a:rPr>
                        <a:t> 
 Traue nie einer Statistik, die dir nicht in den Kram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9959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69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15:02:09 </a:t>
                      </a:r>
                      <a:r>
                        <a:rPr kumimoji="0" lang="de-DE" sz="1000" b="0" i="0" u="none" strike="noStrike" kern="1200" cap="none" spc="0" normalizeH="0" baseline="0" noProof="0">
                          <a:ln>
                            <a:noFill/>
                          </a:ln>
                          <a:solidFill>
                            <a:prstClr val="black"/>
                          </a:solidFill>
                          <a:effectLst/>
                          <a:uLnTx/>
                          <a:uFillTx/>
                          <a:latin typeface="+mn-lt"/>
                          <a:ea typeface="+mn-ea"/>
                          <a:cs typeface="+mn-cs"/>
                        </a:rPr>
                        <a:t> 
 Erst die Frauenparkplätze und nun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31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16:24:31 </a:t>
                      </a:r>
                      <a:r>
                        <a:rPr kumimoji="0" lang="de-DE" sz="1000" b="0" i="0" u="none" strike="noStrike" kern="1200" cap="none" spc="0" normalizeH="0" baseline="0" noProof="0">
                          <a:ln>
                            <a:noFill/>
                          </a:ln>
                          <a:solidFill>
                            <a:prstClr val="black"/>
                          </a:solidFill>
                          <a:effectLst/>
                          <a:uLnTx/>
                          <a:uFillTx/>
                          <a:latin typeface="+mn-lt"/>
                          <a:ea typeface="+mn-ea"/>
                          <a:cs typeface="+mn-cs"/>
                        </a:rPr>
                        <a:t> 
 Dem kann man kaum widersprechen.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3606083"/>
                  </a:ext>
                </a:extLst>
              </a:tr>
            </a:tbl>
          </a:graphicData>
        </a:graphic>
      </p:graphicFrame>
      <p:sp>
        <p:nvSpPr>
          <p:cNvPr id="4" name="Text Placeholder 3">
            <a:extLst>
              <a:ext uri="{FF2B5EF4-FFF2-40B4-BE49-F238E27FC236}">
                <a16:creationId xmlns:a16="http://schemas.microsoft.com/office/drawing/2014/main" id="{30247ED4-4A5D-4987-8114-45FEECB3ECC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291916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34FE3-88B7-4051-86EC-DEE821000DE7}"/>
              </a:ext>
            </a:extLst>
          </p:cNvPr>
          <p:cNvSpPr>
            <a:spLocks noGrp="1"/>
          </p:cNvSpPr>
          <p:nvPr>
            <p:ph type="title"/>
          </p:nvPr>
        </p:nvSpPr>
        <p:spPr/>
        <p:txBody>
          <a:bodyPr/>
          <a:lstStyle/>
          <a:p>
            <a:r>
              <a:rPr lang="en-US"/>
              <a:t>Facebook Profil - Video-Starts ab 10 Sek. | extra 3</a:t>
            </a:r>
          </a:p>
        </p:txBody>
      </p:sp>
      <p:graphicFrame>
        <p:nvGraphicFramePr>
          <p:cNvPr id="6" name="Chart Placeholder 5">
            <a:extLst>
              <a:ext uri="{FF2B5EF4-FFF2-40B4-BE49-F238E27FC236}">
                <a16:creationId xmlns:a16="http://schemas.microsoft.com/office/drawing/2014/main" id="{8500EC50-2E66-45F7-9A8F-55D92B6D944A}"/>
              </a:ext>
            </a:extLst>
          </p:cNvPr>
          <p:cNvGraphicFramePr>
            <a:graphicFrameLocks noGrp="1"/>
          </p:cNvGraphicFramePr>
          <p:nvPr>
            <p:ph type="chart" sz="quarter" idx="13"/>
            <p:extLst>
              <p:ext uri="{D42A27DB-BD31-4B8C-83A1-F6EECF244321}">
                <p14:modId xmlns:p14="http://schemas.microsoft.com/office/powerpoint/2010/main" val="4129568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934DDF-E667-4D71-A1FB-F00AA48D7AD2}"/>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2EF269D2-18A9-4035-A89B-6E19A1824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4202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CC4CF-F1D6-4281-BF05-8E2BD6D923B6}"/>
              </a:ext>
            </a:extLst>
          </p:cNvPr>
          <p:cNvSpPr>
            <a:spLocks noGrp="1"/>
          </p:cNvSpPr>
          <p:nvPr>
            <p:ph type="title"/>
          </p:nvPr>
        </p:nvSpPr>
        <p:spPr/>
        <p:txBody>
          <a:bodyPr/>
          <a:lstStyle/>
          <a:p>
            <a:r>
              <a:rPr lang="en-US"/>
              <a:t>Facebook Video views mind. 10 Sek. | extra 3</a:t>
            </a:r>
          </a:p>
        </p:txBody>
      </p:sp>
      <p:graphicFrame>
        <p:nvGraphicFramePr>
          <p:cNvPr id="6" name="Chart Placeholder 5">
            <a:extLst>
              <a:ext uri="{FF2B5EF4-FFF2-40B4-BE49-F238E27FC236}">
                <a16:creationId xmlns:a16="http://schemas.microsoft.com/office/drawing/2014/main" id="{0D8F55B0-7285-4DCE-94C7-1A5DD612BD2C}"/>
              </a:ext>
            </a:extLst>
          </p:cNvPr>
          <p:cNvGraphicFramePr>
            <a:graphicFrameLocks noGrp="1"/>
          </p:cNvGraphicFramePr>
          <p:nvPr>
            <p:ph type="chart" sz="quarter" idx="13"/>
            <p:extLst>
              <p:ext uri="{D42A27DB-BD31-4B8C-83A1-F6EECF244321}">
                <p14:modId xmlns:p14="http://schemas.microsoft.com/office/powerpoint/2010/main" val="1736218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B16D6-CB2B-464C-A393-B3A0AE3C9F9B}"/>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109C8D33-82E5-4696-ACD7-1521E84DB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196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86AB-07E3-4499-91C8-AEAA4C253B1B}"/>
              </a:ext>
            </a:extLst>
          </p:cNvPr>
          <p:cNvSpPr>
            <a:spLocks noGrp="1"/>
          </p:cNvSpPr>
          <p:nvPr>
            <p:ph type="title"/>
          </p:nvPr>
        </p:nvSpPr>
        <p:spPr/>
        <p:txBody>
          <a:bodyPr/>
          <a:lstStyle/>
          <a:p>
            <a:r>
              <a:rPr lang="en-US"/>
              <a:t>Facebook Profil - Video-Starts ab 3 Sek. | extra 3</a:t>
            </a:r>
          </a:p>
        </p:txBody>
      </p:sp>
      <p:graphicFrame>
        <p:nvGraphicFramePr>
          <p:cNvPr id="6" name="Chart Placeholder 5">
            <a:extLst>
              <a:ext uri="{FF2B5EF4-FFF2-40B4-BE49-F238E27FC236}">
                <a16:creationId xmlns:a16="http://schemas.microsoft.com/office/drawing/2014/main" id="{92DD99AF-C58D-484C-B77F-94E6AC8D8EC1}"/>
              </a:ext>
            </a:extLst>
          </p:cNvPr>
          <p:cNvGraphicFramePr>
            <a:graphicFrameLocks noGrp="1"/>
          </p:cNvGraphicFramePr>
          <p:nvPr>
            <p:ph type="chart" sz="quarter" idx="13"/>
            <p:extLst>
              <p:ext uri="{D42A27DB-BD31-4B8C-83A1-F6EECF244321}">
                <p14:modId xmlns:p14="http://schemas.microsoft.com/office/powerpoint/2010/main" val="1732022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54A8E-614A-4C82-AAD8-2805CCD069D1}"/>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45AD9E3C-5FC0-4189-BFFD-4EBF18939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786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27AFB-E9D9-4959-8CF2-4B4699DA0F23}"/>
              </a:ext>
            </a:extLst>
          </p:cNvPr>
          <p:cNvSpPr>
            <a:spLocks noGrp="1"/>
          </p:cNvSpPr>
          <p:nvPr>
            <p:ph type="title"/>
          </p:nvPr>
        </p:nvSpPr>
        <p:spPr/>
        <p:txBody>
          <a:bodyPr/>
          <a:lstStyle/>
          <a:p>
            <a:r>
              <a:rPr lang="de-DE"/>
              <a:t>Youtube YT - Profilübersicht (intern) | extra 3</a:t>
            </a:r>
            <a:endParaRPr lang="en-US"/>
          </a:p>
        </p:txBody>
      </p:sp>
      <p:graphicFrame>
        <p:nvGraphicFramePr>
          <p:cNvPr id="5" name="Table Placeholder 4">
            <a:extLst>
              <a:ext uri="{FF2B5EF4-FFF2-40B4-BE49-F238E27FC236}">
                <a16:creationId xmlns:a16="http://schemas.microsoft.com/office/drawing/2014/main" id="{55385489-922B-474F-B410-75349B513A16}"/>
              </a:ext>
            </a:extLst>
          </p:cNvPr>
          <p:cNvGraphicFramePr>
            <a:graphicFrameLocks noGrp="1"/>
          </p:cNvGraphicFramePr>
          <p:nvPr>
            <p:ph type="tbl" sz="quarter" idx="13"/>
            <p:extLst>
              <p:ext uri="{D42A27DB-BD31-4B8C-83A1-F6EECF244321}">
                <p14:modId xmlns:p14="http://schemas.microsoft.com/office/powerpoint/2010/main" val="176726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21606017"/>
                    </a:ext>
                  </a:extLst>
                </a:gridCol>
                <a:gridCol w="822960">
                  <a:extLst>
                    <a:ext uri="{9D8B030D-6E8A-4147-A177-3AD203B41FA5}">
                      <a16:colId xmlns:a16="http://schemas.microsoft.com/office/drawing/2014/main" val="74038731"/>
                    </a:ext>
                  </a:extLst>
                </a:gridCol>
                <a:gridCol w="822960">
                  <a:extLst>
                    <a:ext uri="{9D8B030D-6E8A-4147-A177-3AD203B41FA5}">
                      <a16:colId xmlns:a16="http://schemas.microsoft.com/office/drawing/2014/main" val="318663148"/>
                    </a:ext>
                  </a:extLst>
                </a:gridCol>
                <a:gridCol w="822960">
                  <a:extLst>
                    <a:ext uri="{9D8B030D-6E8A-4147-A177-3AD203B41FA5}">
                      <a16:colId xmlns:a16="http://schemas.microsoft.com/office/drawing/2014/main" val="3174091760"/>
                    </a:ext>
                  </a:extLst>
                </a:gridCol>
                <a:gridCol w="822960">
                  <a:extLst>
                    <a:ext uri="{9D8B030D-6E8A-4147-A177-3AD203B41FA5}">
                      <a16:colId xmlns:a16="http://schemas.microsoft.com/office/drawing/2014/main" val="2643220977"/>
                    </a:ext>
                  </a:extLst>
                </a:gridCol>
                <a:gridCol w="822960">
                  <a:extLst>
                    <a:ext uri="{9D8B030D-6E8A-4147-A177-3AD203B41FA5}">
                      <a16:colId xmlns:a16="http://schemas.microsoft.com/office/drawing/2014/main" val="4012083936"/>
                    </a:ext>
                  </a:extLst>
                </a:gridCol>
                <a:gridCol w="822960">
                  <a:extLst>
                    <a:ext uri="{9D8B030D-6E8A-4147-A177-3AD203B41FA5}">
                      <a16:colId xmlns:a16="http://schemas.microsoft.com/office/drawing/2014/main" val="3174408447"/>
                    </a:ext>
                  </a:extLst>
                </a:gridCol>
                <a:gridCol w="822960">
                  <a:extLst>
                    <a:ext uri="{9D8B030D-6E8A-4147-A177-3AD203B41FA5}">
                      <a16:colId xmlns:a16="http://schemas.microsoft.com/office/drawing/2014/main" val="2767753866"/>
                    </a:ext>
                  </a:extLst>
                </a:gridCol>
                <a:gridCol w="822960">
                  <a:extLst>
                    <a:ext uri="{9D8B030D-6E8A-4147-A177-3AD203B41FA5}">
                      <a16:colId xmlns:a16="http://schemas.microsoft.com/office/drawing/2014/main" val="3779250480"/>
                    </a:ext>
                  </a:extLst>
                </a:gridCol>
                <a:gridCol w="822960">
                  <a:extLst>
                    <a:ext uri="{9D8B030D-6E8A-4147-A177-3AD203B41FA5}">
                      <a16:colId xmlns:a16="http://schemas.microsoft.com/office/drawing/2014/main" val="2472305717"/>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 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875683403"/>
                  </a:ext>
                </a:extLst>
              </a:tr>
              <a:tr h="370840">
                <a:tc>
                  <a:txBody>
                    <a:bodyPr/>
                    <a:lstStyle/>
                    <a:p>
                      <a:r>
                        <a:rPr lang="en-US" sz="1000"/>
                        <a:t>extra 3</a:t>
                      </a:r>
                    </a:p>
                  </a:txBody>
                  <a:tcPr/>
                </a:tc>
                <a:tc>
                  <a:txBody>
                    <a:bodyPr/>
                    <a:lstStyle/>
                    <a:p>
                      <a:r>
                        <a:rPr lang="en-US" sz="1000"/>
                        <a:t>405307</a:t>
                      </a:r>
                    </a:p>
                  </a:txBody>
                  <a:tcPr/>
                </a:tc>
                <a:tc>
                  <a:txBody>
                    <a:bodyPr/>
                    <a:lstStyle/>
                    <a:p>
                      <a:r>
                        <a:rPr lang="en-US" sz="1000"/>
                        <a:t>9478</a:t>
                      </a:r>
                    </a:p>
                  </a:txBody>
                  <a:tcPr/>
                </a:tc>
                <a:tc>
                  <a:txBody>
                    <a:bodyPr/>
                    <a:lstStyle/>
                    <a:p>
                      <a:r>
                        <a:rPr lang="en-US" sz="1000"/>
                        <a:t>2566</a:t>
                      </a:r>
                    </a:p>
                  </a:txBody>
                  <a:tcPr/>
                </a:tc>
                <a:tc>
                  <a:txBody>
                    <a:bodyPr/>
                    <a:lstStyle/>
                    <a:p>
                      <a:r>
                        <a:rPr lang="en-US" sz="1000"/>
                        <a:t>9128453</a:t>
                      </a:r>
                    </a:p>
                  </a:txBody>
                  <a:tcPr/>
                </a:tc>
                <a:tc>
                  <a:txBody>
                    <a:bodyPr/>
                    <a:lstStyle/>
                    <a:p>
                      <a:r>
                        <a:rPr lang="en-US" sz="1000"/>
                        <a:t>61.6 %</a:t>
                      </a:r>
                    </a:p>
                  </a:txBody>
                  <a:tcPr/>
                </a:tc>
                <a:tc>
                  <a:txBody>
                    <a:bodyPr/>
                    <a:lstStyle/>
                    <a:p>
                      <a:r>
                        <a:rPr lang="en-US" sz="1000"/>
                        <a:t>90181</a:t>
                      </a:r>
                    </a:p>
                  </a:txBody>
                  <a:tcPr/>
                </a:tc>
                <a:tc>
                  <a:txBody>
                    <a:bodyPr/>
                    <a:lstStyle/>
                    <a:p>
                      <a:r>
                        <a:rPr lang="en-US" sz="1000"/>
                        <a:t>7203</a:t>
                      </a:r>
                    </a:p>
                  </a:txBody>
                  <a:tcPr/>
                </a:tc>
                <a:tc>
                  <a:txBody>
                    <a:bodyPr/>
                    <a:lstStyle/>
                    <a:p>
                      <a:r>
                        <a:rPr lang="en-US" sz="1000"/>
                        <a:t>4930</a:t>
                      </a:r>
                    </a:p>
                  </a:txBody>
                  <a:tcPr/>
                </a:tc>
                <a:tc>
                  <a:txBody>
                    <a:bodyPr/>
                    <a:lstStyle/>
                    <a:p>
                      <a:r>
                        <a:rPr lang="en-US" sz="1000"/>
                        <a:t>65765</a:t>
                      </a:r>
                    </a:p>
                  </a:txBody>
                  <a:tcPr/>
                </a:tc>
                <a:extLst>
                  <a:ext uri="{0D108BD9-81ED-4DB2-BD59-A6C34878D82A}">
                    <a16:rowId xmlns:a16="http://schemas.microsoft.com/office/drawing/2014/main" val="1633873721"/>
                  </a:ext>
                </a:extLst>
              </a:tr>
            </a:tbl>
          </a:graphicData>
        </a:graphic>
      </p:graphicFrame>
      <p:sp>
        <p:nvSpPr>
          <p:cNvPr id="4" name="Text Placeholder 3">
            <a:extLst>
              <a:ext uri="{FF2B5EF4-FFF2-40B4-BE49-F238E27FC236}">
                <a16:creationId xmlns:a16="http://schemas.microsoft.com/office/drawing/2014/main" id="{D0981C4D-10EC-4FFC-83C3-6C4256EA351D}"/>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386848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254E-2E11-4539-A2B0-1C5D7F3B6FA2}"/>
              </a:ext>
            </a:extLst>
          </p:cNvPr>
          <p:cNvSpPr>
            <a:spLocks noGrp="1"/>
          </p:cNvSpPr>
          <p:nvPr>
            <p:ph type="title"/>
          </p:nvPr>
        </p:nvSpPr>
        <p:spPr/>
        <p:txBody>
          <a:bodyPr/>
          <a:lstStyle/>
          <a:p>
            <a:r>
              <a:rPr lang="en-US"/>
              <a:t>Youtube YT - Profilübersicht (intern) - Lifetime | extra 3</a:t>
            </a:r>
          </a:p>
        </p:txBody>
      </p:sp>
      <p:graphicFrame>
        <p:nvGraphicFramePr>
          <p:cNvPr id="5" name="Table Placeholder 4">
            <a:extLst>
              <a:ext uri="{FF2B5EF4-FFF2-40B4-BE49-F238E27FC236}">
                <a16:creationId xmlns:a16="http://schemas.microsoft.com/office/drawing/2014/main" id="{1FABFD43-3730-497E-9183-D3218D9622DF}"/>
              </a:ext>
            </a:extLst>
          </p:cNvPr>
          <p:cNvGraphicFramePr>
            <a:graphicFrameLocks noGrp="1"/>
          </p:cNvGraphicFramePr>
          <p:nvPr>
            <p:ph type="tbl" sz="quarter" idx="13"/>
            <p:extLst>
              <p:ext uri="{D42A27DB-BD31-4B8C-83A1-F6EECF244321}">
                <p14:modId xmlns:p14="http://schemas.microsoft.com/office/powerpoint/2010/main" val="47427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53041288"/>
                    </a:ext>
                  </a:extLst>
                </a:gridCol>
                <a:gridCol w="822960">
                  <a:extLst>
                    <a:ext uri="{9D8B030D-6E8A-4147-A177-3AD203B41FA5}">
                      <a16:colId xmlns:a16="http://schemas.microsoft.com/office/drawing/2014/main" val="1465462796"/>
                    </a:ext>
                  </a:extLst>
                </a:gridCol>
                <a:gridCol w="822960">
                  <a:extLst>
                    <a:ext uri="{9D8B030D-6E8A-4147-A177-3AD203B41FA5}">
                      <a16:colId xmlns:a16="http://schemas.microsoft.com/office/drawing/2014/main" val="4143189365"/>
                    </a:ext>
                  </a:extLst>
                </a:gridCol>
                <a:gridCol w="822960">
                  <a:extLst>
                    <a:ext uri="{9D8B030D-6E8A-4147-A177-3AD203B41FA5}">
                      <a16:colId xmlns:a16="http://schemas.microsoft.com/office/drawing/2014/main" val="4229421952"/>
                    </a:ext>
                  </a:extLst>
                </a:gridCol>
                <a:gridCol w="1234440">
                  <a:extLst>
                    <a:ext uri="{9D8B030D-6E8A-4147-A177-3AD203B41FA5}">
                      <a16:colId xmlns:a16="http://schemas.microsoft.com/office/drawing/2014/main" val="948171639"/>
                    </a:ext>
                  </a:extLst>
                </a:gridCol>
                <a:gridCol w="822960">
                  <a:extLst>
                    <a:ext uri="{9D8B030D-6E8A-4147-A177-3AD203B41FA5}">
                      <a16:colId xmlns:a16="http://schemas.microsoft.com/office/drawing/2014/main" val="2730232327"/>
                    </a:ext>
                  </a:extLst>
                </a:gridCol>
                <a:gridCol w="822960">
                  <a:extLst>
                    <a:ext uri="{9D8B030D-6E8A-4147-A177-3AD203B41FA5}">
                      <a16:colId xmlns:a16="http://schemas.microsoft.com/office/drawing/2014/main" val="1559824387"/>
                    </a:ext>
                  </a:extLst>
                </a:gridCol>
                <a:gridCol w="822960">
                  <a:extLst>
                    <a:ext uri="{9D8B030D-6E8A-4147-A177-3AD203B41FA5}">
                      <a16:colId xmlns:a16="http://schemas.microsoft.com/office/drawing/2014/main" val="3130983741"/>
                    </a:ext>
                  </a:extLst>
                </a:gridCol>
                <a:gridCol w="822960">
                  <a:extLst>
                    <a:ext uri="{9D8B030D-6E8A-4147-A177-3AD203B41FA5}">
                      <a16:colId xmlns:a16="http://schemas.microsoft.com/office/drawing/2014/main" val="1330244398"/>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590393618"/>
                  </a:ext>
                </a:extLst>
              </a:tr>
              <a:tr h="370840">
                <a:tc>
                  <a:txBody>
                    <a:bodyPr/>
                    <a:lstStyle/>
                    <a:p>
                      <a:r>
                        <a:rPr lang="en-US" sz="1000"/>
                        <a:t>extra 3</a:t>
                      </a:r>
                    </a:p>
                  </a:txBody>
                  <a:tcPr/>
                </a:tc>
                <a:tc>
                  <a:txBody>
                    <a:bodyPr/>
                    <a:lstStyle/>
                    <a:p>
                      <a:r>
                        <a:rPr lang="en-US" sz="1000"/>
                        <a:t>405307</a:t>
                      </a:r>
                    </a:p>
                  </a:txBody>
                  <a:tcPr/>
                </a:tc>
                <a:tc>
                  <a:txBody>
                    <a:bodyPr/>
                    <a:lstStyle/>
                    <a:p>
                      <a:r>
                        <a:rPr lang="en-US" sz="1000"/>
                        <a:t>2566</a:t>
                      </a:r>
                    </a:p>
                  </a:txBody>
                  <a:tcPr/>
                </a:tc>
                <a:tc>
                  <a:txBody>
                    <a:bodyPr/>
                    <a:lstStyle/>
                    <a:p>
                      <a:r>
                        <a:rPr lang="en-US" sz="1000"/>
                        <a:t>346043110</a:t>
                      </a:r>
                    </a:p>
                  </a:txBody>
                  <a:tcPr/>
                </a:tc>
                <a:tc>
                  <a:txBody>
                    <a:bodyPr/>
                    <a:lstStyle/>
                    <a:p>
                      <a:r>
                        <a:rPr lang="en-US" sz="1000"/>
                        <a:t>59.4 %</a:t>
                      </a:r>
                    </a:p>
                  </a:txBody>
                  <a:tcPr/>
                </a:tc>
                <a:tc>
                  <a:txBody>
                    <a:bodyPr/>
                    <a:lstStyle/>
                    <a:p>
                      <a:r>
                        <a:rPr lang="en-US" sz="1000"/>
                        <a:t>3706291</a:t>
                      </a:r>
                    </a:p>
                  </a:txBody>
                  <a:tcPr/>
                </a:tc>
                <a:tc>
                  <a:txBody>
                    <a:bodyPr/>
                    <a:lstStyle/>
                    <a:p>
                      <a:r>
                        <a:rPr lang="en-US" sz="1000"/>
                        <a:t>320837</a:t>
                      </a:r>
                    </a:p>
                  </a:txBody>
                  <a:tcPr/>
                </a:tc>
                <a:tc>
                  <a:txBody>
                    <a:bodyPr/>
                    <a:lstStyle/>
                    <a:p>
                      <a:r>
                        <a:rPr lang="en-US" sz="1000"/>
                        <a:t>209821</a:t>
                      </a:r>
                    </a:p>
                  </a:txBody>
                  <a:tcPr/>
                </a:tc>
                <a:tc>
                  <a:txBody>
                    <a:bodyPr/>
                    <a:lstStyle/>
                    <a:p>
                      <a:r>
                        <a:rPr lang="en-US" sz="1000"/>
                        <a:t>2736984</a:t>
                      </a:r>
                    </a:p>
                  </a:txBody>
                  <a:tcPr/>
                </a:tc>
                <a:extLst>
                  <a:ext uri="{0D108BD9-81ED-4DB2-BD59-A6C34878D82A}">
                    <a16:rowId xmlns:a16="http://schemas.microsoft.com/office/drawing/2014/main" val="1774111614"/>
                  </a:ext>
                </a:extLst>
              </a:tr>
            </a:tbl>
          </a:graphicData>
        </a:graphic>
      </p:graphicFrame>
      <p:sp>
        <p:nvSpPr>
          <p:cNvPr id="4" name="Text Placeholder 3">
            <a:extLst>
              <a:ext uri="{FF2B5EF4-FFF2-40B4-BE49-F238E27FC236}">
                <a16:creationId xmlns:a16="http://schemas.microsoft.com/office/drawing/2014/main" id="{C6FD2159-9312-423E-B512-EF01C8183D9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436399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43A21-94B0-4011-832C-BCCA836ED225}"/>
              </a:ext>
            </a:extLst>
          </p:cNvPr>
          <p:cNvSpPr>
            <a:spLocks noGrp="1"/>
          </p:cNvSpPr>
          <p:nvPr>
            <p:ph type="title"/>
          </p:nvPr>
        </p:nvSpPr>
        <p:spPr/>
        <p:txBody>
          <a:bodyPr/>
          <a:lstStyle/>
          <a:p>
            <a:r>
              <a:rPr lang="en-US"/>
              <a:t>Facebook Facebook - Videostarts - Test | extra 3 - 1 of 5</a:t>
            </a:r>
          </a:p>
        </p:txBody>
      </p:sp>
      <p:graphicFrame>
        <p:nvGraphicFramePr>
          <p:cNvPr id="5" name="Table Placeholder 4">
            <a:extLst>
              <a:ext uri="{FF2B5EF4-FFF2-40B4-BE49-F238E27FC236}">
                <a16:creationId xmlns:a16="http://schemas.microsoft.com/office/drawing/2014/main" id="{0708FFF7-889E-4958-86C4-EC177A92CD0A}"/>
              </a:ext>
            </a:extLst>
          </p:cNvPr>
          <p:cNvGraphicFramePr>
            <a:graphicFrameLocks noGrp="1"/>
          </p:cNvGraphicFramePr>
          <p:nvPr>
            <p:ph type="tbl" sz="quarter" idx="13"/>
            <p:extLst>
              <p:ext uri="{D42A27DB-BD31-4B8C-83A1-F6EECF244321}">
                <p14:modId xmlns:p14="http://schemas.microsoft.com/office/powerpoint/2010/main" val="3733668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8709184"/>
                    </a:ext>
                  </a:extLst>
                </a:gridCol>
                <a:gridCol w="658368">
                  <a:extLst>
                    <a:ext uri="{9D8B030D-6E8A-4147-A177-3AD203B41FA5}">
                      <a16:colId xmlns:a16="http://schemas.microsoft.com/office/drawing/2014/main" val="841132400"/>
                    </a:ext>
                  </a:extLst>
                </a:gridCol>
                <a:gridCol w="658368">
                  <a:extLst>
                    <a:ext uri="{9D8B030D-6E8A-4147-A177-3AD203B41FA5}">
                      <a16:colId xmlns:a16="http://schemas.microsoft.com/office/drawing/2014/main" val="3851068653"/>
                    </a:ext>
                  </a:extLst>
                </a:gridCol>
                <a:gridCol w="658368">
                  <a:extLst>
                    <a:ext uri="{9D8B030D-6E8A-4147-A177-3AD203B41FA5}">
                      <a16:colId xmlns:a16="http://schemas.microsoft.com/office/drawing/2014/main" val="3838583765"/>
                    </a:ext>
                  </a:extLst>
                </a:gridCol>
                <a:gridCol w="658368">
                  <a:extLst>
                    <a:ext uri="{9D8B030D-6E8A-4147-A177-3AD203B41FA5}">
                      <a16:colId xmlns:a16="http://schemas.microsoft.com/office/drawing/2014/main" val="3296845973"/>
                    </a:ext>
                  </a:extLst>
                </a:gridCol>
                <a:gridCol w="658368">
                  <a:extLst>
                    <a:ext uri="{9D8B030D-6E8A-4147-A177-3AD203B41FA5}">
                      <a16:colId xmlns:a16="http://schemas.microsoft.com/office/drawing/2014/main" val="1156515058"/>
                    </a:ext>
                  </a:extLst>
                </a:gridCol>
                <a:gridCol w="658368">
                  <a:extLst>
                    <a:ext uri="{9D8B030D-6E8A-4147-A177-3AD203B41FA5}">
                      <a16:colId xmlns:a16="http://schemas.microsoft.com/office/drawing/2014/main" val="808686884"/>
                    </a:ext>
                  </a:extLst>
                </a:gridCol>
                <a:gridCol w="658368">
                  <a:extLst>
                    <a:ext uri="{9D8B030D-6E8A-4147-A177-3AD203B41FA5}">
                      <a16:colId xmlns:a16="http://schemas.microsoft.com/office/drawing/2014/main" val="2012150482"/>
                    </a:ext>
                  </a:extLst>
                </a:gridCol>
                <a:gridCol w="658368">
                  <a:extLst>
                    <a:ext uri="{9D8B030D-6E8A-4147-A177-3AD203B41FA5}">
                      <a16:colId xmlns:a16="http://schemas.microsoft.com/office/drawing/2014/main" val="3349638488"/>
                    </a:ext>
                  </a:extLst>
                </a:gridCol>
                <a:gridCol w="658368">
                  <a:extLst>
                    <a:ext uri="{9D8B030D-6E8A-4147-A177-3AD203B41FA5}">
                      <a16:colId xmlns:a16="http://schemas.microsoft.com/office/drawing/2014/main" val="3562765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911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787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419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782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750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342049"/>
                  </a:ext>
                </a:extLst>
              </a:tr>
            </a:tbl>
          </a:graphicData>
        </a:graphic>
      </p:graphicFrame>
      <p:sp>
        <p:nvSpPr>
          <p:cNvPr id="4" name="Text Placeholder 3">
            <a:extLst>
              <a:ext uri="{FF2B5EF4-FFF2-40B4-BE49-F238E27FC236}">
                <a16:creationId xmlns:a16="http://schemas.microsoft.com/office/drawing/2014/main" id="{CB3103E8-4C63-40AD-932C-AD9CDA09808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712229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AA76A-C090-4B8D-8FC0-B46C40A74BA9}"/>
              </a:ext>
            </a:extLst>
          </p:cNvPr>
          <p:cNvSpPr>
            <a:spLocks noGrp="1"/>
          </p:cNvSpPr>
          <p:nvPr>
            <p:ph type="title"/>
          </p:nvPr>
        </p:nvSpPr>
        <p:spPr/>
        <p:txBody>
          <a:bodyPr/>
          <a:lstStyle/>
          <a:p>
            <a:r>
              <a:rPr lang="en-US"/>
              <a:t>Facebook Facebook - Videostarts - Test | extra 3 - 2 of 5</a:t>
            </a:r>
          </a:p>
        </p:txBody>
      </p:sp>
      <p:graphicFrame>
        <p:nvGraphicFramePr>
          <p:cNvPr id="5" name="Table Placeholder 4">
            <a:extLst>
              <a:ext uri="{FF2B5EF4-FFF2-40B4-BE49-F238E27FC236}">
                <a16:creationId xmlns:a16="http://schemas.microsoft.com/office/drawing/2014/main" id="{7BB4114B-2D01-4A0A-9CD6-CC328EF4F2EF}"/>
              </a:ext>
            </a:extLst>
          </p:cNvPr>
          <p:cNvGraphicFramePr>
            <a:graphicFrameLocks noGrp="1"/>
          </p:cNvGraphicFramePr>
          <p:nvPr>
            <p:ph type="tbl" sz="quarter" idx="13"/>
            <p:extLst>
              <p:ext uri="{D42A27DB-BD31-4B8C-83A1-F6EECF244321}">
                <p14:modId xmlns:p14="http://schemas.microsoft.com/office/powerpoint/2010/main" val="2253338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296930"/>
                    </a:ext>
                  </a:extLst>
                </a:gridCol>
                <a:gridCol w="658368">
                  <a:extLst>
                    <a:ext uri="{9D8B030D-6E8A-4147-A177-3AD203B41FA5}">
                      <a16:colId xmlns:a16="http://schemas.microsoft.com/office/drawing/2014/main" val="2705114156"/>
                    </a:ext>
                  </a:extLst>
                </a:gridCol>
                <a:gridCol w="658368">
                  <a:extLst>
                    <a:ext uri="{9D8B030D-6E8A-4147-A177-3AD203B41FA5}">
                      <a16:colId xmlns:a16="http://schemas.microsoft.com/office/drawing/2014/main" val="3472351071"/>
                    </a:ext>
                  </a:extLst>
                </a:gridCol>
                <a:gridCol w="658368">
                  <a:extLst>
                    <a:ext uri="{9D8B030D-6E8A-4147-A177-3AD203B41FA5}">
                      <a16:colId xmlns:a16="http://schemas.microsoft.com/office/drawing/2014/main" val="3602596007"/>
                    </a:ext>
                  </a:extLst>
                </a:gridCol>
                <a:gridCol w="658368">
                  <a:extLst>
                    <a:ext uri="{9D8B030D-6E8A-4147-A177-3AD203B41FA5}">
                      <a16:colId xmlns:a16="http://schemas.microsoft.com/office/drawing/2014/main" val="398612708"/>
                    </a:ext>
                  </a:extLst>
                </a:gridCol>
                <a:gridCol w="658368">
                  <a:extLst>
                    <a:ext uri="{9D8B030D-6E8A-4147-A177-3AD203B41FA5}">
                      <a16:colId xmlns:a16="http://schemas.microsoft.com/office/drawing/2014/main" val="3679305122"/>
                    </a:ext>
                  </a:extLst>
                </a:gridCol>
                <a:gridCol w="658368">
                  <a:extLst>
                    <a:ext uri="{9D8B030D-6E8A-4147-A177-3AD203B41FA5}">
                      <a16:colId xmlns:a16="http://schemas.microsoft.com/office/drawing/2014/main" val="2692333513"/>
                    </a:ext>
                  </a:extLst>
                </a:gridCol>
                <a:gridCol w="658368">
                  <a:extLst>
                    <a:ext uri="{9D8B030D-6E8A-4147-A177-3AD203B41FA5}">
                      <a16:colId xmlns:a16="http://schemas.microsoft.com/office/drawing/2014/main" val="4152600404"/>
                    </a:ext>
                  </a:extLst>
                </a:gridCol>
                <a:gridCol w="658368">
                  <a:extLst>
                    <a:ext uri="{9D8B030D-6E8A-4147-A177-3AD203B41FA5}">
                      <a16:colId xmlns:a16="http://schemas.microsoft.com/office/drawing/2014/main" val="1721199051"/>
                    </a:ext>
                  </a:extLst>
                </a:gridCol>
                <a:gridCol w="658368">
                  <a:extLst>
                    <a:ext uri="{9D8B030D-6E8A-4147-A177-3AD203B41FA5}">
                      <a16:colId xmlns:a16="http://schemas.microsoft.com/office/drawing/2014/main" val="56526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6481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616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481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4603023"/>
                  </a:ext>
                </a:extLst>
              </a:tr>
            </a:tbl>
          </a:graphicData>
        </a:graphic>
      </p:graphicFrame>
      <p:sp>
        <p:nvSpPr>
          <p:cNvPr id="4" name="Text Placeholder 3">
            <a:extLst>
              <a:ext uri="{FF2B5EF4-FFF2-40B4-BE49-F238E27FC236}">
                <a16:creationId xmlns:a16="http://schemas.microsoft.com/office/drawing/2014/main" id="{9C90EAB4-5518-4488-8743-1F4565F6EB8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414120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A411-8FBD-4EF4-ADE2-7D77868F89E7}"/>
              </a:ext>
            </a:extLst>
          </p:cNvPr>
          <p:cNvSpPr>
            <a:spLocks noGrp="1"/>
          </p:cNvSpPr>
          <p:nvPr>
            <p:ph type="title"/>
          </p:nvPr>
        </p:nvSpPr>
        <p:spPr/>
        <p:txBody>
          <a:bodyPr/>
          <a:lstStyle/>
          <a:p>
            <a:r>
              <a:rPr lang="en-US"/>
              <a:t>Facebook Facebook - Videostarts - Test | extra 3 - 3 of 5</a:t>
            </a:r>
          </a:p>
        </p:txBody>
      </p:sp>
      <p:graphicFrame>
        <p:nvGraphicFramePr>
          <p:cNvPr id="5" name="Table Placeholder 4">
            <a:extLst>
              <a:ext uri="{FF2B5EF4-FFF2-40B4-BE49-F238E27FC236}">
                <a16:creationId xmlns:a16="http://schemas.microsoft.com/office/drawing/2014/main" id="{2CE5E637-00E3-462C-9930-EE74AF513FC9}"/>
              </a:ext>
            </a:extLst>
          </p:cNvPr>
          <p:cNvGraphicFramePr>
            <a:graphicFrameLocks noGrp="1"/>
          </p:cNvGraphicFramePr>
          <p:nvPr>
            <p:ph type="tbl" sz="quarter" idx="13"/>
            <p:extLst>
              <p:ext uri="{D42A27DB-BD31-4B8C-83A1-F6EECF244321}">
                <p14:modId xmlns:p14="http://schemas.microsoft.com/office/powerpoint/2010/main" val="200103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11123461"/>
                    </a:ext>
                  </a:extLst>
                </a:gridCol>
                <a:gridCol w="658368">
                  <a:extLst>
                    <a:ext uri="{9D8B030D-6E8A-4147-A177-3AD203B41FA5}">
                      <a16:colId xmlns:a16="http://schemas.microsoft.com/office/drawing/2014/main" val="3493580844"/>
                    </a:ext>
                  </a:extLst>
                </a:gridCol>
                <a:gridCol w="658368">
                  <a:extLst>
                    <a:ext uri="{9D8B030D-6E8A-4147-A177-3AD203B41FA5}">
                      <a16:colId xmlns:a16="http://schemas.microsoft.com/office/drawing/2014/main" val="2471479617"/>
                    </a:ext>
                  </a:extLst>
                </a:gridCol>
                <a:gridCol w="658368">
                  <a:extLst>
                    <a:ext uri="{9D8B030D-6E8A-4147-A177-3AD203B41FA5}">
                      <a16:colId xmlns:a16="http://schemas.microsoft.com/office/drawing/2014/main" val="1141778721"/>
                    </a:ext>
                  </a:extLst>
                </a:gridCol>
                <a:gridCol w="658368">
                  <a:extLst>
                    <a:ext uri="{9D8B030D-6E8A-4147-A177-3AD203B41FA5}">
                      <a16:colId xmlns:a16="http://schemas.microsoft.com/office/drawing/2014/main" val="387441699"/>
                    </a:ext>
                  </a:extLst>
                </a:gridCol>
                <a:gridCol w="658368">
                  <a:extLst>
                    <a:ext uri="{9D8B030D-6E8A-4147-A177-3AD203B41FA5}">
                      <a16:colId xmlns:a16="http://schemas.microsoft.com/office/drawing/2014/main" val="2182776244"/>
                    </a:ext>
                  </a:extLst>
                </a:gridCol>
                <a:gridCol w="658368">
                  <a:extLst>
                    <a:ext uri="{9D8B030D-6E8A-4147-A177-3AD203B41FA5}">
                      <a16:colId xmlns:a16="http://schemas.microsoft.com/office/drawing/2014/main" val="747966074"/>
                    </a:ext>
                  </a:extLst>
                </a:gridCol>
                <a:gridCol w="658368">
                  <a:extLst>
                    <a:ext uri="{9D8B030D-6E8A-4147-A177-3AD203B41FA5}">
                      <a16:colId xmlns:a16="http://schemas.microsoft.com/office/drawing/2014/main" val="541427644"/>
                    </a:ext>
                  </a:extLst>
                </a:gridCol>
                <a:gridCol w="658368">
                  <a:extLst>
                    <a:ext uri="{9D8B030D-6E8A-4147-A177-3AD203B41FA5}">
                      <a16:colId xmlns:a16="http://schemas.microsoft.com/office/drawing/2014/main" val="2726662530"/>
                    </a:ext>
                  </a:extLst>
                </a:gridCol>
                <a:gridCol w="658368">
                  <a:extLst>
                    <a:ext uri="{9D8B030D-6E8A-4147-A177-3AD203B41FA5}">
                      <a16:colId xmlns:a16="http://schemas.microsoft.com/office/drawing/2014/main" val="132922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604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350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564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210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205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28444"/>
                  </a:ext>
                </a:extLst>
              </a:tr>
            </a:tbl>
          </a:graphicData>
        </a:graphic>
      </p:graphicFrame>
      <p:sp>
        <p:nvSpPr>
          <p:cNvPr id="4" name="Text Placeholder 3">
            <a:extLst>
              <a:ext uri="{FF2B5EF4-FFF2-40B4-BE49-F238E27FC236}">
                <a16:creationId xmlns:a16="http://schemas.microsoft.com/office/drawing/2014/main" id="{27705B43-FA5F-40D4-8205-C4AFA5202FED}"/>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42573090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ADF8-F4F6-4D68-AD34-4839479A930E}"/>
              </a:ext>
            </a:extLst>
          </p:cNvPr>
          <p:cNvSpPr>
            <a:spLocks noGrp="1"/>
          </p:cNvSpPr>
          <p:nvPr>
            <p:ph type="title"/>
          </p:nvPr>
        </p:nvSpPr>
        <p:spPr/>
        <p:txBody>
          <a:bodyPr/>
          <a:lstStyle/>
          <a:p>
            <a:r>
              <a:rPr lang="en-US"/>
              <a:t>Facebook Facebook - Videostarts - Test | extra 3 - 4 of 5</a:t>
            </a:r>
          </a:p>
        </p:txBody>
      </p:sp>
      <p:graphicFrame>
        <p:nvGraphicFramePr>
          <p:cNvPr id="5" name="Table Placeholder 4">
            <a:extLst>
              <a:ext uri="{FF2B5EF4-FFF2-40B4-BE49-F238E27FC236}">
                <a16:creationId xmlns:a16="http://schemas.microsoft.com/office/drawing/2014/main" id="{BDD14ABB-7521-4107-BAE3-9CA8A498212F}"/>
              </a:ext>
            </a:extLst>
          </p:cNvPr>
          <p:cNvGraphicFramePr>
            <a:graphicFrameLocks noGrp="1"/>
          </p:cNvGraphicFramePr>
          <p:nvPr>
            <p:ph type="tbl" sz="quarter" idx="13"/>
            <p:extLst>
              <p:ext uri="{D42A27DB-BD31-4B8C-83A1-F6EECF244321}">
                <p14:modId xmlns:p14="http://schemas.microsoft.com/office/powerpoint/2010/main" val="406970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06448086"/>
                    </a:ext>
                  </a:extLst>
                </a:gridCol>
                <a:gridCol w="658368">
                  <a:extLst>
                    <a:ext uri="{9D8B030D-6E8A-4147-A177-3AD203B41FA5}">
                      <a16:colId xmlns:a16="http://schemas.microsoft.com/office/drawing/2014/main" val="2714106216"/>
                    </a:ext>
                  </a:extLst>
                </a:gridCol>
                <a:gridCol w="658368">
                  <a:extLst>
                    <a:ext uri="{9D8B030D-6E8A-4147-A177-3AD203B41FA5}">
                      <a16:colId xmlns:a16="http://schemas.microsoft.com/office/drawing/2014/main" val="4282598587"/>
                    </a:ext>
                  </a:extLst>
                </a:gridCol>
                <a:gridCol w="658368">
                  <a:extLst>
                    <a:ext uri="{9D8B030D-6E8A-4147-A177-3AD203B41FA5}">
                      <a16:colId xmlns:a16="http://schemas.microsoft.com/office/drawing/2014/main" val="1404090395"/>
                    </a:ext>
                  </a:extLst>
                </a:gridCol>
                <a:gridCol w="658368">
                  <a:extLst>
                    <a:ext uri="{9D8B030D-6E8A-4147-A177-3AD203B41FA5}">
                      <a16:colId xmlns:a16="http://schemas.microsoft.com/office/drawing/2014/main" val="3467997749"/>
                    </a:ext>
                  </a:extLst>
                </a:gridCol>
                <a:gridCol w="658368">
                  <a:extLst>
                    <a:ext uri="{9D8B030D-6E8A-4147-A177-3AD203B41FA5}">
                      <a16:colId xmlns:a16="http://schemas.microsoft.com/office/drawing/2014/main" val="2006255822"/>
                    </a:ext>
                  </a:extLst>
                </a:gridCol>
                <a:gridCol w="658368">
                  <a:extLst>
                    <a:ext uri="{9D8B030D-6E8A-4147-A177-3AD203B41FA5}">
                      <a16:colId xmlns:a16="http://schemas.microsoft.com/office/drawing/2014/main" val="2441046019"/>
                    </a:ext>
                  </a:extLst>
                </a:gridCol>
                <a:gridCol w="658368">
                  <a:extLst>
                    <a:ext uri="{9D8B030D-6E8A-4147-A177-3AD203B41FA5}">
                      <a16:colId xmlns:a16="http://schemas.microsoft.com/office/drawing/2014/main" val="466439373"/>
                    </a:ext>
                  </a:extLst>
                </a:gridCol>
                <a:gridCol w="658368">
                  <a:extLst>
                    <a:ext uri="{9D8B030D-6E8A-4147-A177-3AD203B41FA5}">
                      <a16:colId xmlns:a16="http://schemas.microsoft.com/office/drawing/2014/main" val="3608147758"/>
                    </a:ext>
                  </a:extLst>
                </a:gridCol>
                <a:gridCol w="658368">
                  <a:extLst>
                    <a:ext uri="{9D8B030D-6E8A-4147-A177-3AD203B41FA5}">
                      <a16:colId xmlns:a16="http://schemas.microsoft.com/office/drawing/2014/main" val="1269344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5067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009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493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352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3683847"/>
                  </a:ext>
                </a:extLst>
              </a:tr>
            </a:tbl>
          </a:graphicData>
        </a:graphic>
      </p:graphicFrame>
      <p:sp>
        <p:nvSpPr>
          <p:cNvPr id="4" name="Text Placeholder 3">
            <a:extLst>
              <a:ext uri="{FF2B5EF4-FFF2-40B4-BE49-F238E27FC236}">
                <a16:creationId xmlns:a16="http://schemas.microsoft.com/office/drawing/2014/main" id="{462CCB4C-E79C-4F02-A60E-6260EF0B05B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9489105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945F3-00C2-4764-9017-0F8A07A8D1C3}"/>
              </a:ext>
            </a:extLst>
          </p:cNvPr>
          <p:cNvSpPr>
            <a:spLocks noGrp="1"/>
          </p:cNvSpPr>
          <p:nvPr>
            <p:ph type="title"/>
          </p:nvPr>
        </p:nvSpPr>
        <p:spPr/>
        <p:txBody>
          <a:bodyPr/>
          <a:lstStyle/>
          <a:p>
            <a:r>
              <a:rPr lang="en-US"/>
              <a:t>Facebook Facebook - Videostarts - Test | extra 3 - 5 of 5</a:t>
            </a:r>
          </a:p>
        </p:txBody>
      </p:sp>
      <p:graphicFrame>
        <p:nvGraphicFramePr>
          <p:cNvPr id="5" name="Table Placeholder 4">
            <a:extLst>
              <a:ext uri="{FF2B5EF4-FFF2-40B4-BE49-F238E27FC236}">
                <a16:creationId xmlns:a16="http://schemas.microsoft.com/office/drawing/2014/main" id="{0EA06D0E-1E39-4BF8-9AF4-9F9857447A1B}"/>
              </a:ext>
            </a:extLst>
          </p:cNvPr>
          <p:cNvGraphicFramePr>
            <a:graphicFrameLocks noGrp="1"/>
          </p:cNvGraphicFramePr>
          <p:nvPr>
            <p:ph type="tbl" sz="quarter" idx="13"/>
            <p:extLst>
              <p:ext uri="{D42A27DB-BD31-4B8C-83A1-F6EECF244321}">
                <p14:modId xmlns:p14="http://schemas.microsoft.com/office/powerpoint/2010/main" val="378325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11321554"/>
                    </a:ext>
                  </a:extLst>
                </a:gridCol>
                <a:gridCol w="658368">
                  <a:extLst>
                    <a:ext uri="{9D8B030D-6E8A-4147-A177-3AD203B41FA5}">
                      <a16:colId xmlns:a16="http://schemas.microsoft.com/office/drawing/2014/main" val="3397707008"/>
                    </a:ext>
                  </a:extLst>
                </a:gridCol>
                <a:gridCol w="658368">
                  <a:extLst>
                    <a:ext uri="{9D8B030D-6E8A-4147-A177-3AD203B41FA5}">
                      <a16:colId xmlns:a16="http://schemas.microsoft.com/office/drawing/2014/main" val="3323060061"/>
                    </a:ext>
                  </a:extLst>
                </a:gridCol>
                <a:gridCol w="658368">
                  <a:extLst>
                    <a:ext uri="{9D8B030D-6E8A-4147-A177-3AD203B41FA5}">
                      <a16:colId xmlns:a16="http://schemas.microsoft.com/office/drawing/2014/main" val="2715993026"/>
                    </a:ext>
                  </a:extLst>
                </a:gridCol>
                <a:gridCol w="658368">
                  <a:extLst>
                    <a:ext uri="{9D8B030D-6E8A-4147-A177-3AD203B41FA5}">
                      <a16:colId xmlns:a16="http://schemas.microsoft.com/office/drawing/2014/main" val="3023324891"/>
                    </a:ext>
                  </a:extLst>
                </a:gridCol>
                <a:gridCol w="658368">
                  <a:extLst>
                    <a:ext uri="{9D8B030D-6E8A-4147-A177-3AD203B41FA5}">
                      <a16:colId xmlns:a16="http://schemas.microsoft.com/office/drawing/2014/main" val="221960978"/>
                    </a:ext>
                  </a:extLst>
                </a:gridCol>
                <a:gridCol w="658368">
                  <a:extLst>
                    <a:ext uri="{9D8B030D-6E8A-4147-A177-3AD203B41FA5}">
                      <a16:colId xmlns:a16="http://schemas.microsoft.com/office/drawing/2014/main" val="1568424338"/>
                    </a:ext>
                  </a:extLst>
                </a:gridCol>
                <a:gridCol w="658368">
                  <a:extLst>
                    <a:ext uri="{9D8B030D-6E8A-4147-A177-3AD203B41FA5}">
                      <a16:colId xmlns:a16="http://schemas.microsoft.com/office/drawing/2014/main" val="389336424"/>
                    </a:ext>
                  </a:extLst>
                </a:gridCol>
                <a:gridCol w="658368">
                  <a:extLst>
                    <a:ext uri="{9D8B030D-6E8A-4147-A177-3AD203B41FA5}">
                      <a16:colId xmlns:a16="http://schemas.microsoft.com/office/drawing/2014/main" val="4117250943"/>
                    </a:ext>
                  </a:extLst>
                </a:gridCol>
                <a:gridCol w="658368">
                  <a:extLst>
                    <a:ext uri="{9D8B030D-6E8A-4147-A177-3AD203B41FA5}">
                      <a16:colId xmlns:a16="http://schemas.microsoft.com/office/drawing/2014/main" val="101548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327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992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245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0039302"/>
                  </a:ext>
                </a:extLst>
              </a:tr>
            </a:tbl>
          </a:graphicData>
        </a:graphic>
      </p:graphicFrame>
      <p:sp>
        <p:nvSpPr>
          <p:cNvPr id="4" name="Text Placeholder 3">
            <a:extLst>
              <a:ext uri="{FF2B5EF4-FFF2-40B4-BE49-F238E27FC236}">
                <a16:creationId xmlns:a16="http://schemas.microsoft.com/office/drawing/2014/main" id="{CC1E79A4-F42E-4CBB-BF41-D1915F4186D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24729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4972A-A9EC-4A1F-940F-B3824525E88E}"/>
              </a:ext>
            </a:extLst>
          </p:cNvPr>
          <p:cNvSpPr>
            <a:spLocks noGrp="1"/>
          </p:cNvSpPr>
          <p:nvPr>
            <p:ph type="title"/>
          </p:nvPr>
        </p:nvSpPr>
        <p:spPr/>
        <p:txBody>
          <a:bodyPr/>
          <a:lstStyle/>
          <a:p>
            <a:r>
              <a:rPr lang="en-US"/>
              <a:t>Facebook Profile - Video Views | extra 3</a:t>
            </a:r>
          </a:p>
        </p:txBody>
      </p:sp>
      <p:graphicFrame>
        <p:nvGraphicFramePr>
          <p:cNvPr id="5" name="Table Placeholder 4">
            <a:extLst>
              <a:ext uri="{FF2B5EF4-FFF2-40B4-BE49-F238E27FC236}">
                <a16:creationId xmlns:a16="http://schemas.microsoft.com/office/drawing/2014/main" id="{E112D358-2240-47A9-8EEC-39549028282E}"/>
              </a:ext>
            </a:extLst>
          </p:cNvPr>
          <p:cNvGraphicFramePr>
            <a:graphicFrameLocks noGrp="1"/>
          </p:cNvGraphicFramePr>
          <p:nvPr>
            <p:ph type="tbl" sz="quarter" idx="13"/>
            <p:extLst>
              <p:ext uri="{D42A27DB-BD31-4B8C-83A1-F6EECF244321}">
                <p14:modId xmlns:p14="http://schemas.microsoft.com/office/powerpoint/2010/main" val="150996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1199095"/>
                    </a:ext>
                  </a:extLst>
                </a:gridCol>
                <a:gridCol w="2468880">
                  <a:extLst>
                    <a:ext uri="{9D8B030D-6E8A-4147-A177-3AD203B41FA5}">
                      <a16:colId xmlns:a16="http://schemas.microsoft.com/office/drawing/2014/main" val="1576034582"/>
                    </a:ext>
                  </a:extLst>
                </a:gridCol>
                <a:gridCol w="2468880">
                  <a:extLst>
                    <a:ext uri="{9D8B030D-6E8A-4147-A177-3AD203B41FA5}">
                      <a16:colId xmlns:a16="http://schemas.microsoft.com/office/drawing/2014/main" val="1392992327"/>
                    </a:ext>
                  </a:extLst>
                </a:gridCol>
              </a:tblGrid>
              <a:tr h="370840">
                <a:tc>
                  <a:txBody>
                    <a:bodyPr/>
                    <a:lstStyle/>
                    <a:p>
                      <a:r>
                        <a:rPr lang="en-US" sz="1000"/>
                        <a:t>Name</a:t>
                      </a:r>
                    </a:p>
                  </a:txBody>
                  <a:tcPr/>
                </a:tc>
                <a:tc>
                  <a:txBody>
                    <a:bodyPr/>
                    <a:lstStyle/>
                    <a:p>
                      <a:r>
                        <a:rPr lang="en-US" sz="1000"/>
                        <a:t>Starts ab 3 Sek.</a:t>
                      </a:r>
                    </a:p>
                  </a:txBody>
                  <a:tcPr/>
                </a:tc>
                <a:tc>
                  <a:txBody>
                    <a:bodyPr/>
                    <a:lstStyle/>
                    <a:p>
                      <a:r>
                        <a:rPr lang="en-US" sz="1000"/>
                        <a:t>Starts ab 10 Sek.</a:t>
                      </a:r>
                    </a:p>
                  </a:txBody>
                  <a:tcPr/>
                </a:tc>
                <a:extLst>
                  <a:ext uri="{0D108BD9-81ED-4DB2-BD59-A6C34878D82A}">
                    <a16:rowId xmlns:a16="http://schemas.microsoft.com/office/drawing/2014/main" val="3303683437"/>
                  </a:ext>
                </a:extLst>
              </a:tr>
              <a:tr h="370840">
                <a:tc>
                  <a:txBody>
                    <a:bodyPr/>
                    <a:lstStyle/>
                    <a:p>
                      <a:r>
                        <a:rPr lang="en-US" sz="1000"/>
                        <a:t>Extra 3</a:t>
                      </a:r>
                    </a:p>
                  </a:txBody>
                  <a:tcPr/>
                </a:tc>
                <a:tc>
                  <a:txBody>
                    <a:bodyPr/>
                    <a:lstStyle/>
                    <a:p>
                      <a:r>
                        <a:rPr lang="en-US" sz="1000"/>
                        <a:t>17165527</a:t>
                      </a:r>
                    </a:p>
                  </a:txBody>
                  <a:tcPr/>
                </a:tc>
                <a:tc>
                  <a:txBody>
                    <a:bodyPr/>
                    <a:lstStyle/>
                    <a:p>
                      <a:r>
                        <a:rPr lang="en-US" sz="1000"/>
                        <a:t>10340152</a:t>
                      </a:r>
                    </a:p>
                  </a:txBody>
                  <a:tcPr/>
                </a:tc>
                <a:extLst>
                  <a:ext uri="{0D108BD9-81ED-4DB2-BD59-A6C34878D82A}">
                    <a16:rowId xmlns:a16="http://schemas.microsoft.com/office/drawing/2014/main" val="897441916"/>
                  </a:ext>
                </a:extLst>
              </a:tr>
            </a:tbl>
          </a:graphicData>
        </a:graphic>
      </p:graphicFrame>
      <p:sp>
        <p:nvSpPr>
          <p:cNvPr id="4" name="Text Placeholder 3">
            <a:extLst>
              <a:ext uri="{FF2B5EF4-FFF2-40B4-BE49-F238E27FC236}">
                <a16:creationId xmlns:a16="http://schemas.microsoft.com/office/drawing/2014/main" id="{7308E0B3-817E-4EDC-AB16-AE60E16E287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3963713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4002</Words>
  <Application>Microsoft Office PowerPoint</Application>
  <PresentationFormat>On-screen Show (4:3)</PresentationFormat>
  <Paragraphs>1898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MeFo - Monatsbericht</vt:lpstr>
      <vt:lpstr>Facebook Profil - Po.Reichw. Aktive Nutzer, Starts, Fans | extra 3</vt:lpstr>
      <vt:lpstr>Facebook Eigene Posts - Videostarts - Export_alt | extra 3 - 1 of 5</vt:lpstr>
      <vt:lpstr>Facebook Eigene Posts - Videostarts - Export_alt | extra 3 - 2 of 5</vt:lpstr>
      <vt:lpstr>Facebook Eigene Posts - Videostarts - Export_alt | extra 3 - 3 of 5</vt:lpstr>
      <vt:lpstr>Facebook Eigene Posts - Videostarts - Export_alt | extra 3 - 4 of 5</vt:lpstr>
      <vt:lpstr>Facebook Eigene Posts - Videostarts - Export_alt | extra 3 - 5 of 5</vt:lpstr>
      <vt:lpstr>Facebook Eigene Posts - Videostarts - Export | extra 3 - 1 of 5</vt:lpstr>
      <vt:lpstr>Facebook Eigene Posts - Videostarts - Export | extra 3 - 2 of 5</vt:lpstr>
      <vt:lpstr>Facebook Eigene Posts - Videostarts - Export | extra 3 - 3 of 5</vt:lpstr>
      <vt:lpstr>Facebook Eigene Posts - Videostarts - Export | extra 3 - 4 of 5</vt:lpstr>
      <vt:lpstr>Facebook Eigene Posts - Videostarts - Export | extra 3 - 5 of 5</vt:lpstr>
      <vt:lpstr>Facebook Facebook - Videostarts | extra 3 - 1 of 3</vt:lpstr>
      <vt:lpstr>Facebook Facebook - Videostarts | extra 3 - 2 of 3</vt:lpstr>
      <vt:lpstr>Facebook Facebook - Videostarts | extra 3 - 3 of 3</vt:lpstr>
      <vt:lpstr>Facebook Eigene Videos - Crossposts - Export | extra 3 - 1 of 8</vt:lpstr>
      <vt:lpstr>Facebook Eigene Videos - Crossposts - Export | extra 3 - 2 of 8</vt:lpstr>
      <vt:lpstr>Facebook Eigene Videos - Crossposts - Export | extra 3 - 3 of 8</vt:lpstr>
      <vt:lpstr>Facebook Eigene Videos - Crossposts - Export | extra 3 - 4 of 8</vt:lpstr>
      <vt:lpstr>Facebook Eigene Videos - Crossposts - Export | extra 3 - 5 of 8</vt:lpstr>
      <vt:lpstr>Facebook Eigene Videos - Crossposts - Export | extra 3 - 6 of 8</vt:lpstr>
      <vt:lpstr>Facebook Eigene Videos - Crossposts - Export | extra 3 - 7 of 8</vt:lpstr>
      <vt:lpstr>Facebook Eigene Videos - Crossposts - Export | extra 3 - 8 of 8</vt:lpstr>
      <vt:lpstr>Youtube Video Views Change  | extra 3</vt:lpstr>
      <vt:lpstr>Youtube YT Videos im Zeitraum veröffentlicht -  Lifetime | extra 3 - 1 of 3</vt:lpstr>
      <vt:lpstr>Youtube YT Videos im Zeitraum veröffentlicht -  Lifetime | extra 3 - 2 of 3</vt:lpstr>
      <vt:lpstr>Youtube YT Videos im Zeitraum veröffentlicht -  Lifetime | extra 3 - 3 of 3</vt:lpstr>
      <vt:lpstr>Youtube YT Top Ten Videos im Zeitraum genutzt | extra 3 - 1 of 2</vt:lpstr>
      <vt:lpstr>Youtube YT Top Ten Videos im Zeitraum genutzt | extra 3 - 2 of 2</vt:lpstr>
      <vt:lpstr>Twitter T - Übersicht mit Daten für die eigenen Tweets | extra 3</vt:lpstr>
      <vt:lpstr>Facebook Eigene Posts - Aktive Nutzer - Export | extra 3 - 1 of 4</vt:lpstr>
      <vt:lpstr>Facebook Eigene Posts - Aktive Nutzer - Export | extra 3 - 2 of 4</vt:lpstr>
      <vt:lpstr>Facebook Eigene Posts - Aktive Nutzer - Export | extra 3 - 3 of 4</vt:lpstr>
      <vt:lpstr>Facebook Eigene Posts - Aktive Nutzer - Export | extra 3 - 4 of 4</vt:lpstr>
      <vt:lpstr>Facebook Profil - Video-Starts ab 10 Sek. | extra 3</vt:lpstr>
      <vt:lpstr>Facebook Video views mind. 10 Sek. | extra 3</vt:lpstr>
      <vt:lpstr>Facebook Profil - Video-Starts ab 3 Sek. | extra 3</vt:lpstr>
      <vt:lpstr>Youtube YT - Profilübersicht (intern) | extra 3</vt:lpstr>
      <vt:lpstr>Youtube YT - Profilübersicht (intern) - Lifetime | extra 3</vt:lpstr>
      <vt:lpstr>Facebook Facebook - Videostarts - Test | extra 3 - 1 of 5</vt:lpstr>
      <vt:lpstr>Facebook Facebook - Videostarts - Test | extra 3 - 2 of 5</vt:lpstr>
      <vt:lpstr>Facebook Facebook - Videostarts - Test | extra 3 - 3 of 5</vt:lpstr>
      <vt:lpstr>Facebook Facebook - Videostarts - Test | extra 3 - 4 of 5</vt:lpstr>
      <vt:lpstr>Facebook Facebook - Videostarts - Test | extra 3 - 5 of 5</vt:lpstr>
      <vt:lpstr>Facebook Profile - Video Views | extra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Monatsbericht</dc:title>
  <dc:creator>Frederik Peiniger</dc:creator>
  <cp:lastModifiedBy>Frederik Peiniger</cp:lastModifiedBy>
  <cp:revision>1</cp:revision>
  <dcterms:created xsi:type="dcterms:W3CDTF">2019-02-20T11:45:23Z</dcterms:created>
  <dcterms:modified xsi:type="dcterms:W3CDTF">2019-02-20T11:47:46Z</dcterms:modified>
</cp:coreProperties>
</file>