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5" r:id="rId9"/>
    <p:sldId id="266" r:id="rId10"/>
    <p:sldId id="267" r:id="rId11"/>
    <p:sldId id="268" r:id="rId12"/>
    <p:sldId id="269" r:id="rId13"/>
    <p:sldId id="271" r:id="rId14"/>
    <p:sldId id="272" r:id="rId15"/>
    <p:sldId id="273" r:id="rId16"/>
    <p:sldId id="275" r:id="rId17"/>
    <p:sldId id="276" r:id="rId18"/>
    <p:sldId id="277" r:id="rId19"/>
    <p:sldId id="278" r:id="rId20"/>
    <p:sldId id="279" r:id="rId21"/>
    <p:sldId id="280" r:id="rId22"/>
    <p:sldId id="281" r:id="rId23"/>
    <p:sldId id="282" r:id="rId24"/>
    <p:sldId id="284" r:id="rId25"/>
    <p:sldId id="285" r:id="rId26"/>
    <p:sldId id="286" r:id="rId27"/>
    <p:sldId id="287" r:id="rId28"/>
    <p:sldId id="289" r:id="rId29"/>
    <p:sldId id="290" r:id="rId30"/>
    <p:sldId id="291" r:id="rId31"/>
    <p:sldId id="293" r:id="rId32"/>
    <p:sldId id="294" r:id="rId33"/>
    <p:sldId id="295" r:id="rId34"/>
    <p:sldId id="296" r:id="rId35"/>
    <p:sldId id="297" r:id="rId36"/>
    <p:sldId id="298" r:id="rId37"/>
    <p:sldId id="299" r:id="rId38"/>
    <p:sldId id="300" r:id="rId39"/>
    <p:sldId id="301" r:id="rId40"/>
    <p:sldId id="303" r:id="rId41"/>
    <p:sldId id="304" r:id="rId42"/>
    <p:sldId id="305" r:id="rId43"/>
    <p:sldId id="306" r:id="rId44"/>
    <p:sldId id="307" r:id="rId45"/>
    <p:sldId id="308"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Sheet1!$A$2:$A$396</c:f>
              <c:strCache>
                <c:ptCount val="395"/>
                <c:pt idx="0">
                  <c:v>01.04.2017</c:v>
                </c:pt>
                <c:pt idx="1">
                  <c:v>02.04.2017</c:v>
                </c:pt>
                <c:pt idx="2">
                  <c:v>03.04.2017</c:v>
                </c:pt>
                <c:pt idx="3">
                  <c:v>04.04.2017</c:v>
                </c:pt>
                <c:pt idx="4">
                  <c:v>05.04.2017</c:v>
                </c:pt>
                <c:pt idx="5">
                  <c:v>06.04.2017</c:v>
                </c:pt>
                <c:pt idx="6">
                  <c:v>07.04.2017</c:v>
                </c:pt>
                <c:pt idx="7">
                  <c:v>08.04.2017</c:v>
                </c:pt>
                <c:pt idx="8">
                  <c:v>09.04.2017</c:v>
                </c:pt>
                <c:pt idx="9">
                  <c:v>10.04.2017</c:v>
                </c:pt>
                <c:pt idx="10">
                  <c:v>11.04.2017</c:v>
                </c:pt>
                <c:pt idx="11">
                  <c:v>12.04.2017</c:v>
                </c:pt>
                <c:pt idx="12">
                  <c:v>13.04.2017</c:v>
                </c:pt>
                <c:pt idx="13">
                  <c:v>14.04.2017</c:v>
                </c:pt>
                <c:pt idx="14">
                  <c:v>15.04.2017</c:v>
                </c:pt>
                <c:pt idx="15">
                  <c:v>16.04.2017</c:v>
                </c:pt>
                <c:pt idx="16">
                  <c:v>17.04.2017</c:v>
                </c:pt>
                <c:pt idx="17">
                  <c:v>18.04.2017</c:v>
                </c:pt>
                <c:pt idx="18">
                  <c:v>19.04.2017</c:v>
                </c:pt>
                <c:pt idx="19">
                  <c:v>20.04.2017</c:v>
                </c:pt>
                <c:pt idx="20">
                  <c:v>21.04.2017</c:v>
                </c:pt>
                <c:pt idx="21">
                  <c:v>22.04.2017</c:v>
                </c:pt>
                <c:pt idx="22">
                  <c:v>23.04.2017</c:v>
                </c:pt>
                <c:pt idx="23">
                  <c:v>24.04.2017</c:v>
                </c:pt>
                <c:pt idx="24">
                  <c:v>25.04.2017</c:v>
                </c:pt>
                <c:pt idx="25">
                  <c:v>26.04.2017</c:v>
                </c:pt>
                <c:pt idx="26">
                  <c:v>27.04.2017</c:v>
                </c:pt>
                <c:pt idx="27">
                  <c:v>28.04.2017</c:v>
                </c:pt>
                <c:pt idx="28">
                  <c:v>29.04.2017</c:v>
                </c:pt>
                <c:pt idx="29">
                  <c:v>30.04.2017</c:v>
                </c:pt>
                <c:pt idx="30">
                  <c:v>01.05.2017</c:v>
                </c:pt>
                <c:pt idx="31">
                  <c:v>02.05.2017</c:v>
                </c:pt>
                <c:pt idx="32">
                  <c:v>03.05.2017</c:v>
                </c:pt>
                <c:pt idx="33">
                  <c:v>04.05.2017</c:v>
                </c:pt>
                <c:pt idx="34">
                  <c:v>05.05.2017</c:v>
                </c:pt>
                <c:pt idx="35">
                  <c:v>06.05.2017</c:v>
                </c:pt>
                <c:pt idx="36">
                  <c:v>07.05.2017</c:v>
                </c:pt>
                <c:pt idx="37">
                  <c:v>08.05.2017</c:v>
                </c:pt>
                <c:pt idx="38">
                  <c:v>09.05.2017</c:v>
                </c:pt>
                <c:pt idx="39">
                  <c:v>10.05.2017</c:v>
                </c:pt>
                <c:pt idx="40">
                  <c:v>11.05.2017</c:v>
                </c:pt>
                <c:pt idx="41">
                  <c:v>12.05.2017</c:v>
                </c:pt>
                <c:pt idx="42">
                  <c:v>13.05.2017</c:v>
                </c:pt>
                <c:pt idx="43">
                  <c:v>14.05.2017</c:v>
                </c:pt>
                <c:pt idx="44">
                  <c:v>15.05.2017</c:v>
                </c:pt>
                <c:pt idx="45">
                  <c:v>16.05.2017</c:v>
                </c:pt>
                <c:pt idx="46">
                  <c:v>17.05.2017</c:v>
                </c:pt>
                <c:pt idx="47">
                  <c:v>18.05.2017</c:v>
                </c:pt>
                <c:pt idx="48">
                  <c:v>19.05.2017</c:v>
                </c:pt>
                <c:pt idx="49">
                  <c:v>20.05.2017</c:v>
                </c:pt>
                <c:pt idx="50">
                  <c:v>21.05.2017</c:v>
                </c:pt>
                <c:pt idx="51">
                  <c:v>22.05.2017</c:v>
                </c:pt>
                <c:pt idx="52">
                  <c:v>23.05.2017</c:v>
                </c:pt>
                <c:pt idx="53">
                  <c:v>24.05.2017</c:v>
                </c:pt>
                <c:pt idx="54">
                  <c:v>25.05.2017</c:v>
                </c:pt>
                <c:pt idx="55">
                  <c:v>26.05.2017</c:v>
                </c:pt>
                <c:pt idx="56">
                  <c:v>27.05.2017</c:v>
                </c:pt>
                <c:pt idx="57">
                  <c:v>28.05.2017</c:v>
                </c:pt>
                <c:pt idx="58">
                  <c:v>29.05.2017</c:v>
                </c:pt>
                <c:pt idx="59">
                  <c:v>30.05.2017</c:v>
                </c:pt>
                <c:pt idx="60">
                  <c:v>31.05.2017</c:v>
                </c:pt>
                <c:pt idx="61">
                  <c:v>01.06.2017</c:v>
                </c:pt>
                <c:pt idx="62">
                  <c:v>02.06.2017</c:v>
                </c:pt>
                <c:pt idx="63">
                  <c:v>03.06.2017</c:v>
                </c:pt>
                <c:pt idx="64">
                  <c:v>04.06.2017</c:v>
                </c:pt>
                <c:pt idx="65">
                  <c:v>05.06.2017</c:v>
                </c:pt>
                <c:pt idx="66">
                  <c:v>06.06.2017</c:v>
                </c:pt>
                <c:pt idx="67">
                  <c:v>07.06.2017</c:v>
                </c:pt>
                <c:pt idx="68">
                  <c:v>08.06.2017</c:v>
                </c:pt>
                <c:pt idx="69">
                  <c:v>09.06.2017</c:v>
                </c:pt>
                <c:pt idx="70">
                  <c:v>10.06.2017</c:v>
                </c:pt>
                <c:pt idx="71">
                  <c:v>11.06.2017</c:v>
                </c:pt>
                <c:pt idx="72">
                  <c:v>12.06.2017</c:v>
                </c:pt>
                <c:pt idx="73">
                  <c:v>13.06.2017</c:v>
                </c:pt>
                <c:pt idx="74">
                  <c:v>14.06.2017</c:v>
                </c:pt>
                <c:pt idx="75">
                  <c:v>15.06.2017</c:v>
                </c:pt>
                <c:pt idx="76">
                  <c:v>16.06.2017</c:v>
                </c:pt>
                <c:pt idx="77">
                  <c:v>17.06.2017</c:v>
                </c:pt>
                <c:pt idx="78">
                  <c:v>18.06.2017</c:v>
                </c:pt>
                <c:pt idx="79">
                  <c:v>19.06.2017</c:v>
                </c:pt>
                <c:pt idx="80">
                  <c:v>20.06.2017</c:v>
                </c:pt>
                <c:pt idx="81">
                  <c:v>21.06.2017</c:v>
                </c:pt>
                <c:pt idx="82">
                  <c:v>22.06.2017</c:v>
                </c:pt>
                <c:pt idx="83">
                  <c:v>23.06.2017</c:v>
                </c:pt>
                <c:pt idx="84">
                  <c:v>24.06.2017</c:v>
                </c:pt>
                <c:pt idx="85">
                  <c:v>25.06.2017</c:v>
                </c:pt>
                <c:pt idx="86">
                  <c:v>26.06.2017</c:v>
                </c:pt>
                <c:pt idx="87">
                  <c:v>27.06.2017</c:v>
                </c:pt>
                <c:pt idx="88">
                  <c:v>28.06.2017</c:v>
                </c:pt>
                <c:pt idx="89">
                  <c:v>29.06.2017</c:v>
                </c:pt>
                <c:pt idx="90">
                  <c:v>30.06.2017</c:v>
                </c:pt>
                <c:pt idx="91">
                  <c:v>01.07.2017</c:v>
                </c:pt>
                <c:pt idx="92">
                  <c:v>02.07.2017</c:v>
                </c:pt>
                <c:pt idx="93">
                  <c:v>03.07.2017</c:v>
                </c:pt>
                <c:pt idx="94">
                  <c:v>04.07.2017</c:v>
                </c:pt>
                <c:pt idx="95">
                  <c:v>05.07.2017</c:v>
                </c:pt>
                <c:pt idx="96">
                  <c:v>06.07.2017</c:v>
                </c:pt>
                <c:pt idx="97">
                  <c:v>07.07.2017</c:v>
                </c:pt>
                <c:pt idx="98">
                  <c:v>08.07.2017</c:v>
                </c:pt>
                <c:pt idx="99">
                  <c:v>09.07.2017</c:v>
                </c:pt>
                <c:pt idx="100">
                  <c:v>10.07.2017</c:v>
                </c:pt>
                <c:pt idx="101">
                  <c:v>11.07.2017</c:v>
                </c:pt>
                <c:pt idx="102">
                  <c:v>12.07.2017</c:v>
                </c:pt>
                <c:pt idx="103">
                  <c:v>13.07.2017</c:v>
                </c:pt>
                <c:pt idx="104">
                  <c:v>14.07.2017</c:v>
                </c:pt>
                <c:pt idx="105">
                  <c:v>15.07.2017</c:v>
                </c:pt>
                <c:pt idx="106">
                  <c:v>16.07.2017</c:v>
                </c:pt>
                <c:pt idx="107">
                  <c:v>17.07.2017</c:v>
                </c:pt>
                <c:pt idx="108">
                  <c:v>18.07.2017</c:v>
                </c:pt>
                <c:pt idx="109">
                  <c:v>19.07.2017</c:v>
                </c:pt>
                <c:pt idx="110">
                  <c:v>20.07.2017</c:v>
                </c:pt>
                <c:pt idx="111">
                  <c:v>21.07.2017</c:v>
                </c:pt>
                <c:pt idx="112">
                  <c:v>22.07.2017</c:v>
                </c:pt>
                <c:pt idx="113">
                  <c:v>23.07.2017</c:v>
                </c:pt>
                <c:pt idx="114">
                  <c:v>24.07.2017</c:v>
                </c:pt>
                <c:pt idx="115">
                  <c:v>25.07.2017</c:v>
                </c:pt>
                <c:pt idx="116">
                  <c:v>26.07.2017</c:v>
                </c:pt>
                <c:pt idx="117">
                  <c:v>27.07.2017</c:v>
                </c:pt>
                <c:pt idx="118">
                  <c:v>28.07.2017</c:v>
                </c:pt>
                <c:pt idx="119">
                  <c:v>29.07.2017</c:v>
                </c:pt>
                <c:pt idx="120">
                  <c:v>30.07.2017</c:v>
                </c:pt>
                <c:pt idx="121">
                  <c:v>31.07.2017</c:v>
                </c:pt>
                <c:pt idx="122">
                  <c:v>01.08.2017</c:v>
                </c:pt>
                <c:pt idx="123">
                  <c:v>02.08.2017</c:v>
                </c:pt>
                <c:pt idx="124">
                  <c:v>03.08.2017</c:v>
                </c:pt>
                <c:pt idx="125">
                  <c:v>04.08.2017</c:v>
                </c:pt>
                <c:pt idx="126">
                  <c:v>05.08.2017</c:v>
                </c:pt>
                <c:pt idx="127">
                  <c:v>06.08.2017</c:v>
                </c:pt>
                <c:pt idx="128">
                  <c:v>07.08.2017</c:v>
                </c:pt>
                <c:pt idx="129">
                  <c:v>08.08.2017</c:v>
                </c:pt>
                <c:pt idx="130">
                  <c:v>09.08.2017</c:v>
                </c:pt>
                <c:pt idx="131">
                  <c:v>10.08.2017</c:v>
                </c:pt>
                <c:pt idx="132">
                  <c:v>11.08.2017</c:v>
                </c:pt>
                <c:pt idx="133">
                  <c:v>12.08.2017</c:v>
                </c:pt>
                <c:pt idx="134">
                  <c:v>13.08.2017</c:v>
                </c:pt>
                <c:pt idx="135">
                  <c:v>14.08.2017</c:v>
                </c:pt>
                <c:pt idx="136">
                  <c:v>15.08.2017</c:v>
                </c:pt>
                <c:pt idx="137">
                  <c:v>16.08.2017</c:v>
                </c:pt>
                <c:pt idx="138">
                  <c:v>17.08.2017</c:v>
                </c:pt>
                <c:pt idx="139">
                  <c:v>18.08.2017</c:v>
                </c:pt>
                <c:pt idx="140">
                  <c:v>19.08.2017</c:v>
                </c:pt>
                <c:pt idx="141">
                  <c:v>20.08.2017</c:v>
                </c:pt>
                <c:pt idx="142">
                  <c:v>21.08.2017</c:v>
                </c:pt>
                <c:pt idx="143">
                  <c:v>22.08.2017</c:v>
                </c:pt>
                <c:pt idx="144">
                  <c:v>23.08.2017</c:v>
                </c:pt>
                <c:pt idx="145">
                  <c:v>24.08.2017</c:v>
                </c:pt>
                <c:pt idx="146">
                  <c:v>25.08.2017</c:v>
                </c:pt>
                <c:pt idx="147">
                  <c:v>26.08.2017</c:v>
                </c:pt>
                <c:pt idx="148">
                  <c:v>27.08.2017</c:v>
                </c:pt>
                <c:pt idx="149">
                  <c:v>28.08.2017</c:v>
                </c:pt>
                <c:pt idx="150">
                  <c:v>29.08.2017</c:v>
                </c:pt>
                <c:pt idx="151">
                  <c:v>30.08.2017</c:v>
                </c:pt>
                <c:pt idx="152">
                  <c:v>31.08.2017</c:v>
                </c:pt>
                <c:pt idx="153">
                  <c:v>01.09.2017</c:v>
                </c:pt>
                <c:pt idx="154">
                  <c:v>02.09.2017</c:v>
                </c:pt>
                <c:pt idx="155">
                  <c:v>03.09.2017</c:v>
                </c:pt>
                <c:pt idx="156">
                  <c:v>04.09.2017</c:v>
                </c:pt>
                <c:pt idx="157">
                  <c:v>05.09.2017</c:v>
                </c:pt>
                <c:pt idx="158">
                  <c:v>06.09.2017</c:v>
                </c:pt>
                <c:pt idx="159">
                  <c:v>07.09.2017</c:v>
                </c:pt>
                <c:pt idx="160">
                  <c:v>08.09.2017</c:v>
                </c:pt>
                <c:pt idx="161">
                  <c:v>09.09.2017</c:v>
                </c:pt>
                <c:pt idx="162">
                  <c:v>10.09.2017</c:v>
                </c:pt>
                <c:pt idx="163">
                  <c:v>11.09.2017</c:v>
                </c:pt>
                <c:pt idx="164">
                  <c:v>12.09.2017</c:v>
                </c:pt>
                <c:pt idx="165">
                  <c:v>13.09.2017</c:v>
                </c:pt>
                <c:pt idx="166">
                  <c:v>14.09.2017</c:v>
                </c:pt>
                <c:pt idx="167">
                  <c:v>15.09.2017</c:v>
                </c:pt>
                <c:pt idx="168">
                  <c:v>16.09.2017</c:v>
                </c:pt>
                <c:pt idx="169">
                  <c:v>17.09.2017</c:v>
                </c:pt>
                <c:pt idx="170">
                  <c:v>18.09.2017</c:v>
                </c:pt>
                <c:pt idx="171">
                  <c:v>19.09.2017</c:v>
                </c:pt>
                <c:pt idx="172">
                  <c:v>20.09.2017</c:v>
                </c:pt>
                <c:pt idx="173">
                  <c:v>21.09.2017</c:v>
                </c:pt>
                <c:pt idx="174">
                  <c:v>22.09.2017</c:v>
                </c:pt>
                <c:pt idx="175">
                  <c:v>23.09.2017</c:v>
                </c:pt>
                <c:pt idx="176">
                  <c:v>24.09.2017</c:v>
                </c:pt>
                <c:pt idx="177">
                  <c:v>25.09.2017</c:v>
                </c:pt>
                <c:pt idx="178">
                  <c:v>26.09.2017</c:v>
                </c:pt>
                <c:pt idx="179">
                  <c:v>27.09.2017</c:v>
                </c:pt>
                <c:pt idx="180">
                  <c:v>28.09.2017</c:v>
                </c:pt>
                <c:pt idx="181">
                  <c:v>29.09.2017</c:v>
                </c:pt>
                <c:pt idx="182">
                  <c:v>30.09.2017</c:v>
                </c:pt>
                <c:pt idx="183">
                  <c:v>01.10.2017</c:v>
                </c:pt>
                <c:pt idx="184">
                  <c:v>02.10.2017</c:v>
                </c:pt>
                <c:pt idx="185">
                  <c:v>03.10.2017</c:v>
                </c:pt>
                <c:pt idx="186">
                  <c:v>04.10.2017</c:v>
                </c:pt>
                <c:pt idx="187">
                  <c:v>05.10.2017</c:v>
                </c:pt>
                <c:pt idx="188">
                  <c:v>06.10.2017</c:v>
                </c:pt>
                <c:pt idx="189">
                  <c:v>07.10.2017</c:v>
                </c:pt>
                <c:pt idx="190">
                  <c:v>08.10.2017</c:v>
                </c:pt>
                <c:pt idx="191">
                  <c:v>09.10.2017</c:v>
                </c:pt>
                <c:pt idx="192">
                  <c:v>10.10.2017</c:v>
                </c:pt>
                <c:pt idx="193">
                  <c:v>11.10.2017</c:v>
                </c:pt>
                <c:pt idx="194">
                  <c:v>12.10.2017</c:v>
                </c:pt>
                <c:pt idx="195">
                  <c:v>13.10.2017</c:v>
                </c:pt>
                <c:pt idx="196">
                  <c:v>14.10.2017</c:v>
                </c:pt>
                <c:pt idx="197">
                  <c:v>15.10.2017</c:v>
                </c:pt>
                <c:pt idx="198">
                  <c:v>16.10.2017</c:v>
                </c:pt>
                <c:pt idx="199">
                  <c:v>17.10.2017</c:v>
                </c:pt>
                <c:pt idx="200">
                  <c:v>18.10.2017</c:v>
                </c:pt>
                <c:pt idx="201">
                  <c:v>19.10.2017</c:v>
                </c:pt>
                <c:pt idx="202">
                  <c:v>20.10.2017</c:v>
                </c:pt>
                <c:pt idx="203">
                  <c:v>21.10.2017</c:v>
                </c:pt>
                <c:pt idx="204">
                  <c:v>22.10.2017</c:v>
                </c:pt>
                <c:pt idx="205">
                  <c:v>23.10.2017</c:v>
                </c:pt>
                <c:pt idx="206">
                  <c:v>24.10.2017</c:v>
                </c:pt>
                <c:pt idx="207">
                  <c:v>25.10.2017</c:v>
                </c:pt>
                <c:pt idx="208">
                  <c:v>26.10.2017</c:v>
                </c:pt>
                <c:pt idx="209">
                  <c:v>27.10.2017</c:v>
                </c:pt>
                <c:pt idx="210">
                  <c:v>28.10.2017</c:v>
                </c:pt>
                <c:pt idx="211">
                  <c:v>29.10.2017</c:v>
                </c:pt>
                <c:pt idx="212">
                  <c:v>30.10.2017</c:v>
                </c:pt>
                <c:pt idx="213">
                  <c:v>31.10.2017</c:v>
                </c:pt>
                <c:pt idx="214">
                  <c:v>01.11.2017</c:v>
                </c:pt>
                <c:pt idx="215">
                  <c:v>02.11.2017</c:v>
                </c:pt>
                <c:pt idx="216">
                  <c:v>03.11.2017</c:v>
                </c:pt>
                <c:pt idx="217">
                  <c:v>04.11.2017</c:v>
                </c:pt>
                <c:pt idx="218">
                  <c:v>05.11.2017</c:v>
                </c:pt>
                <c:pt idx="219">
                  <c:v>06.11.2017</c:v>
                </c:pt>
                <c:pt idx="220">
                  <c:v>07.11.2017</c:v>
                </c:pt>
                <c:pt idx="221">
                  <c:v>08.11.2017</c:v>
                </c:pt>
                <c:pt idx="222">
                  <c:v>09.11.2017</c:v>
                </c:pt>
                <c:pt idx="223">
                  <c:v>10.11.2017</c:v>
                </c:pt>
                <c:pt idx="224">
                  <c:v>11.11.2017</c:v>
                </c:pt>
                <c:pt idx="225">
                  <c:v>12.11.2017</c:v>
                </c:pt>
                <c:pt idx="226">
                  <c:v>13.11.2017</c:v>
                </c:pt>
                <c:pt idx="227">
                  <c:v>14.11.2017</c:v>
                </c:pt>
                <c:pt idx="228">
                  <c:v>15.11.2017</c:v>
                </c:pt>
                <c:pt idx="229">
                  <c:v>16.11.2017</c:v>
                </c:pt>
                <c:pt idx="230">
                  <c:v>17.11.2017</c:v>
                </c:pt>
                <c:pt idx="231">
                  <c:v>18.11.2017</c:v>
                </c:pt>
                <c:pt idx="232">
                  <c:v>19.11.2017</c:v>
                </c:pt>
                <c:pt idx="233">
                  <c:v>20.11.2017</c:v>
                </c:pt>
                <c:pt idx="234">
                  <c:v>21.11.2017</c:v>
                </c:pt>
                <c:pt idx="235">
                  <c:v>22.11.2017</c:v>
                </c:pt>
                <c:pt idx="236">
                  <c:v>23.11.2017</c:v>
                </c:pt>
                <c:pt idx="237">
                  <c:v>24.11.2017</c:v>
                </c:pt>
                <c:pt idx="238">
                  <c:v>25.11.2017</c:v>
                </c:pt>
                <c:pt idx="239">
                  <c:v>26.11.2017</c:v>
                </c:pt>
                <c:pt idx="240">
                  <c:v>27.11.2017</c:v>
                </c:pt>
                <c:pt idx="241">
                  <c:v>28.11.2017</c:v>
                </c:pt>
                <c:pt idx="242">
                  <c:v>29.11.2017</c:v>
                </c:pt>
                <c:pt idx="243">
                  <c:v>30.11.2017</c:v>
                </c:pt>
                <c:pt idx="244">
                  <c:v>01.12.2017</c:v>
                </c:pt>
                <c:pt idx="245">
                  <c:v>02.12.2017</c:v>
                </c:pt>
                <c:pt idx="246">
                  <c:v>03.12.2017</c:v>
                </c:pt>
                <c:pt idx="247">
                  <c:v>04.12.2017</c:v>
                </c:pt>
                <c:pt idx="248">
                  <c:v>05.12.2017</c:v>
                </c:pt>
                <c:pt idx="249">
                  <c:v>06.12.2017</c:v>
                </c:pt>
                <c:pt idx="250">
                  <c:v>07.12.2017</c:v>
                </c:pt>
                <c:pt idx="251">
                  <c:v>08.12.2017</c:v>
                </c:pt>
                <c:pt idx="252">
                  <c:v>09.12.2017</c:v>
                </c:pt>
                <c:pt idx="253">
                  <c:v>10.12.2017</c:v>
                </c:pt>
                <c:pt idx="254">
                  <c:v>11.12.2017</c:v>
                </c:pt>
                <c:pt idx="255">
                  <c:v>12.12.2017</c:v>
                </c:pt>
                <c:pt idx="256">
                  <c:v>13.12.2017</c:v>
                </c:pt>
                <c:pt idx="257">
                  <c:v>14.12.2017</c:v>
                </c:pt>
                <c:pt idx="258">
                  <c:v>15.12.2017</c:v>
                </c:pt>
                <c:pt idx="259">
                  <c:v>16.12.2017</c:v>
                </c:pt>
                <c:pt idx="260">
                  <c:v>17.12.2017</c:v>
                </c:pt>
                <c:pt idx="261">
                  <c:v>18.12.2017</c:v>
                </c:pt>
                <c:pt idx="262">
                  <c:v>19.12.2017</c:v>
                </c:pt>
                <c:pt idx="263">
                  <c:v>20.12.2017</c:v>
                </c:pt>
                <c:pt idx="264">
                  <c:v>21.12.2017</c:v>
                </c:pt>
                <c:pt idx="265">
                  <c:v>22.12.2017</c:v>
                </c:pt>
                <c:pt idx="266">
                  <c:v>23.12.2017</c:v>
                </c:pt>
                <c:pt idx="267">
                  <c:v>24.12.2017</c:v>
                </c:pt>
                <c:pt idx="268">
                  <c:v>25.12.2017</c:v>
                </c:pt>
                <c:pt idx="269">
                  <c:v>26.12.2017</c:v>
                </c:pt>
                <c:pt idx="270">
                  <c:v>27.12.2017</c:v>
                </c:pt>
                <c:pt idx="271">
                  <c:v>28.12.2017</c:v>
                </c:pt>
                <c:pt idx="272">
                  <c:v>29.12.2017</c:v>
                </c:pt>
                <c:pt idx="273">
                  <c:v>30.12.2017</c:v>
                </c:pt>
                <c:pt idx="274">
                  <c:v>31.12.2017</c:v>
                </c:pt>
                <c:pt idx="275">
                  <c:v>01.01.2018</c:v>
                </c:pt>
                <c:pt idx="276">
                  <c:v>02.01.2018</c:v>
                </c:pt>
                <c:pt idx="277">
                  <c:v>03.01.2018</c:v>
                </c:pt>
                <c:pt idx="278">
                  <c:v>04.01.2018</c:v>
                </c:pt>
                <c:pt idx="279">
                  <c:v>05.01.2018</c:v>
                </c:pt>
                <c:pt idx="280">
                  <c:v>06.01.2018</c:v>
                </c:pt>
                <c:pt idx="281">
                  <c:v>07.01.2018</c:v>
                </c:pt>
                <c:pt idx="282">
                  <c:v>08.01.2018</c:v>
                </c:pt>
                <c:pt idx="283">
                  <c:v>09.01.2018</c:v>
                </c:pt>
                <c:pt idx="284">
                  <c:v>10.01.2018</c:v>
                </c:pt>
                <c:pt idx="285">
                  <c:v>11.01.2018</c:v>
                </c:pt>
                <c:pt idx="286">
                  <c:v>12.01.2018</c:v>
                </c:pt>
                <c:pt idx="287">
                  <c:v>13.01.2018</c:v>
                </c:pt>
                <c:pt idx="288">
                  <c:v>14.01.2018</c:v>
                </c:pt>
                <c:pt idx="289">
                  <c:v>15.01.2018</c:v>
                </c:pt>
                <c:pt idx="290">
                  <c:v>16.01.2018</c:v>
                </c:pt>
                <c:pt idx="291">
                  <c:v>17.01.2018</c:v>
                </c:pt>
                <c:pt idx="292">
                  <c:v>18.01.2018</c:v>
                </c:pt>
                <c:pt idx="293">
                  <c:v>19.01.2018</c:v>
                </c:pt>
                <c:pt idx="294">
                  <c:v>20.01.2018</c:v>
                </c:pt>
                <c:pt idx="295">
                  <c:v>21.01.2018</c:v>
                </c:pt>
                <c:pt idx="296">
                  <c:v>22.01.2018</c:v>
                </c:pt>
                <c:pt idx="297">
                  <c:v>23.01.2018</c:v>
                </c:pt>
                <c:pt idx="298">
                  <c:v>24.01.2018</c:v>
                </c:pt>
                <c:pt idx="299">
                  <c:v>25.01.2018</c:v>
                </c:pt>
                <c:pt idx="300">
                  <c:v>26.01.2018</c:v>
                </c:pt>
                <c:pt idx="301">
                  <c:v>27.01.2018</c:v>
                </c:pt>
                <c:pt idx="302">
                  <c:v>28.01.2018</c:v>
                </c:pt>
                <c:pt idx="303">
                  <c:v>29.01.2018</c:v>
                </c:pt>
                <c:pt idx="304">
                  <c:v>30.01.2018</c:v>
                </c:pt>
                <c:pt idx="305">
                  <c:v>31.01.2018</c:v>
                </c:pt>
                <c:pt idx="306">
                  <c:v>01.02.2018</c:v>
                </c:pt>
                <c:pt idx="307">
                  <c:v>02.02.2018</c:v>
                </c:pt>
                <c:pt idx="308">
                  <c:v>03.02.2018</c:v>
                </c:pt>
                <c:pt idx="309">
                  <c:v>04.02.2018</c:v>
                </c:pt>
                <c:pt idx="310">
                  <c:v>05.02.2018</c:v>
                </c:pt>
                <c:pt idx="311">
                  <c:v>06.02.2018</c:v>
                </c:pt>
                <c:pt idx="312">
                  <c:v>07.02.2018</c:v>
                </c:pt>
                <c:pt idx="313">
                  <c:v>08.02.2018</c:v>
                </c:pt>
                <c:pt idx="314">
                  <c:v>09.02.2018</c:v>
                </c:pt>
                <c:pt idx="315">
                  <c:v>10.02.2018</c:v>
                </c:pt>
                <c:pt idx="316">
                  <c:v>11.02.2018</c:v>
                </c:pt>
                <c:pt idx="317">
                  <c:v>12.02.2018</c:v>
                </c:pt>
                <c:pt idx="318">
                  <c:v>13.02.2018</c:v>
                </c:pt>
                <c:pt idx="319">
                  <c:v>14.02.2018</c:v>
                </c:pt>
                <c:pt idx="320">
                  <c:v>15.02.2018</c:v>
                </c:pt>
                <c:pt idx="321">
                  <c:v>16.02.2018</c:v>
                </c:pt>
                <c:pt idx="322">
                  <c:v>17.02.2018</c:v>
                </c:pt>
                <c:pt idx="323">
                  <c:v>18.02.2018</c:v>
                </c:pt>
                <c:pt idx="324">
                  <c:v>19.02.2018</c:v>
                </c:pt>
                <c:pt idx="325">
                  <c:v>20.02.2018</c:v>
                </c:pt>
                <c:pt idx="326">
                  <c:v>21.02.2018</c:v>
                </c:pt>
                <c:pt idx="327">
                  <c:v>22.02.2018</c:v>
                </c:pt>
                <c:pt idx="328">
                  <c:v>23.02.2018</c:v>
                </c:pt>
                <c:pt idx="329">
                  <c:v>24.02.2018</c:v>
                </c:pt>
                <c:pt idx="330">
                  <c:v>25.02.2018</c:v>
                </c:pt>
                <c:pt idx="331">
                  <c:v>26.02.2018</c:v>
                </c:pt>
                <c:pt idx="332">
                  <c:v>27.02.2018</c:v>
                </c:pt>
                <c:pt idx="333">
                  <c:v>28.02.2018</c:v>
                </c:pt>
                <c:pt idx="334">
                  <c:v>01.03.2018</c:v>
                </c:pt>
                <c:pt idx="335">
                  <c:v>02.03.2018</c:v>
                </c:pt>
                <c:pt idx="336">
                  <c:v>03.03.2018</c:v>
                </c:pt>
                <c:pt idx="337">
                  <c:v>04.03.2018</c:v>
                </c:pt>
                <c:pt idx="338">
                  <c:v>05.03.2018</c:v>
                </c:pt>
                <c:pt idx="339">
                  <c:v>06.03.2018</c:v>
                </c:pt>
                <c:pt idx="340">
                  <c:v>07.03.2018</c:v>
                </c:pt>
                <c:pt idx="341">
                  <c:v>08.03.2018</c:v>
                </c:pt>
                <c:pt idx="342">
                  <c:v>09.03.2018</c:v>
                </c:pt>
                <c:pt idx="343">
                  <c:v>10.03.2018</c:v>
                </c:pt>
                <c:pt idx="344">
                  <c:v>11.03.2018</c:v>
                </c:pt>
                <c:pt idx="345">
                  <c:v>12.03.2018</c:v>
                </c:pt>
                <c:pt idx="346">
                  <c:v>13.03.2018</c:v>
                </c:pt>
                <c:pt idx="347">
                  <c:v>14.03.2018</c:v>
                </c:pt>
                <c:pt idx="348">
                  <c:v>15.03.2018</c:v>
                </c:pt>
                <c:pt idx="349">
                  <c:v>16.03.2018</c:v>
                </c:pt>
                <c:pt idx="350">
                  <c:v>17.03.2018</c:v>
                </c:pt>
                <c:pt idx="351">
                  <c:v>18.03.2018</c:v>
                </c:pt>
                <c:pt idx="352">
                  <c:v>19.03.2018</c:v>
                </c:pt>
                <c:pt idx="353">
                  <c:v>20.03.2018</c:v>
                </c:pt>
                <c:pt idx="354">
                  <c:v>21.03.2018</c:v>
                </c:pt>
                <c:pt idx="355">
                  <c:v>22.03.2018</c:v>
                </c:pt>
                <c:pt idx="356">
                  <c:v>23.03.2018</c:v>
                </c:pt>
                <c:pt idx="357">
                  <c:v>24.03.2018</c:v>
                </c:pt>
                <c:pt idx="358">
                  <c:v>25.03.2018</c:v>
                </c:pt>
                <c:pt idx="359">
                  <c:v>26.03.2018</c:v>
                </c:pt>
                <c:pt idx="360">
                  <c:v>27.03.2018</c:v>
                </c:pt>
                <c:pt idx="361">
                  <c:v>28.03.2018</c:v>
                </c:pt>
                <c:pt idx="362">
                  <c:v>29.03.2018</c:v>
                </c:pt>
                <c:pt idx="363">
                  <c:v>30.03.2018</c:v>
                </c:pt>
                <c:pt idx="364">
                  <c:v>31.03.2018</c:v>
                </c:pt>
                <c:pt idx="365">
                  <c:v>01.04.2018</c:v>
                </c:pt>
                <c:pt idx="366">
                  <c:v>02.04.2018</c:v>
                </c:pt>
                <c:pt idx="367">
                  <c:v>03.04.2018</c:v>
                </c:pt>
                <c:pt idx="368">
                  <c:v>04.04.2018</c:v>
                </c:pt>
                <c:pt idx="369">
                  <c:v>05.04.2018</c:v>
                </c:pt>
                <c:pt idx="370">
                  <c:v>06.04.2018</c:v>
                </c:pt>
                <c:pt idx="371">
                  <c:v>07.04.2018</c:v>
                </c:pt>
                <c:pt idx="372">
                  <c:v>08.04.2018</c:v>
                </c:pt>
                <c:pt idx="373">
                  <c:v>09.04.2018</c:v>
                </c:pt>
                <c:pt idx="374">
                  <c:v>10.04.2018</c:v>
                </c:pt>
                <c:pt idx="375">
                  <c:v>11.04.2018</c:v>
                </c:pt>
                <c:pt idx="376">
                  <c:v>12.04.2018</c:v>
                </c:pt>
                <c:pt idx="377">
                  <c:v>13.04.2018</c:v>
                </c:pt>
                <c:pt idx="378">
                  <c:v>14.04.2018</c:v>
                </c:pt>
                <c:pt idx="379">
                  <c:v>15.04.2018</c:v>
                </c:pt>
                <c:pt idx="380">
                  <c:v>16.04.2018</c:v>
                </c:pt>
                <c:pt idx="381">
                  <c:v>17.04.2018</c:v>
                </c:pt>
                <c:pt idx="382">
                  <c:v>18.04.2018</c:v>
                </c:pt>
                <c:pt idx="383">
                  <c:v>19.04.2018</c:v>
                </c:pt>
                <c:pt idx="384">
                  <c:v>20.04.2018</c:v>
                </c:pt>
                <c:pt idx="385">
                  <c:v>21.04.2018</c:v>
                </c:pt>
                <c:pt idx="386">
                  <c:v>22.04.2018</c:v>
                </c:pt>
                <c:pt idx="387">
                  <c:v>23.04.2018</c:v>
                </c:pt>
                <c:pt idx="388">
                  <c:v>24.04.2018</c:v>
                </c:pt>
                <c:pt idx="389">
                  <c:v>25.04.2018</c:v>
                </c:pt>
                <c:pt idx="390">
                  <c:v>26.04.2018</c:v>
                </c:pt>
                <c:pt idx="391">
                  <c:v>27.04.2018</c:v>
                </c:pt>
                <c:pt idx="392">
                  <c:v>28.04.2018</c:v>
                </c:pt>
                <c:pt idx="393">
                  <c:v>29.04.2018</c:v>
                </c:pt>
                <c:pt idx="394">
                  <c:v>30.04.2018</c:v>
                </c:pt>
              </c:strCache>
            </c:strRef>
          </c:cat>
          <c:val>
            <c:numRef>
              <c:f>Sheet1!$B$2:$B$396</c:f>
              <c:numCache>
                <c:formatCode>General</c:formatCode>
                <c:ptCount val="395"/>
                <c:pt idx="0">
                  <c:v>572218</c:v>
                </c:pt>
                <c:pt idx="1">
                  <c:v>529230</c:v>
                </c:pt>
                <c:pt idx="2">
                  <c:v>397222</c:v>
                </c:pt>
                <c:pt idx="3">
                  <c:v>360554</c:v>
                </c:pt>
                <c:pt idx="4">
                  <c:v>333098</c:v>
                </c:pt>
                <c:pt idx="5">
                  <c:v>510614</c:v>
                </c:pt>
                <c:pt idx="6">
                  <c:v>374643</c:v>
                </c:pt>
                <c:pt idx="7">
                  <c:v>343202</c:v>
                </c:pt>
                <c:pt idx="8">
                  <c:v>324997</c:v>
                </c:pt>
                <c:pt idx="9">
                  <c:v>283212</c:v>
                </c:pt>
                <c:pt idx="10">
                  <c:v>257720</c:v>
                </c:pt>
                <c:pt idx="11">
                  <c:v>243782</c:v>
                </c:pt>
                <c:pt idx="12">
                  <c:v>414763</c:v>
                </c:pt>
                <c:pt idx="13">
                  <c:v>295472</c:v>
                </c:pt>
                <c:pt idx="14">
                  <c:v>259324</c:v>
                </c:pt>
                <c:pt idx="15">
                  <c:v>284137</c:v>
                </c:pt>
                <c:pt idx="16">
                  <c:v>291212</c:v>
                </c:pt>
                <c:pt idx="17">
                  <c:v>239489</c:v>
                </c:pt>
                <c:pt idx="18">
                  <c:v>257169</c:v>
                </c:pt>
                <c:pt idx="19">
                  <c:v>283580</c:v>
                </c:pt>
                <c:pt idx="20">
                  <c:v>649645</c:v>
                </c:pt>
                <c:pt idx="21">
                  <c:v>430091</c:v>
                </c:pt>
                <c:pt idx="22">
                  <c:v>349917</c:v>
                </c:pt>
                <c:pt idx="23">
                  <c:v>286547</c:v>
                </c:pt>
                <c:pt idx="24">
                  <c:v>268924</c:v>
                </c:pt>
                <c:pt idx="25">
                  <c:v>246366</c:v>
                </c:pt>
                <c:pt idx="26">
                  <c:v>266180</c:v>
                </c:pt>
                <c:pt idx="27">
                  <c:v>491781</c:v>
                </c:pt>
                <c:pt idx="28">
                  <c:v>368293</c:v>
                </c:pt>
                <c:pt idx="29">
                  <c:v>323419</c:v>
                </c:pt>
                <c:pt idx="30">
                  <c:v>317598</c:v>
                </c:pt>
                <c:pt idx="31">
                  <c:v>265395</c:v>
                </c:pt>
                <c:pt idx="32">
                  <c:v>248362</c:v>
                </c:pt>
                <c:pt idx="33">
                  <c:v>433566</c:v>
                </c:pt>
                <c:pt idx="34">
                  <c:v>326696</c:v>
                </c:pt>
                <c:pt idx="35">
                  <c:v>289731</c:v>
                </c:pt>
                <c:pt idx="36">
                  <c:v>243584</c:v>
                </c:pt>
                <c:pt idx="37">
                  <c:v>210270</c:v>
                </c:pt>
                <c:pt idx="38">
                  <c:v>193340</c:v>
                </c:pt>
                <c:pt idx="39">
                  <c:v>191129</c:v>
                </c:pt>
                <c:pt idx="40">
                  <c:v>427967</c:v>
                </c:pt>
                <c:pt idx="41">
                  <c:v>448877</c:v>
                </c:pt>
                <c:pt idx="42">
                  <c:v>356229</c:v>
                </c:pt>
                <c:pt idx="43">
                  <c:v>325603</c:v>
                </c:pt>
                <c:pt idx="44">
                  <c:v>276780</c:v>
                </c:pt>
                <c:pt idx="45">
                  <c:v>367457</c:v>
                </c:pt>
                <c:pt idx="46">
                  <c:v>288055</c:v>
                </c:pt>
                <c:pt idx="47">
                  <c:v>467504</c:v>
                </c:pt>
                <c:pt idx="48">
                  <c:v>319588</c:v>
                </c:pt>
                <c:pt idx="49">
                  <c:v>272717</c:v>
                </c:pt>
                <c:pt idx="50">
                  <c:v>248642</c:v>
                </c:pt>
                <c:pt idx="51">
                  <c:v>184507</c:v>
                </c:pt>
                <c:pt idx="52">
                  <c:v>183979</c:v>
                </c:pt>
                <c:pt idx="53">
                  <c:v>190889</c:v>
                </c:pt>
                <c:pt idx="54">
                  <c:v>450338</c:v>
                </c:pt>
                <c:pt idx="55">
                  <c:v>278748</c:v>
                </c:pt>
                <c:pt idx="56">
                  <c:v>231152</c:v>
                </c:pt>
                <c:pt idx="57">
                  <c:v>279270</c:v>
                </c:pt>
                <c:pt idx="58">
                  <c:v>237138</c:v>
                </c:pt>
                <c:pt idx="59">
                  <c:v>228157</c:v>
                </c:pt>
                <c:pt idx="60">
                  <c:v>275217</c:v>
                </c:pt>
                <c:pt idx="61">
                  <c:v>261552</c:v>
                </c:pt>
                <c:pt idx="62">
                  <c:v>548768</c:v>
                </c:pt>
                <c:pt idx="63">
                  <c:v>427775</c:v>
                </c:pt>
                <c:pt idx="64">
                  <c:v>397717</c:v>
                </c:pt>
                <c:pt idx="65">
                  <c:v>397839</c:v>
                </c:pt>
                <c:pt idx="66">
                  <c:v>364416</c:v>
                </c:pt>
                <c:pt idx="67">
                  <c:v>334930</c:v>
                </c:pt>
                <c:pt idx="68">
                  <c:v>410027</c:v>
                </c:pt>
                <c:pt idx="69">
                  <c:v>326447</c:v>
                </c:pt>
                <c:pt idx="70">
                  <c:v>269883</c:v>
                </c:pt>
                <c:pt idx="71">
                  <c:v>248695</c:v>
                </c:pt>
                <c:pt idx="72">
                  <c:v>194560</c:v>
                </c:pt>
                <c:pt idx="73">
                  <c:v>194963</c:v>
                </c:pt>
                <c:pt idx="74">
                  <c:v>203872</c:v>
                </c:pt>
                <c:pt idx="75">
                  <c:v>651879</c:v>
                </c:pt>
                <c:pt idx="76">
                  <c:v>444867</c:v>
                </c:pt>
                <c:pt idx="77">
                  <c:v>382406</c:v>
                </c:pt>
                <c:pt idx="78">
                  <c:v>365279</c:v>
                </c:pt>
                <c:pt idx="79">
                  <c:v>288049</c:v>
                </c:pt>
                <c:pt idx="80">
                  <c:v>307458</c:v>
                </c:pt>
                <c:pt idx="81">
                  <c:v>314141</c:v>
                </c:pt>
                <c:pt idx="82">
                  <c:v>514724</c:v>
                </c:pt>
                <c:pt idx="83">
                  <c:v>412980</c:v>
                </c:pt>
                <c:pt idx="84">
                  <c:v>375482</c:v>
                </c:pt>
                <c:pt idx="85">
                  <c:v>371490</c:v>
                </c:pt>
                <c:pt idx="86">
                  <c:v>329391</c:v>
                </c:pt>
                <c:pt idx="87">
                  <c:v>320433</c:v>
                </c:pt>
                <c:pt idx="88">
                  <c:v>312995</c:v>
                </c:pt>
                <c:pt idx="89">
                  <c:v>672633</c:v>
                </c:pt>
                <c:pt idx="90">
                  <c:v>692807</c:v>
                </c:pt>
                <c:pt idx="91">
                  <c:v>570719</c:v>
                </c:pt>
                <c:pt idx="92">
                  <c:v>571260</c:v>
                </c:pt>
                <c:pt idx="93">
                  <c:v>476239</c:v>
                </c:pt>
                <c:pt idx="94">
                  <c:v>382896</c:v>
                </c:pt>
                <c:pt idx="95">
                  <c:v>392009</c:v>
                </c:pt>
                <c:pt idx="96">
                  <c:v>546315</c:v>
                </c:pt>
                <c:pt idx="97">
                  <c:v>411039</c:v>
                </c:pt>
                <c:pt idx="98">
                  <c:v>443842</c:v>
                </c:pt>
                <c:pt idx="99">
                  <c:v>452258</c:v>
                </c:pt>
                <c:pt idx="100">
                  <c:v>379502</c:v>
                </c:pt>
                <c:pt idx="101">
                  <c:v>337460</c:v>
                </c:pt>
                <c:pt idx="102">
                  <c:v>323043</c:v>
                </c:pt>
                <c:pt idx="103">
                  <c:v>275592</c:v>
                </c:pt>
                <c:pt idx="104">
                  <c:v>270396</c:v>
                </c:pt>
                <c:pt idx="105">
                  <c:v>290057</c:v>
                </c:pt>
                <c:pt idx="106">
                  <c:v>302615</c:v>
                </c:pt>
                <c:pt idx="107">
                  <c:v>280363</c:v>
                </c:pt>
                <c:pt idx="108">
                  <c:v>249591</c:v>
                </c:pt>
                <c:pt idx="109">
                  <c:v>234702</c:v>
                </c:pt>
                <c:pt idx="110">
                  <c:v>226672</c:v>
                </c:pt>
                <c:pt idx="111">
                  <c:v>200666</c:v>
                </c:pt>
                <c:pt idx="112">
                  <c:v>196980</c:v>
                </c:pt>
                <c:pt idx="113">
                  <c:v>202188</c:v>
                </c:pt>
                <c:pt idx="114">
                  <c:v>187863</c:v>
                </c:pt>
                <c:pt idx="115">
                  <c:v>194254</c:v>
                </c:pt>
                <c:pt idx="116">
                  <c:v>180567</c:v>
                </c:pt>
                <c:pt idx="117">
                  <c:v>171487</c:v>
                </c:pt>
                <c:pt idx="118">
                  <c:v>161330</c:v>
                </c:pt>
                <c:pt idx="119">
                  <c:v>154576</c:v>
                </c:pt>
                <c:pt idx="120">
                  <c:v>154446</c:v>
                </c:pt>
                <c:pt idx="121">
                  <c:v>142992</c:v>
                </c:pt>
                <c:pt idx="122">
                  <c:v>173301</c:v>
                </c:pt>
                <c:pt idx="123">
                  <c:v>138895</c:v>
                </c:pt>
                <c:pt idx="124">
                  <c:v>137930</c:v>
                </c:pt>
                <c:pt idx="125">
                  <c:v>171261</c:v>
                </c:pt>
                <c:pt idx="126">
                  <c:v>146870</c:v>
                </c:pt>
                <c:pt idx="127">
                  <c:v>142948</c:v>
                </c:pt>
                <c:pt idx="128">
                  <c:v>131816</c:v>
                </c:pt>
                <c:pt idx="129">
                  <c:v>135434</c:v>
                </c:pt>
                <c:pt idx="130">
                  <c:v>135707</c:v>
                </c:pt>
                <c:pt idx="131">
                  <c:v>219569</c:v>
                </c:pt>
                <c:pt idx="132">
                  <c:v>374997</c:v>
                </c:pt>
                <c:pt idx="133">
                  <c:v>243332</c:v>
                </c:pt>
                <c:pt idx="134">
                  <c:v>217079</c:v>
                </c:pt>
                <c:pt idx="135">
                  <c:v>176918</c:v>
                </c:pt>
                <c:pt idx="136">
                  <c:v>173890</c:v>
                </c:pt>
                <c:pt idx="137">
                  <c:v>163615</c:v>
                </c:pt>
                <c:pt idx="138">
                  <c:v>185389</c:v>
                </c:pt>
                <c:pt idx="139">
                  <c:v>178410</c:v>
                </c:pt>
                <c:pt idx="140">
                  <c:v>156896</c:v>
                </c:pt>
                <c:pt idx="141">
                  <c:v>163165</c:v>
                </c:pt>
                <c:pt idx="142">
                  <c:v>147087</c:v>
                </c:pt>
                <c:pt idx="143">
                  <c:v>145342</c:v>
                </c:pt>
                <c:pt idx="144">
                  <c:v>128509</c:v>
                </c:pt>
                <c:pt idx="145">
                  <c:v>129300</c:v>
                </c:pt>
                <c:pt idx="146">
                  <c:v>135769</c:v>
                </c:pt>
                <c:pt idx="147">
                  <c:v>135435</c:v>
                </c:pt>
                <c:pt idx="148">
                  <c:v>137534</c:v>
                </c:pt>
                <c:pt idx="149">
                  <c:v>128971</c:v>
                </c:pt>
                <c:pt idx="150">
                  <c:v>123491</c:v>
                </c:pt>
                <c:pt idx="151">
                  <c:v>133092</c:v>
                </c:pt>
                <c:pt idx="152">
                  <c:v>382850</c:v>
                </c:pt>
                <c:pt idx="153">
                  <c:v>454916</c:v>
                </c:pt>
                <c:pt idx="154">
                  <c:v>363993</c:v>
                </c:pt>
                <c:pt idx="155">
                  <c:v>345657</c:v>
                </c:pt>
                <c:pt idx="156">
                  <c:v>390204</c:v>
                </c:pt>
                <c:pt idx="157">
                  <c:v>436886</c:v>
                </c:pt>
                <c:pt idx="158">
                  <c:v>437100</c:v>
                </c:pt>
                <c:pt idx="159">
                  <c:v>580854</c:v>
                </c:pt>
                <c:pt idx="160">
                  <c:v>451825</c:v>
                </c:pt>
                <c:pt idx="161">
                  <c:v>421799</c:v>
                </c:pt>
                <c:pt idx="162">
                  <c:v>384859</c:v>
                </c:pt>
                <c:pt idx="163">
                  <c:v>406647</c:v>
                </c:pt>
                <c:pt idx="164">
                  <c:v>482800</c:v>
                </c:pt>
                <c:pt idx="165">
                  <c:v>494948</c:v>
                </c:pt>
                <c:pt idx="166">
                  <c:v>714327</c:v>
                </c:pt>
                <c:pt idx="167">
                  <c:v>621556</c:v>
                </c:pt>
                <c:pt idx="168">
                  <c:v>565374</c:v>
                </c:pt>
                <c:pt idx="169">
                  <c:v>537555</c:v>
                </c:pt>
                <c:pt idx="170">
                  <c:v>401845</c:v>
                </c:pt>
                <c:pt idx="171">
                  <c:v>450528</c:v>
                </c:pt>
                <c:pt idx="172">
                  <c:v>403592</c:v>
                </c:pt>
                <c:pt idx="173">
                  <c:v>403218</c:v>
                </c:pt>
                <c:pt idx="174">
                  <c:v>637545</c:v>
                </c:pt>
                <c:pt idx="175">
                  <c:v>507413</c:v>
                </c:pt>
                <c:pt idx="176">
                  <c:v>449233</c:v>
                </c:pt>
                <c:pt idx="177">
                  <c:v>386247</c:v>
                </c:pt>
                <c:pt idx="178">
                  <c:v>377723</c:v>
                </c:pt>
                <c:pt idx="179">
                  <c:v>507442</c:v>
                </c:pt>
                <c:pt idx="180">
                  <c:v>958880</c:v>
                </c:pt>
                <c:pt idx="181">
                  <c:v>1081884</c:v>
                </c:pt>
                <c:pt idx="182">
                  <c:v>869087</c:v>
                </c:pt>
                <c:pt idx="183">
                  <c:v>624210</c:v>
                </c:pt>
                <c:pt idx="184">
                  <c:v>514060</c:v>
                </c:pt>
                <c:pt idx="185">
                  <c:v>488407</c:v>
                </c:pt>
                <c:pt idx="186">
                  <c:v>397336</c:v>
                </c:pt>
                <c:pt idx="187">
                  <c:v>617225</c:v>
                </c:pt>
                <c:pt idx="188">
                  <c:v>524076</c:v>
                </c:pt>
                <c:pt idx="189">
                  <c:v>490339</c:v>
                </c:pt>
                <c:pt idx="190">
                  <c:v>515846</c:v>
                </c:pt>
                <c:pt idx="191">
                  <c:v>506751</c:v>
                </c:pt>
                <c:pt idx="192">
                  <c:v>550376</c:v>
                </c:pt>
                <c:pt idx="193">
                  <c:v>602447</c:v>
                </c:pt>
                <c:pt idx="194">
                  <c:v>730746</c:v>
                </c:pt>
                <c:pt idx="195">
                  <c:v>569193</c:v>
                </c:pt>
                <c:pt idx="196">
                  <c:v>535631</c:v>
                </c:pt>
                <c:pt idx="197">
                  <c:v>506838</c:v>
                </c:pt>
                <c:pt idx="198">
                  <c:v>413953</c:v>
                </c:pt>
                <c:pt idx="199">
                  <c:v>430104</c:v>
                </c:pt>
                <c:pt idx="200">
                  <c:v>421510</c:v>
                </c:pt>
                <c:pt idx="201">
                  <c:v>770741</c:v>
                </c:pt>
                <c:pt idx="202">
                  <c:v>778056</c:v>
                </c:pt>
                <c:pt idx="203">
                  <c:v>521069</c:v>
                </c:pt>
                <c:pt idx="204">
                  <c:v>426268</c:v>
                </c:pt>
                <c:pt idx="205">
                  <c:v>365152</c:v>
                </c:pt>
                <c:pt idx="206">
                  <c:v>342386</c:v>
                </c:pt>
                <c:pt idx="207">
                  <c:v>334910</c:v>
                </c:pt>
                <c:pt idx="208">
                  <c:v>353522</c:v>
                </c:pt>
                <c:pt idx="209">
                  <c:v>309802</c:v>
                </c:pt>
                <c:pt idx="210">
                  <c:v>302868</c:v>
                </c:pt>
                <c:pt idx="211">
                  <c:v>313443</c:v>
                </c:pt>
                <c:pt idx="212">
                  <c:v>326603</c:v>
                </c:pt>
                <c:pt idx="213">
                  <c:v>329534</c:v>
                </c:pt>
                <c:pt idx="214">
                  <c:v>358699</c:v>
                </c:pt>
                <c:pt idx="215">
                  <c:v>314598</c:v>
                </c:pt>
                <c:pt idx="216">
                  <c:v>443198</c:v>
                </c:pt>
                <c:pt idx="217">
                  <c:v>353590</c:v>
                </c:pt>
                <c:pt idx="218">
                  <c:v>353653</c:v>
                </c:pt>
                <c:pt idx="219">
                  <c:v>268217</c:v>
                </c:pt>
                <c:pt idx="220">
                  <c:v>244951</c:v>
                </c:pt>
                <c:pt idx="221">
                  <c:v>266281</c:v>
                </c:pt>
                <c:pt idx="222">
                  <c:v>464367</c:v>
                </c:pt>
                <c:pt idx="223">
                  <c:v>415063</c:v>
                </c:pt>
                <c:pt idx="224">
                  <c:v>397984</c:v>
                </c:pt>
                <c:pt idx="225">
                  <c:v>404606</c:v>
                </c:pt>
                <c:pt idx="226">
                  <c:v>322250</c:v>
                </c:pt>
                <c:pt idx="227">
                  <c:v>310402</c:v>
                </c:pt>
                <c:pt idx="228">
                  <c:v>288955</c:v>
                </c:pt>
                <c:pt idx="229">
                  <c:v>410117</c:v>
                </c:pt>
                <c:pt idx="230">
                  <c:v>319553</c:v>
                </c:pt>
                <c:pt idx="231">
                  <c:v>310689</c:v>
                </c:pt>
                <c:pt idx="232">
                  <c:v>313184</c:v>
                </c:pt>
                <c:pt idx="233">
                  <c:v>274215</c:v>
                </c:pt>
                <c:pt idx="234">
                  <c:v>300067</c:v>
                </c:pt>
                <c:pt idx="235">
                  <c:v>332477</c:v>
                </c:pt>
                <c:pt idx="236">
                  <c:v>497737</c:v>
                </c:pt>
                <c:pt idx="237">
                  <c:v>607671</c:v>
                </c:pt>
                <c:pt idx="238">
                  <c:v>505840</c:v>
                </c:pt>
                <c:pt idx="239">
                  <c:v>436100</c:v>
                </c:pt>
                <c:pt idx="240">
                  <c:v>368263</c:v>
                </c:pt>
                <c:pt idx="241">
                  <c:v>306012</c:v>
                </c:pt>
                <c:pt idx="242">
                  <c:v>356215</c:v>
                </c:pt>
                <c:pt idx="243">
                  <c:v>444468</c:v>
                </c:pt>
                <c:pt idx="244">
                  <c:v>308428</c:v>
                </c:pt>
                <c:pt idx="245">
                  <c:v>285286</c:v>
                </c:pt>
                <c:pt idx="246">
                  <c:v>277282</c:v>
                </c:pt>
                <c:pt idx="247">
                  <c:v>239491</c:v>
                </c:pt>
                <c:pt idx="248">
                  <c:v>229694</c:v>
                </c:pt>
                <c:pt idx="249">
                  <c:v>242989</c:v>
                </c:pt>
                <c:pt idx="250">
                  <c:v>406129</c:v>
                </c:pt>
                <c:pt idx="251">
                  <c:v>322608</c:v>
                </c:pt>
                <c:pt idx="252">
                  <c:v>294288</c:v>
                </c:pt>
                <c:pt idx="253">
                  <c:v>290834</c:v>
                </c:pt>
                <c:pt idx="254">
                  <c:v>269265</c:v>
                </c:pt>
                <c:pt idx="255">
                  <c:v>300688</c:v>
                </c:pt>
                <c:pt idx="256">
                  <c:v>321029</c:v>
                </c:pt>
                <c:pt idx="257">
                  <c:v>454599</c:v>
                </c:pt>
                <c:pt idx="258">
                  <c:v>381892</c:v>
                </c:pt>
                <c:pt idx="259">
                  <c:v>361998</c:v>
                </c:pt>
                <c:pt idx="260">
                  <c:v>320841</c:v>
                </c:pt>
                <c:pt idx="261">
                  <c:v>268308</c:v>
                </c:pt>
                <c:pt idx="262">
                  <c:v>285447</c:v>
                </c:pt>
                <c:pt idx="263">
                  <c:v>303792</c:v>
                </c:pt>
                <c:pt idx="264">
                  <c:v>305170</c:v>
                </c:pt>
                <c:pt idx="265">
                  <c:v>316603</c:v>
                </c:pt>
                <c:pt idx="266">
                  <c:v>309718</c:v>
                </c:pt>
                <c:pt idx="267">
                  <c:v>313144</c:v>
                </c:pt>
                <c:pt idx="268">
                  <c:v>292999</c:v>
                </c:pt>
                <c:pt idx="269">
                  <c:v>288415</c:v>
                </c:pt>
                <c:pt idx="270">
                  <c:v>272073</c:v>
                </c:pt>
                <c:pt idx="271">
                  <c:v>259840</c:v>
                </c:pt>
                <c:pt idx="272">
                  <c:v>255566</c:v>
                </c:pt>
                <c:pt idx="273">
                  <c:v>328283</c:v>
                </c:pt>
                <c:pt idx="274">
                  <c:v>285967</c:v>
                </c:pt>
                <c:pt idx="275">
                  <c:v>274476</c:v>
                </c:pt>
                <c:pt idx="276">
                  <c:v>283259</c:v>
                </c:pt>
                <c:pt idx="277">
                  <c:v>302780</c:v>
                </c:pt>
                <c:pt idx="278">
                  <c:v>303541</c:v>
                </c:pt>
                <c:pt idx="279">
                  <c:v>293141</c:v>
                </c:pt>
                <c:pt idx="280">
                  <c:v>304761</c:v>
                </c:pt>
                <c:pt idx="281">
                  <c:v>309431</c:v>
                </c:pt>
                <c:pt idx="282">
                  <c:v>256479</c:v>
                </c:pt>
                <c:pt idx="283">
                  <c:v>250771</c:v>
                </c:pt>
                <c:pt idx="284">
                  <c:v>256319</c:v>
                </c:pt>
                <c:pt idx="285">
                  <c:v>266297</c:v>
                </c:pt>
                <c:pt idx="286">
                  <c:v>282028</c:v>
                </c:pt>
                <c:pt idx="287">
                  <c:v>313506</c:v>
                </c:pt>
                <c:pt idx="288">
                  <c:v>325437</c:v>
                </c:pt>
                <c:pt idx="289">
                  <c:v>335054</c:v>
                </c:pt>
                <c:pt idx="290">
                  <c:v>336647</c:v>
                </c:pt>
                <c:pt idx="291">
                  <c:v>323622</c:v>
                </c:pt>
                <c:pt idx="292">
                  <c:v>321675</c:v>
                </c:pt>
                <c:pt idx="293">
                  <c:v>473481</c:v>
                </c:pt>
                <c:pt idx="294">
                  <c:v>457068</c:v>
                </c:pt>
                <c:pt idx="295">
                  <c:v>464248</c:v>
                </c:pt>
                <c:pt idx="296">
                  <c:v>381030</c:v>
                </c:pt>
                <c:pt idx="297">
                  <c:v>333728</c:v>
                </c:pt>
                <c:pt idx="298">
                  <c:v>319885</c:v>
                </c:pt>
                <c:pt idx="299">
                  <c:v>325971</c:v>
                </c:pt>
                <c:pt idx="300">
                  <c:v>556795</c:v>
                </c:pt>
                <c:pt idx="301">
                  <c:v>505102</c:v>
                </c:pt>
                <c:pt idx="302">
                  <c:v>478155</c:v>
                </c:pt>
                <c:pt idx="303">
                  <c:v>362390</c:v>
                </c:pt>
                <c:pt idx="304">
                  <c:v>333518</c:v>
                </c:pt>
                <c:pt idx="305">
                  <c:v>318055</c:v>
                </c:pt>
                <c:pt idx="306">
                  <c:v>369995</c:v>
                </c:pt>
                <c:pt idx="307">
                  <c:v>492723</c:v>
                </c:pt>
                <c:pt idx="308">
                  <c:v>405053</c:v>
                </c:pt>
                <c:pt idx="309">
                  <c:v>385724</c:v>
                </c:pt>
                <c:pt idx="310">
                  <c:v>313839</c:v>
                </c:pt>
                <c:pt idx="311">
                  <c:v>374456</c:v>
                </c:pt>
                <c:pt idx="312">
                  <c:v>364831</c:v>
                </c:pt>
                <c:pt idx="313">
                  <c:v>607313</c:v>
                </c:pt>
                <c:pt idx="314">
                  <c:v>605998</c:v>
                </c:pt>
                <c:pt idx="315">
                  <c:v>512646</c:v>
                </c:pt>
                <c:pt idx="316">
                  <c:v>452148</c:v>
                </c:pt>
                <c:pt idx="317">
                  <c:v>395985</c:v>
                </c:pt>
                <c:pt idx="318">
                  <c:v>429390</c:v>
                </c:pt>
                <c:pt idx="319">
                  <c:v>373176</c:v>
                </c:pt>
                <c:pt idx="320">
                  <c:v>574875</c:v>
                </c:pt>
                <c:pt idx="321">
                  <c:v>455907</c:v>
                </c:pt>
                <c:pt idx="322">
                  <c:v>464157</c:v>
                </c:pt>
                <c:pt idx="323">
                  <c:v>424627</c:v>
                </c:pt>
                <c:pt idx="324">
                  <c:v>377106</c:v>
                </c:pt>
                <c:pt idx="325">
                  <c:v>365422</c:v>
                </c:pt>
                <c:pt idx="326">
                  <c:v>372462</c:v>
                </c:pt>
                <c:pt idx="327">
                  <c:v>459154</c:v>
                </c:pt>
                <c:pt idx="328">
                  <c:v>441097</c:v>
                </c:pt>
                <c:pt idx="329">
                  <c:v>442992</c:v>
                </c:pt>
                <c:pt idx="330">
                  <c:v>402869</c:v>
                </c:pt>
                <c:pt idx="331">
                  <c:v>346027</c:v>
                </c:pt>
                <c:pt idx="332">
                  <c:v>342135</c:v>
                </c:pt>
                <c:pt idx="333">
                  <c:v>344727</c:v>
                </c:pt>
                <c:pt idx="334">
                  <c:v>384698</c:v>
                </c:pt>
                <c:pt idx="335">
                  <c:v>568682</c:v>
                </c:pt>
                <c:pt idx="336">
                  <c:v>543759</c:v>
                </c:pt>
                <c:pt idx="337">
                  <c:v>516466</c:v>
                </c:pt>
                <c:pt idx="338">
                  <c:v>450313</c:v>
                </c:pt>
                <c:pt idx="339">
                  <c:v>436401</c:v>
                </c:pt>
                <c:pt idx="340">
                  <c:v>403957</c:v>
                </c:pt>
                <c:pt idx="341">
                  <c:v>532158</c:v>
                </c:pt>
                <c:pt idx="342">
                  <c:v>483748</c:v>
                </c:pt>
                <c:pt idx="343">
                  <c:v>471389</c:v>
                </c:pt>
                <c:pt idx="344">
                  <c:v>416237</c:v>
                </c:pt>
                <c:pt idx="345">
                  <c:v>366195</c:v>
                </c:pt>
                <c:pt idx="346">
                  <c:v>390098</c:v>
                </c:pt>
                <c:pt idx="347">
                  <c:v>401525</c:v>
                </c:pt>
                <c:pt idx="348">
                  <c:v>538873</c:v>
                </c:pt>
                <c:pt idx="349">
                  <c:v>433300</c:v>
                </c:pt>
                <c:pt idx="350">
                  <c:v>451002</c:v>
                </c:pt>
                <c:pt idx="351">
                  <c:v>415957</c:v>
                </c:pt>
                <c:pt idx="352">
                  <c:v>376423</c:v>
                </c:pt>
                <c:pt idx="353">
                  <c:v>374309</c:v>
                </c:pt>
                <c:pt idx="354">
                  <c:v>361727</c:v>
                </c:pt>
                <c:pt idx="355">
                  <c:v>637199</c:v>
                </c:pt>
                <c:pt idx="356">
                  <c:v>699068</c:v>
                </c:pt>
                <c:pt idx="357">
                  <c:v>542571</c:v>
                </c:pt>
                <c:pt idx="358">
                  <c:v>485322</c:v>
                </c:pt>
                <c:pt idx="359">
                  <c:v>427952</c:v>
                </c:pt>
                <c:pt idx="360">
                  <c:v>393417</c:v>
                </c:pt>
                <c:pt idx="361">
                  <c:v>386636</c:v>
                </c:pt>
                <c:pt idx="362">
                  <c:v>547099</c:v>
                </c:pt>
                <c:pt idx="363">
                  <c:v>410795</c:v>
                </c:pt>
                <c:pt idx="364">
                  <c:v>351161</c:v>
                </c:pt>
                <c:pt idx="365">
                  <c:v>360170</c:v>
                </c:pt>
                <c:pt idx="366">
                  <c:v>374883</c:v>
                </c:pt>
                <c:pt idx="367">
                  <c:v>355864</c:v>
                </c:pt>
                <c:pt idx="368">
                  <c:v>328398</c:v>
                </c:pt>
                <c:pt idx="369">
                  <c:v>430041</c:v>
                </c:pt>
                <c:pt idx="370">
                  <c:v>605441</c:v>
                </c:pt>
                <c:pt idx="371">
                  <c:v>439817</c:v>
                </c:pt>
                <c:pt idx="372">
                  <c:v>440043</c:v>
                </c:pt>
                <c:pt idx="373">
                  <c:v>433160</c:v>
                </c:pt>
                <c:pt idx="374">
                  <c:v>415221</c:v>
                </c:pt>
                <c:pt idx="375">
                  <c:v>452803</c:v>
                </c:pt>
                <c:pt idx="376">
                  <c:v>569292</c:v>
                </c:pt>
                <c:pt idx="377">
                  <c:v>414670</c:v>
                </c:pt>
                <c:pt idx="378">
                  <c:v>375064</c:v>
                </c:pt>
                <c:pt idx="379">
                  <c:v>410039</c:v>
                </c:pt>
                <c:pt idx="380">
                  <c:v>358364</c:v>
                </c:pt>
                <c:pt idx="381">
                  <c:v>359176</c:v>
                </c:pt>
                <c:pt idx="382">
                  <c:v>409342</c:v>
                </c:pt>
                <c:pt idx="383">
                  <c:v>581185</c:v>
                </c:pt>
                <c:pt idx="384">
                  <c:v>466046</c:v>
                </c:pt>
                <c:pt idx="385">
                  <c:v>477536</c:v>
                </c:pt>
                <c:pt idx="386">
                  <c:v>497844</c:v>
                </c:pt>
                <c:pt idx="387">
                  <c:v>422298</c:v>
                </c:pt>
                <c:pt idx="388">
                  <c:v>419841</c:v>
                </c:pt>
                <c:pt idx="389">
                  <c:v>413076</c:v>
                </c:pt>
                <c:pt idx="390">
                  <c:v>666219</c:v>
                </c:pt>
                <c:pt idx="391">
                  <c:v>597793</c:v>
                </c:pt>
                <c:pt idx="392">
                  <c:v>513027</c:v>
                </c:pt>
                <c:pt idx="393">
                  <c:v>552691</c:v>
                </c:pt>
                <c:pt idx="394">
                  <c:v>506007</c:v>
                </c:pt>
              </c:numCache>
            </c:numRef>
          </c:val>
          <c:smooth val="0"/>
          <c:extLst>
            <c:ext xmlns:c16="http://schemas.microsoft.com/office/drawing/2014/chart" uri="{C3380CC4-5D6E-409C-BE32-E72D297353CC}">
              <c16:uniqueId val="{00000000-1513-4135-B124-49DF1B79894F}"/>
            </c:ext>
          </c:extLst>
        </c:ser>
        <c:dLbls>
          <c:showLegendKey val="0"/>
          <c:showVal val="0"/>
          <c:showCatName val="0"/>
          <c:showSerName val="0"/>
          <c:showPercent val="0"/>
          <c:showBubbleSize val="0"/>
        </c:dLbls>
        <c:smooth val="0"/>
        <c:axId val="515482240"/>
        <c:axId val="515483224"/>
      </c:lineChart>
      <c:catAx>
        <c:axId val="515482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83224"/>
        <c:crosses val="autoZero"/>
        <c:auto val="1"/>
        <c:lblAlgn val="ctr"/>
        <c:lblOffset val="100"/>
        <c:noMultiLvlLbl val="0"/>
      </c:catAx>
      <c:valAx>
        <c:axId val="515483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48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Sheet1!$A$2:$A$396</c:f>
              <c:strCache>
                <c:ptCount val="395"/>
                <c:pt idx="0">
                  <c:v>01.04.2017</c:v>
                </c:pt>
                <c:pt idx="1">
                  <c:v>02.04.2017</c:v>
                </c:pt>
                <c:pt idx="2">
                  <c:v>03.04.2017</c:v>
                </c:pt>
                <c:pt idx="3">
                  <c:v>04.04.2017</c:v>
                </c:pt>
                <c:pt idx="4">
                  <c:v>05.04.2017</c:v>
                </c:pt>
                <c:pt idx="5">
                  <c:v>06.04.2017</c:v>
                </c:pt>
                <c:pt idx="6">
                  <c:v>07.04.2017</c:v>
                </c:pt>
                <c:pt idx="7">
                  <c:v>08.04.2017</c:v>
                </c:pt>
                <c:pt idx="8">
                  <c:v>09.04.2017</c:v>
                </c:pt>
                <c:pt idx="9">
                  <c:v>10.04.2017</c:v>
                </c:pt>
                <c:pt idx="10">
                  <c:v>11.04.2017</c:v>
                </c:pt>
                <c:pt idx="11">
                  <c:v>12.04.2017</c:v>
                </c:pt>
                <c:pt idx="12">
                  <c:v>13.04.2017</c:v>
                </c:pt>
                <c:pt idx="13">
                  <c:v>14.04.2017</c:v>
                </c:pt>
                <c:pt idx="14">
                  <c:v>15.04.2017</c:v>
                </c:pt>
                <c:pt idx="15">
                  <c:v>16.04.2017</c:v>
                </c:pt>
                <c:pt idx="16">
                  <c:v>17.04.2017</c:v>
                </c:pt>
                <c:pt idx="17">
                  <c:v>18.04.2017</c:v>
                </c:pt>
                <c:pt idx="18">
                  <c:v>19.04.2017</c:v>
                </c:pt>
                <c:pt idx="19">
                  <c:v>20.04.2017</c:v>
                </c:pt>
                <c:pt idx="20">
                  <c:v>21.04.2017</c:v>
                </c:pt>
                <c:pt idx="21">
                  <c:v>22.04.2017</c:v>
                </c:pt>
                <c:pt idx="22">
                  <c:v>23.04.2017</c:v>
                </c:pt>
                <c:pt idx="23">
                  <c:v>24.04.2017</c:v>
                </c:pt>
                <c:pt idx="24">
                  <c:v>25.04.2017</c:v>
                </c:pt>
                <c:pt idx="25">
                  <c:v>26.04.2017</c:v>
                </c:pt>
                <c:pt idx="26">
                  <c:v>27.04.2017</c:v>
                </c:pt>
                <c:pt idx="27">
                  <c:v>28.04.2017</c:v>
                </c:pt>
                <c:pt idx="28">
                  <c:v>29.04.2017</c:v>
                </c:pt>
                <c:pt idx="29">
                  <c:v>30.04.2017</c:v>
                </c:pt>
                <c:pt idx="30">
                  <c:v>01.05.2017</c:v>
                </c:pt>
                <c:pt idx="31">
                  <c:v>02.05.2017</c:v>
                </c:pt>
                <c:pt idx="32">
                  <c:v>03.05.2017</c:v>
                </c:pt>
                <c:pt idx="33">
                  <c:v>04.05.2017</c:v>
                </c:pt>
                <c:pt idx="34">
                  <c:v>05.05.2017</c:v>
                </c:pt>
                <c:pt idx="35">
                  <c:v>06.05.2017</c:v>
                </c:pt>
                <c:pt idx="36">
                  <c:v>07.05.2017</c:v>
                </c:pt>
                <c:pt idx="37">
                  <c:v>08.05.2017</c:v>
                </c:pt>
                <c:pt idx="38">
                  <c:v>09.05.2017</c:v>
                </c:pt>
                <c:pt idx="39">
                  <c:v>10.05.2017</c:v>
                </c:pt>
                <c:pt idx="40">
                  <c:v>11.05.2017</c:v>
                </c:pt>
                <c:pt idx="41">
                  <c:v>12.05.2017</c:v>
                </c:pt>
                <c:pt idx="42">
                  <c:v>13.05.2017</c:v>
                </c:pt>
                <c:pt idx="43">
                  <c:v>14.05.2017</c:v>
                </c:pt>
                <c:pt idx="44">
                  <c:v>15.05.2017</c:v>
                </c:pt>
                <c:pt idx="45">
                  <c:v>16.05.2017</c:v>
                </c:pt>
                <c:pt idx="46">
                  <c:v>17.05.2017</c:v>
                </c:pt>
                <c:pt idx="47">
                  <c:v>18.05.2017</c:v>
                </c:pt>
                <c:pt idx="48">
                  <c:v>19.05.2017</c:v>
                </c:pt>
                <c:pt idx="49">
                  <c:v>20.05.2017</c:v>
                </c:pt>
                <c:pt idx="50">
                  <c:v>21.05.2017</c:v>
                </c:pt>
                <c:pt idx="51">
                  <c:v>22.05.2017</c:v>
                </c:pt>
                <c:pt idx="52">
                  <c:v>23.05.2017</c:v>
                </c:pt>
                <c:pt idx="53">
                  <c:v>24.05.2017</c:v>
                </c:pt>
                <c:pt idx="54">
                  <c:v>25.05.2017</c:v>
                </c:pt>
                <c:pt idx="55">
                  <c:v>26.05.2017</c:v>
                </c:pt>
                <c:pt idx="56">
                  <c:v>27.05.2017</c:v>
                </c:pt>
                <c:pt idx="57">
                  <c:v>28.05.2017</c:v>
                </c:pt>
                <c:pt idx="58">
                  <c:v>29.05.2017</c:v>
                </c:pt>
                <c:pt idx="59">
                  <c:v>30.05.2017</c:v>
                </c:pt>
                <c:pt idx="60">
                  <c:v>31.05.2017</c:v>
                </c:pt>
                <c:pt idx="61">
                  <c:v>01.06.2017</c:v>
                </c:pt>
                <c:pt idx="62">
                  <c:v>02.06.2017</c:v>
                </c:pt>
                <c:pt idx="63">
                  <c:v>03.06.2017</c:v>
                </c:pt>
                <c:pt idx="64">
                  <c:v>04.06.2017</c:v>
                </c:pt>
                <c:pt idx="65">
                  <c:v>05.06.2017</c:v>
                </c:pt>
                <c:pt idx="66">
                  <c:v>06.06.2017</c:v>
                </c:pt>
                <c:pt idx="67">
                  <c:v>07.06.2017</c:v>
                </c:pt>
                <c:pt idx="68">
                  <c:v>08.06.2017</c:v>
                </c:pt>
                <c:pt idx="69">
                  <c:v>09.06.2017</c:v>
                </c:pt>
                <c:pt idx="70">
                  <c:v>10.06.2017</c:v>
                </c:pt>
                <c:pt idx="71">
                  <c:v>11.06.2017</c:v>
                </c:pt>
                <c:pt idx="72">
                  <c:v>12.06.2017</c:v>
                </c:pt>
                <c:pt idx="73">
                  <c:v>13.06.2017</c:v>
                </c:pt>
                <c:pt idx="74">
                  <c:v>14.06.2017</c:v>
                </c:pt>
                <c:pt idx="75">
                  <c:v>15.06.2017</c:v>
                </c:pt>
                <c:pt idx="76">
                  <c:v>16.06.2017</c:v>
                </c:pt>
                <c:pt idx="77">
                  <c:v>17.06.2017</c:v>
                </c:pt>
                <c:pt idx="78">
                  <c:v>18.06.2017</c:v>
                </c:pt>
                <c:pt idx="79">
                  <c:v>19.06.2017</c:v>
                </c:pt>
                <c:pt idx="80">
                  <c:v>20.06.2017</c:v>
                </c:pt>
                <c:pt idx="81">
                  <c:v>21.06.2017</c:v>
                </c:pt>
                <c:pt idx="82">
                  <c:v>22.06.2017</c:v>
                </c:pt>
                <c:pt idx="83">
                  <c:v>23.06.2017</c:v>
                </c:pt>
                <c:pt idx="84">
                  <c:v>24.06.2017</c:v>
                </c:pt>
                <c:pt idx="85">
                  <c:v>25.06.2017</c:v>
                </c:pt>
                <c:pt idx="86">
                  <c:v>26.06.2017</c:v>
                </c:pt>
                <c:pt idx="87">
                  <c:v>27.06.2017</c:v>
                </c:pt>
                <c:pt idx="88">
                  <c:v>28.06.2017</c:v>
                </c:pt>
                <c:pt idx="89">
                  <c:v>29.06.2017</c:v>
                </c:pt>
                <c:pt idx="90">
                  <c:v>30.06.2017</c:v>
                </c:pt>
                <c:pt idx="91">
                  <c:v>01.07.2017</c:v>
                </c:pt>
                <c:pt idx="92">
                  <c:v>02.07.2017</c:v>
                </c:pt>
                <c:pt idx="93">
                  <c:v>03.07.2017</c:v>
                </c:pt>
                <c:pt idx="94">
                  <c:v>04.07.2017</c:v>
                </c:pt>
                <c:pt idx="95">
                  <c:v>05.07.2017</c:v>
                </c:pt>
                <c:pt idx="96">
                  <c:v>06.07.2017</c:v>
                </c:pt>
                <c:pt idx="97">
                  <c:v>07.07.2017</c:v>
                </c:pt>
                <c:pt idx="98">
                  <c:v>08.07.2017</c:v>
                </c:pt>
                <c:pt idx="99">
                  <c:v>09.07.2017</c:v>
                </c:pt>
                <c:pt idx="100">
                  <c:v>10.07.2017</c:v>
                </c:pt>
                <c:pt idx="101">
                  <c:v>11.07.2017</c:v>
                </c:pt>
                <c:pt idx="102">
                  <c:v>12.07.2017</c:v>
                </c:pt>
                <c:pt idx="103">
                  <c:v>13.07.2017</c:v>
                </c:pt>
                <c:pt idx="104">
                  <c:v>14.07.2017</c:v>
                </c:pt>
                <c:pt idx="105">
                  <c:v>15.07.2017</c:v>
                </c:pt>
                <c:pt idx="106">
                  <c:v>16.07.2017</c:v>
                </c:pt>
                <c:pt idx="107">
                  <c:v>17.07.2017</c:v>
                </c:pt>
                <c:pt idx="108">
                  <c:v>18.07.2017</c:v>
                </c:pt>
                <c:pt idx="109">
                  <c:v>19.07.2017</c:v>
                </c:pt>
                <c:pt idx="110">
                  <c:v>20.07.2017</c:v>
                </c:pt>
                <c:pt idx="111">
                  <c:v>21.07.2017</c:v>
                </c:pt>
                <c:pt idx="112">
                  <c:v>22.07.2017</c:v>
                </c:pt>
                <c:pt idx="113">
                  <c:v>23.07.2017</c:v>
                </c:pt>
                <c:pt idx="114">
                  <c:v>24.07.2017</c:v>
                </c:pt>
                <c:pt idx="115">
                  <c:v>25.07.2017</c:v>
                </c:pt>
                <c:pt idx="116">
                  <c:v>26.07.2017</c:v>
                </c:pt>
                <c:pt idx="117">
                  <c:v>27.07.2017</c:v>
                </c:pt>
                <c:pt idx="118">
                  <c:v>28.07.2017</c:v>
                </c:pt>
                <c:pt idx="119">
                  <c:v>29.07.2017</c:v>
                </c:pt>
                <c:pt idx="120">
                  <c:v>30.07.2017</c:v>
                </c:pt>
                <c:pt idx="121">
                  <c:v>31.07.2017</c:v>
                </c:pt>
                <c:pt idx="122">
                  <c:v>01.08.2017</c:v>
                </c:pt>
                <c:pt idx="123">
                  <c:v>02.08.2017</c:v>
                </c:pt>
                <c:pt idx="124">
                  <c:v>03.08.2017</c:v>
                </c:pt>
                <c:pt idx="125">
                  <c:v>04.08.2017</c:v>
                </c:pt>
                <c:pt idx="126">
                  <c:v>05.08.2017</c:v>
                </c:pt>
                <c:pt idx="127">
                  <c:v>06.08.2017</c:v>
                </c:pt>
                <c:pt idx="128">
                  <c:v>07.08.2017</c:v>
                </c:pt>
                <c:pt idx="129">
                  <c:v>08.08.2017</c:v>
                </c:pt>
                <c:pt idx="130">
                  <c:v>09.08.2017</c:v>
                </c:pt>
                <c:pt idx="131">
                  <c:v>10.08.2017</c:v>
                </c:pt>
                <c:pt idx="132">
                  <c:v>11.08.2017</c:v>
                </c:pt>
                <c:pt idx="133">
                  <c:v>12.08.2017</c:v>
                </c:pt>
                <c:pt idx="134">
                  <c:v>13.08.2017</c:v>
                </c:pt>
                <c:pt idx="135">
                  <c:v>14.08.2017</c:v>
                </c:pt>
                <c:pt idx="136">
                  <c:v>15.08.2017</c:v>
                </c:pt>
                <c:pt idx="137">
                  <c:v>16.08.2017</c:v>
                </c:pt>
                <c:pt idx="138">
                  <c:v>17.08.2017</c:v>
                </c:pt>
                <c:pt idx="139">
                  <c:v>18.08.2017</c:v>
                </c:pt>
                <c:pt idx="140">
                  <c:v>19.08.2017</c:v>
                </c:pt>
                <c:pt idx="141">
                  <c:v>20.08.2017</c:v>
                </c:pt>
                <c:pt idx="142">
                  <c:v>21.08.2017</c:v>
                </c:pt>
                <c:pt idx="143">
                  <c:v>22.08.2017</c:v>
                </c:pt>
                <c:pt idx="144">
                  <c:v>23.08.2017</c:v>
                </c:pt>
                <c:pt idx="145">
                  <c:v>24.08.2017</c:v>
                </c:pt>
                <c:pt idx="146">
                  <c:v>25.08.2017</c:v>
                </c:pt>
                <c:pt idx="147">
                  <c:v>26.08.2017</c:v>
                </c:pt>
                <c:pt idx="148">
                  <c:v>27.08.2017</c:v>
                </c:pt>
                <c:pt idx="149">
                  <c:v>28.08.2017</c:v>
                </c:pt>
                <c:pt idx="150">
                  <c:v>29.08.2017</c:v>
                </c:pt>
                <c:pt idx="151">
                  <c:v>30.08.2017</c:v>
                </c:pt>
                <c:pt idx="152">
                  <c:v>31.08.2017</c:v>
                </c:pt>
                <c:pt idx="153">
                  <c:v>01.09.2017</c:v>
                </c:pt>
                <c:pt idx="154">
                  <c:v>02.09.2017</c:v>
                </c:pt>
                <c:pt idx="155">
                  <c:v>03.09.2017</c:v>
                </c:pt>
                <c:pt idx="156">
                  <c:v>04.09.2017</c:v>
                </c:pt>
                <c:pt idx="157">
                  <c:v>05.09.2017</c:v>
                </c:pt>
                <c:pt idx="158">
                  <c:v>06.09.2017</c:v>
                </c:pt>
                <c:pt idx="159">
                  <c:v>07.09.2017</c:v>
                </c:pt>
                <c:pt idx="160">
                  <c:v>08.09.2017</c:v>
                </c:pt>
                <c:pt idx="161">
                  <c:v>09.09.2017</c:v>
                </c:pt>
                <c:pt idx="162">
                  <c:v>10.09.2017</c:v>
                </c:pt>
                <c:pt idx="163">
                  <c:v>11.09.2017</c:v>
                </c:pt>
                <c:pt idx="164">
                  <c:v>12.09.2017</c:v>
                </c:pt>
                <c:pt idx="165">
                  <c:v>13.09.2017</c:v>
                </c:pt>
                <c:pt idx="166">
                  <c:v>14.09.2017</c:v>
                </c:pt>
                <c:pt idx="167">
                  <c:v>15.09.2017</c:v>
                </c:pt>
                <c:pt idx="168">
                  <c:v>16.09.2017</c:v>
                </c:pt>
                <c:pt idx="169">
                  <c:v>17.09.2017</c:v>
                </c:pt>
                <c:pt idx="170">
                  <c:v>18.09.2017</c:v>
                </c:pt>
                <c:pt idx="171">
                  <c:v>19.09.2017</c:v>
                </c:pt>
                <c:pt idx="172">
                  <c:v>20.09.2017</c:v>
                </c:pt>
                <c:pt idx="173">
                  <c:v>21.09.2017</c:v>
                </c:pt>
                <c:pt idx="174">
                  <c:v>22.09.2017</c:v>
                </c:pt>
                <c:pt idx="175">
                  <c:v>23.09.2017</c:v>
                </c:pt>
                <c:pt idx="176">
                  <c:v>24.09.2017</c:v>
                </c:pt>
                <c:pt idx="177">
                  <c:v>25.09.2017</c:v>
                </c:pt>
                <c:pt idx="178">
                  <c:v>26.09.2017</c:v>
                </c:pt>
                <c:pt idx="179">
                  <c:v>27.09.2017</c:v>
                </c:pt>
                <c:pt idx="180">
                  <c:v>28.09.2017</c:v>
                </c:pt>
                <c:pt idx="181">
                  <c:v>29.09.2017</c:v>
                </c:pt>
                <c:pt idx="182">
                  <c:v>30.09.2017</c:v>
                </c:pt>
                <c:pt idx="183">
                  <c:v>01.10.2017</c:v>
                </c:pt>
                <c:pt idx="184">
                  <c:v>02.10.2017</c:v>
                </c:pt>
                <c:pt idx="185">
                  <c:v>03.10.2017</c:v>
                </c:pt>
                <c:pt idx="186">
                  <c:v>04.10.2017</c:v>
                </c:pt>
                <c:pt idx="187">
                  <c:v>05.10.2017</c:v>
                </c:pt>
                <c:pt idx="188">
                  <c:v>06.10.2017</c:v>
                </c:pt>
                <c:pt idx="189">
                  <c:v>07.10.2017</c:v>
                </c:pt>
                <c:pt idx="190">
                  <c:v>08.10.2017</c:v>
                </c:pt>
                <c:pt idx="191">
                  <c:v>09.10.2017</c:v>
                </c:pt>
                <c:pt idx="192">
                  <c:v>10.10.2017</c:v>
                </c:pt>
                <c:pt idx="193">
                  <c:v>11.10.2017</c:v>
                </c:pt>
                <c:pt idx="194">
                  <c:v>12.10.2017</c:v>
                </c:pt>
                <c:pt idx="195">
                  <c:v>13.10.2017</c:v>
                </c:pt>
                <c:pt idx="196">
                  <c:v>14.10.2017</c:v>
                </c:pt>
                <c:pt idx="197">
                  <c:v>15.10.2017</c:v>
                </c:pt>
                <c:pt idx="198">
                  <c:v>16.10.2017</c:v>
                </c:pt>
                <c:pt idx="199">
                  <c:v>17.10.2017</c:v>
                </c:pt>
                <c:pt idx="200">
                  <c:v>18.10.2017</c:v>
                </c:pt>
                <c:pt idx="201">
                  <c:v>19.10.2017</c:v>
                </c:pt>
                <c:pt idx="202">
                  <c:v>20.10.2017</c:v>
                </c:pt>
                <c:pt idx="203">
                  <c:v>21.10.2017</c:v>
                </c:pt>
                <c:pt idx="204">
                  <c:v>22.10.2017</c:v>
                </c:pt>
                <c:pt idx="205">
                  <c:v>23.10.2017</c:v>
                </c:pt>
                <c:pt idx="206">
                  <c:v>24.10.2017</c:v>
                </c:pt>
                <c:pt idx="207">
                  <c:v>25.10.2017</c:v>
                </c:pt>
                <c:pt idx="208">
                  <c:v>26.10.2017</c:v>
                </c:pt>
                <c:pt idx="209">
                  <c:v>27.10.2017</c:v>
                </c:pt>
                <c:pt idx="210">
                  <c:v>28.10.2017</c:v>
                </c:pt>
                <c:pt idx="211">
                  <c:v>29.10.2017</c:v>
                </c:pt>
                <c:pt idx="212">
                  <c:v>30.10.2017</c:v>
                </c:pt>
                <c:pt idx="213">
                  <c:v>31.10.2017</c:v>
                </c:pt>
                <c:pt idx="214">
                  <c:v>01.11.2017</c:v>
                </c:pt>
                <c:pt idx="215">
                  <c:v>02.11.2017</c:v>
                </c:pt>
                <c:pt idx="216">
                  <c:v>03.11.2017</c:v>
                </c:pt>
                <c:pt idx="217">
                  <c:v>04.11.2017</c:v>
                </c:pt>
                <c:pt idx="218">
                  <c:v>05.11.2017</c:v>
                </c:pt>
                <c:pt idx="219">
                  <c:v>06.11.2017</c:v>
                </c:pt>
                <c:pt idx="220">
                  <c:v>07.11.2017</c:v>
                </c:pt>
                <c:pt idx="221">
                  <c:v>08.11.2017</c:v>
                </c:pt>
                <c:pt idx="222">
                  <c:v>09.11.2017</c:v>
                </c:pt>
                <c:pt idx="223">
                  <c:v>10.11.2017</c:v>
                </c:pt>
                <c:pt idx="224">
                  <c:v>11.11.2017</c:v>
                </c:pt>
                <c:pt idx="225">
                  <c:v>12.11.2017</c:v>
                </c:pt>
                <c:pt idx="226">
                  <c:v>13.11.2017</c:v>
                </c:pt>
                <c:pt idx="227">
                  <c:v>14.11.2017</c:v>
                </c:pt>
                <c:pt idx="228">
                  <c:v>15.11.2017</c:v>
                </c:pt>
                <c:pt idx="229">
                  <c:v>16.11.2017</c:v>
                </c:pt>
                <c:pt idx="230">
                  <c:v>17.11.2017</c:v>
                </c:pt>
                <c:pt idx="231">
                  <c:v>18.11.2017</c:v>
                </c:pt>
                <c:pt idx="232">
                  <c:v>19.11.2017</c:v>
                </c:pt>
                <c:pt idx="233">
                  <c:v>20.11.2017</c:v>
                </c:pt>
                <c:pt idx="234">
                  <c:v>21.11.2017</c:v>
                </c:pt>
                <c:pt idx="235">
                  <c:v>22.11.2017</c:v>
                </c:pt>
                <c:pt idx="236">
                  <c:v>23.11.2017</c:v>
                </c:pt>
                <c:pt idx="237">
                  <c:v>24.11.2017</c:v>
                </c:pt>
                <c:pt idx="238">
                  <c:v>25.11.2017</c:v>
                </c:pt>
                <c:pt idx="239">
                  <c:v>26.11.2017</c:v>
                </c:pt>
                <c:pt idx="240">
                  <c:v>27.11.2017</c:v>
                </c:pt>
                <c:pt idx="241">
                  <c:v>28.11.2017</c:v>
                </c:pt>
                <c:pt idx="242">
                  <c:v>29.11.2017</c:v>
                </c:pt>
                <c:pt idx="243">
                  <c:v>30.11.2017</c:v>
                </c:pt>
                <c:pt idx="244">
                  <c:v>01.12.2017</c:v>
                </c:pt>
                <c:pt idx="245">
                  <c:v>02.12.2017</c:v>
                </c:pt>
                <c:pt idx="246">
                  <c:v>03.12.2017</c:v>
                </c:pt>
                <c:pt idx="247">
                  <c:v>04.12.2017</c:v>
                </c:pt>
                <c:pt idx="248">
                  <c:v>05.12.2017</c:v>
                </c:pt>
                <c:pt idx="249">
                  <c:v>06.12.2017</c:v>
                </c:pt>
                <c:pt idx="250">
                  <c:v>07.12.2017</c:v>
                </c:pt>
                <c:pt idx="251">
                  <c:v>08.12.2017</c:v>
                </c:pt>
                <c:pt idx="252">
                  <c:v>09.12.2017</c:v>
                </c:pt>
                <c:pt idx="253">
                  <c:v>10.12.2017</c:v>
                </c:pt>
                <c:pt idx="254">
                  <c:v>11.12.2017</c:v>
                </c:pt>
                <c:pt idx="255">
                  <c:v>12.12.2017</c:v>
                </c:pt>
                <c:pt idx="256">
                  <c:v>13.12.2017</c:v>
                </c:pt>
                <c:pt idx="257">
                  <c:v>14.12.2017</c:v>
                </c:pt>
                <c:pt idx="258">
                  <c:v>15.12.2017</c:v>
                </c:pt>
                <c:pt idx="259">
                  <c:v>16.12.2017</c:v>
                </c:pt>
                <c:pt idx="260">
                  <c:v>17.12.2017</c:v>
                </c:pt>
                <c:pt idx="261">
                  <c:v>18.12.2017</c:v>
                </c:pt>
                <c:pt idx="262">
                  <c:v>19.12.2017</c:v>
                </c:pt>
                <c:pt idx="263">
                  <c:v>20.12.2017</c:v>
                </c:pt>
                <c:pt idx="264">
                  <c:v>21.12.2017</c:v>
                </c:pt>
                <c:pt idx="265">
                  <c:v>22.12.2017</c:v>
                </c:pt>
                <c:pt idx="266">
                  <c:v>23.12.2017</c:v>
                </c:pt>
                <c:pt idx="267">
                  <c:v>24.12.2017</c:v>
                </c:pt>
                <c:pt idx="268">
                  <c:v>25.12.2017</c:v>
                </c:pt>
                <c:pt idx="269">
                  <c:v>26.12.2017</c:v>
                </c:pt>
                <c:pt idx="270">
                  <c:v>27.12.2017</c:v>
                </c:pt>
                <c:pt idx="271">
                  <c:v>28.12.2017</c:v>
                </c:pt>
                <c:pt idx="272">
                  <c:v>29.12.2017</c:v>
                </c:pt>
                <c:pt idx="273">
                  <c:v>30.12.2017</c:v>
                </c:pt>
                <c:pt idx="274">
                  <c:v>31.12.2017</c:v>
                </c:pt>
                <c:pt idx="275">
                  <c:v>01.01.2018</c:v>
                </c:pt>
                <c:pt idx="276">
                  <c:v>02.01.2018</c:v>
                </c:pt>
                <c:pt idx="277">
                  <c:v>03.01.2018</c:v>
                </c:pt>
                <c:pt idx="278">
                  <c:v>04.01.2018</c:v>
                </c:pt>
                <c:pt idx="279">
                  <c:v>05.01.2018</c:v>
                </c:pt>
                <c:pt idx="280">
                  <c:v>06.01.2018</c:v>
                </c:pt>
                <c:pt idx="281">
                  <c:v>07.01.2018</c:v>
                </c:pt>
                <c:pt idx="282">
                  <c:v>08.01.2018</c:v>
                </c:pt>
                <c:pt idx="283">
                  <c:v>09.01.2018</c:v>
                </c:pt>
                <c:pt idx="284">
                  <c:v>10.01.2018</c:v>
                </c:pt>
                <c:pt idx="285">
                  <c:v>11.01.2018</c:v>
                </c:pt>
                <c:pt idx="286">
                  <c:v>12.01.2018</c:v>
                </c:pt>
                <c:pt idx="287">
                  <c:v>13.01.2018</c:v>
                </c:pt>
                <c:pt idx="288">
                  <c:v>14.01.2018</c:v>
                </c:pt>
                <c:pt idx="289">
                  <c:v>15.01.2018</c:v>
                </c:pt>
                <c:pt idx="290">
                  <c:v>16.01.2018</c:v>
                </c:pt>
                <c:pt idx="291">
                  <c:v>17.01.2018</c:v>
                </c:pt>
                <c:pt idx="292">
                  <c:v>18.01.2018</c:v>
                </c:pt>
                <c:pt idx="293">
                  <c:v>19.01.2018</c:v>
                </c:pt>
                <c:pt idx="294">
                  <c:v>20.01.2018</c:v>
                </c:pt>
                <c:pt idx="295">
                  <c:v>21.01.2018</c:v>
                </c:pt>
                <c:pt idx="296">
                  <c:v>22.01.2018</c:v>
                </c:pt>
                <c:pt idx="297">
                  <c:v>23.01.2018</c:v>
                </c:pt>
                <c:pt idx="298">
                  <c:v>24.01.2018</c:v>
                </c:pt>
                <c:pt idx="299">
                  <c:v>25.01.2018</c:v>
                </c:pt>
                <c:pt idx="300">
                  <c:v>26.01.2018</c:v>
                </c:pt>
                <c:pt idx="301">
                  <c:v>27.01.2018</c:v>
                </c:pt>
                <c:pt idx="302">
                  <c:v>28.01.2018</c:v>
                </c:pt>
                <c:pt idx="303">
                  <c:v>29.01.2018</c:v>
                </c:pt>
                <c:pt idx="304">
                  <c:v>30.01.2018</c:v>
                </c:pt>
                <c:pt idx="305">
                  <c:v>31.01.2018</c:v>
                </c:pt>
                <c:pt idx="306">
                  <c:v>01.02.2018</c:v>
                </c:pt>
                <c:pt idx="307">
                  <c:v>02.02.2018</c:v>
                </c:pt>
                <c:pt idx="308">
                  <c:v>03.02.2018</c:v>
                </c:pt>
                <c:pt idx="309">
                  <c:v>04.02.2018</c:v>
                </c:pt>
                <c:pt idx="310">
                  <c:v>05.02.2018</c:v>
                </c:pt>
                <c:pt idx="311">
                  <c:v>06.02.2018</c:v>
                </c:pt>
                <c:pt idx="312">
                  <c:v>07.02.2018</c:v>
                </c:pt>
                <c:pt idx="313">
                  <c:v>08.02.2018</c:v>
                </c:pt>
                <c:pt idx="314">
                  <c:v>09.02.2018</c:v>
                </c:pt>
                <c:pt idx="315">
                  <c:v>10.02.2018</c:v>
                </c:pt>
                <c:pt idx="316">
                  <c:v>11.02.2018</c:v>
                </c:pt>
                <c:pt idx="317">
                  <c:v>12.02.2018</c:v>
                </c:pt>
                <c:pt idx="318">
                  <c:v>13.02.2018</c:v>
                </c:pt>
                <c:pt idx="319">
                  <c:v>14.02.2018</c:v>
                </c:pt>
                <c:pt idx="320">
                  <c:v>15.02.2018</c:v>
                </c:pt>
                <c:pt idx="321">
                  <c:v>16.02.2018</c:v>
                </c:pt>
                <c:pt idx="322">
                  <c:v>17.02.2018</c:v>
                </c:pt>
                <c:pt idx="323">
                  <c:v>18.02.2018</c:v>
                </c:pt>
                <c:pt idx="324">
                  <c:v>19.02.2018</c:v>
                </c:pt>
                <c:pt idx="325">
                  <c:v>20.02.2018</c:v>
                </c:pt>
                <c:pt idx="326">
                  <c:v>21.02.2018</c:v>
                </c:pt>
                <c:pt idx="327">
                  <c:v>22.02.2018</c:v>
                </c:pt>
                <c:pt idx="328">
                  <c:v>23.02.2018</c:v>
                </c:pt>
                <c:pt idx="329">
                  <c:v>24.02.2018</c:v>
                </c:pt>
                <c:pt idx="330">
                  <c:v>25.02.2018</c:v>
                </c:pt>
                <c:pt idx="331">
                  <c:v>26.02.2018</c:v>
                </c:pt>
                <c:pt idx="332">
                  <c:v>27.02.2018</c:v>
                </c:pt>
                <c:pt idx="333">
                  <c:v>28.02.2018</c:v>
                </c:pt>
                <c:pt idx="334">
                  <c:v>01.03.2018</c:v>
                </c:pt>
                <c:pt idx="335">
                  <c:v>02.03.2018</c:v>
                </c:pt>
                <c:pt idx="336">
                  <c:v>03.03.2018</c:v>
                </c:pt>
                <c:pt idx="337">
                  <c:v>04.03.2018</c:v>
                </c:pt>
                <c:pt idx="338">
                  <c:v>05.03.2018</c:v>
                </c:pt>
                <c:pt idx="339">
                  <c:v>06.03.2018</c:v>
                </c:pt>
                <c:pt idx="340">
                  <c:v>07.03.2018</c:v>
                </c:pt>
                <c:pt idx="341">
                  <c:v>08.03.2018</c:v>
                </c:pt>
                <c:pt idx="342">
                  <c:v>09.03.2018</c:v>
                </c:pt>
                <c:pt idx="343">
                  <c:v>10.03.2018</c:v>
                </c:pt>
                <c:pt idx="344">
                  <c:v>11.03.2018</c:v>
                </c:pt>
                <c:pt idx="345">
                  <c:v>12.03.2018</c:v>
                </c:pt>
                <c:pt idx="346">
                  <c:v>13.03.2018</c:v>
                </c:pt>
                <c:pt idx="347">
                  <c:v>14.03.2018</c:v>
                </c:pt>
                <c:pt idx="348">
                  <c:v>15.03.2018</c:v>
                </c:pt>
                <c:pt idx="349">
                  <c:v>16.03.2018</c:v>
                </c:pt>
                <c:pt idx="350">
                  <c:v>17.03.2018</c:v>
                </c:pt>
                <c:pt idx="351">
                  <c:v>18.03.2018</c:v>
                </c:pt>
                <c:pt idx="352">
                  <c:v>19.03.2018</c:v>
                </c:pt>
                <c:pt idx="353">
                  <c:v>20.03.2018</c:v>
                </c:pt>
                <c:pt idx="354">
                  <c:v>21.03.2018</c:v>
                </c:pt>
                <c:pt idx="355">
                  <c:v>22.03.2018</c:v>
                </c:pt>
                <c:pt idx="356">
                  <c:v>23.03.2018</c:v>
                </c:pt>
                <c:pt idx="357">
                  <c:v>24.03.2018</c:v>
                </c:pt>
                <c:pt idx="358">
                  <c:v>25.03.2018</c:v>
                </c:pt>
                <c:pt idx="359">
                  <c:v>26.03.2018</c:v>
                </c:pt>
                <c:pt idx="360">
                  <c:v>27.03.2018</c:v>
                </c:pt>
                <c:pt idx="361">
                  <c:v>28.03.2018</c:v>
                </c:pt>
                <c:pt idx="362">
                  <c:v>29.03.2018</c:v>
                </c:pt>
                <c:pt idx="363">
                  <c:v>30.03.2018</c:v>
                </c:pt>
                <c:pt idx="364">
                  <c:v>31.03.2018</c:v>
                </c:pt>
                <c:pt idx="365">
                  <c:v>01.04.2018</c:v>
                </c:pt>
                <c:pt idx="366">
                  <c:v>02.04.2018</c:v>
                </c:pt>
                <c:pt idx="367">
                  <c:v>03.04.2018</c:v>
                </c:pt>
                <c:pt idx="368">
                  <c:v>04.04.2018</c:v>
                </c:pt>
                <c:pt idx="369">
                  <c:v>05.04.2018</c:v>
                </c:pt>
                <c:pt idx="370">
                  <c:v>06.04.2018</c:v>
                </c:pt>
                <c:pt idx="371">
                  <c:v>07.04.2018</c:v>
                </c:pt>
                <c:pt idx="372">
                  <c:v>08.04.2018</c:v>
                </c:pt>
                <c:pt idx="373">
                  <c:v>09.04.2018</c:v>
                </c:pt>
                <c:pt idx="374">
                  <c:v>10.04.2018</c:v>
                </c:pt>
                <c:pt idx="375">
                  <c:v>11.04.2018</c:v>
                </c:pt>
                <c:pt idx="376">
                  <c:v>12.04.2018</c:v>
                </c:pt>
                <c:pt idx="377">
                  <c:v>13.04.2018</c:v>
                </c:pt>
                <c:pt idx="378">
                  <c:v>14.04.2018</c:v>
                </c:pt>
                <c:pt idx="379">
                  <c:v>15.04.2018</c:v>
                </c:pt>
                <c:pt idx="380">
                  <c:v>16.04.2018</c:v>
                </c:pt>
                <c:pt idx="381">
                  <c:v>17.04.2018</c:v>
                </c:pt>
                <c:pt idx="382">
                  <c:v>18.04.2018</c:v>
                </c:pt>
                <c:pt idx="383">
                  <c:v>19.04.2018</c:v>
                </c:pt>
                <c:pt idx="384">
                  <c:v>20.04.2018</c:v>
                </c:pt>
                <c:pt idx="385">
                  <c:v>21.04.2018</c:v>
                </c:pt>
                <c:pt idx="386">
                  <c:v>22.04.2018</c:v>
                </c:pt>
                <c:pt idx="387">
                  <c:v>23.04.2018</c:v>
                </c:pt>
                <c:pt idx="388">
                  <c:v>24.04.2018</c:v>
                </c:pt>
                <c:pt idx="389">
                  <c:v>25.04.2018</c:v>
                </c:pt>
                <c:pt idx="390">
                  <c:v>26.04.2018</c:v>
                </c:pt>
                <c:pt idx="391">
                  <c:v>27.04.2018</c:v>
                </c:pt>
                <c:pt idx="392">
                  <c:v>28.04.2018</c:v>
                </c:pt>
                <c:pt idx="393">
                  <c:v>29.04.2018</c:v>
                </c:pt>
                <c:pt idx="394">
                  <c:v>30.04.2018</c:v>
                </c:pt>
              </c:strCache>
            </c:strRef>
          </c:cat>
          <c:val>
            <c:numRef>
              <c:f>Sheet1!$B$2:$B$396</c:f>
              <c:numCache>
                <c:formatCode>General</c:formatCode>
                <c:ptCount val="395"/>
                <c:pt idx="0">
                  <c:v>79078</c:v>
                </c:pt>
                <c:pt idx="1">
                  <c:v>153995</c:v>
                </c:pt>
                <c:pt idx="2">
                  <c:v>41292</c:v>
                </c:pt>
                <c:pt idx="3">
                  <c:v>27964</c:v>
                </c:pt>
                <c:pt idx="4">
                  <c:v>36837</c:v>
                </c:pt>
                <c:pt idx="5">
                  <c:v>58972</c:v>
                </c:pt>
                <c:pt idx="6">
                  <c:v>123788</c:v>
                </c:pt>
                <c:pt idx="7">
                  <c:v>95141</c:v>
                </c:pt>
                <c:pt idx="8">
                  <c:v>188533</c:v>
                </c:pt>
                <c:pt idx="9">
                  <c:v>151414</c:v>
                </c:pt>
                <c:pt idx="10">
                  <c:v>64284</c:v>
                </c:pt>
                <c:pt idx="11">
                  <c:v>42443</c:v>
                </c:pt>
                <c:pt idx="12">
                  <c:v>312736</c:v>
                </c:pt>
                <c:pt idx="13">
                  <c:v>166712</c:v>
                </c:pt>
                <c:pt idx="14">
                  <c:v>78985</c:v>
                </c:pt>
                <c:pt idx="15">
                  <c:v>148463</c:v>
                </c:pt>
                <c:pt idx="16">
                  <c:v>135534</c:v>
                </c:pt>
                <c:pt idx="17">
                  <c:v>49845</c:v>
                </c:pt>
                <c:pt idx="18">
                  <c:v>34529</c:v>
                </c:pt>
                <c:pt idx="19">
                  <c:v>39796</c:v>
                </c:pt>
                <c:pt idx="20">
                  <c:v>126991</c:v>
                </c:pt>
                <c:pt idx="21">
                  <c:v>375925</c:v>
                </c:pt>
                <c:pt idx="22">
                  <c:v>381526</c:v>
                </c:pt>
                <c:pt idx="23">
                  <c:v>113435</c:v>
                </c:pt>
                <c:pt idx="24">
                  <c:v>59326</c:v>
                </c:pt>
                <c:pt idx="25">
                  <c:v>45750</c:v>
                </c:pt>
                <c:pt idx="26">
                  <c:v>76075</c:v>
                </c:pt>
                <c:pt idx="27">
                  <c:v>113956</c:v>
                </c:pt>
                <c:pt idx="28">
                  <c:v>114303</c:v>
                </c:pt>
                <c:pt idx="29">
                  <c:v>125158</c:v>
                </c:pt>
                <c:pt idx="30">
                  <c:v>363656</c:v>
                </c:pt>
                <c:pt idx="31">
                  <c:v>121363</c:v>
                </c:pt>
                <c:pt idx="32">
                  <c:v>117126</c:v>
                </c:pt>
                <c:pt idx="33">
                  <c:v>138121</c:v>
                </c:pt>
                <c:pt idx="34">
                  <c:v>44033</c:v>
                </c:pt>
                <c:pt idx="35">
                  <c:v>50289</c:v>
                </c:pt>
                <c:pt idx="36">
                  <c:v>79842</c:v>
                </c:pt>
                <c:pt idx="37">
                  <c:v>29414</c:v>
                </c:pt>
                <c:pt idx="38">
                  <c:v>16577</c:v>
                </c:pt>
                <c:pt idx="39">
                  <c:v>44295</c:v>
                </c:pt>
                <c:pt idx="40">
                  <c:v>115981</c:v>
                </c:pt>
                <c:pt idx="41">
                  <c:v>248565</c:v>
                </c:pt>
                <c:pt idx="42">
                  <c:v>161773</c:v>
                </c:pt>
                <c:pt idx="43">
                  <c:v>243624</c:v>
                </c:pt>
                <c:pt idx="44">
                  <c:v>189264</c:v>
                </c:pt>
                <c:pt idx="45">
                  <c:v>57814</c:v>
                </c:pt>
                <c:pt idx="46">
                  <c:v>185686</c:v>
                </c:pt>
                <c:pt idx="47">
                  <c:v>157308</c:v>
                </c:pt>
                <c:pt idx="48">
                  <c:v>191841</c:v>
                </c:pt>
                <c:pt idx="49">
                  <c:v>130428</c:v>
                </c:pt>
                <c:pt idx="50">
                  <c:v>39108</c:v>
                </c:pt>
                <c:pt idx="51">
                  <c:v>21017</c:v>
                </c:pt>
                <c:pt idx="52">
                  <c:v>88189</c:v>
                </c:pt>
                <c:pt idx="53">
                  <c:v>158662</c:v>
                </c:pt>
                <c:pt idx="54">
                  <c:v>193320</c:v>
                </c:pt>
                <c:pt idx="55">
                  <c:v>102510</c:v>
                </c:pt>
                <c:pt idx="56">
                  <c:v>43703</c:v>
                </c:pt>
                <c:pt idx="57">
                  <c:v>196441</c:v>
                </c:pt>
                <c:pt idx="58">
                  <c:v>223273</c:v>
                </c:pt>
                <c:pt idx="59">
                  <c:v>90092</c:v>
                </c:pt>
                <c:pt idx="60">
                  <c:v>199753</c:v>
                </c:pt>
                <c:pt idx="61">
                  <c:v>85781</c:v>
                </c:pt>
                <c:pt idx="62">
                  <c:v>261968</c:v>
                </c:pt>
                <c:pt idx="63">
                  <c:v>235432</c:v>
                </c:pt>
                <c:pt idx="64">
                  <c:v>137328</c:v>
                </c:pt>
                <c:pt idx="65">
                  <c:v>96384</c:v>
                </c:pt>
                <c:pt idx="66">
                  <c:v>108703</c:v>
                </c:pt>
                <c:pt idx="67">
                  <c:v>98009</c:v>
                </c:pt>
                <c:pt idx="68">
                  <c:v>119116</c:v>
                </c:pt>
                <c:pt idx="69">
                  <c:v>82626</c:v>
                </c:pt>
                <c:pt idx="70">
                  <c:v>34101</c:v>
                </c:pt>
                <c:pt idx="71">
                  <c:v>20170</c:v>
                </c:pt>
                <c:pt idx="72">
                  <c:v>179384</c:v>
                </c:pt>
                <c:pt idx="73">
                  <c:v>189266</c:v>
                </c:pt>
                <c:pt idx="74">
                  <c:v>135801</c:v>
                </c:pt>
                <c:pt idx="75">
                  <c:v>177873</c:v>
                </c:pt>
                <c:pt idx="76">
                  <c:v>376660</c:v>
                </c:pt>
                <c:pt idx="77">
                  <c:v>322724</c:v>
                </c:pt>
                <c:pt idx="78">
                  <c:v>149203</c:v>
                </c:pt>
                <c:pt idx="79">
                  <c:v>107411</c:v>
                </c:pt>
                <c:pt idx="80">
                  <c:v>142558</c:v>
                </c:pt>
                <c:pt idx="81">
                  <c:v>104973</c:v>
                </c:pt>
                <c:pt idx="82">
                  <c:v>175284</c:v>
                </c:pt>
                <c:pt idx="83">
                  <c:v>120046</c:v>
                </c:pt>
                <c:pt idx="84">
                  <c:v>60718</c:v>
                </c:pt>
                <c:pt idx="85">
                  <c:v>40482</c:v>
                </c:pt>
                <c:pt idx="86">
                  <c:v>83295</c:v>
                </c:pt>
                <c:pt idx="87">
                  <c:v>90010</c:v>
                </c:pt>
                <c:pt idx="88">
                  <c:v>59017</c:v>
                </c:pt>
                <c:pt idx="89">
                  <c:v>142255</c:v>
                </c:pt>
                <c:pt idx="90">
                  <c:v>111829</c:v>
                </c:pt>
                <c:pt idx="91">
                  <c:v>187604</c:v>
                </c:pt>
                <c:pt idx="92">
                  <c:v>77622</c:v>
                </c:pt>
                <c:pt idx="93">
                  <c:v>144160</c:v>
                </c:pt>
                <c:pt idx="94">
                  <c:v>48989</c:v>
                </c:pt>
                <c:pt idx="95">
                  <c:v>45442</c:v>
                </c:pt>
                <c:pt idx="96">
                  <c:v>406164</c:v>
                </c:pt>
                <c:pt idx="97">
                  <c:v>364324</c:v>
                </c:pt>
                <c:pt idx="98">
                  <c:v>430030</c:v>
                </c:pt>
                <c:pt idx="99">
                  <c:v>331157</c:v>
                </c:pt>
                <c:pt idx="100">
                  <c:v>214413</c:v>
                </c:pt>
                <c:pt idx="101">
                  <c:v>208481</c:v>
                </c:pt>
                <c:pt idx="102">
                  <c:v>144093</c:v>
                </c:pt>
                <c:pt idx="103">
                  <c:v>99922</c:v>
                </c:pt>
                <c:pt idx="104">
                  <c:v>90249</c:v>
                </c:pt>
                <c:pt idx="105">
                  <c:v>44223</c:v>
                </c:pt>
                <c:pt idx="106">
                  <c:v>33756</c:v>
                </c:pt>
                <c:pt idx="107">
                  <c:v>223108</c:v>
                </c:pt>
                <c:pt idx="108">
                  <c:v>217718</c:v>
                </c:pt>
                <c:pt idx="109">
                  <c:v>154419</c:v>
                </c:pt>
                <c:pt idx="110">
                  <c:v>514909</c:v>
                </c:pt>
                <c:pt idx="111">
                  <c:v>428128</c:v>
                </c:pt>
                <c:pt idx="112">
                  <c:v>286115</c:v>
                </c:pt>
                <c:pt idx="113">
                  <c:v>263369</c:v>
                </c:pt>
                <c:pt idx="114">
                  <c:v>211819</c:v>
                </c:pt>
                <c:pt idx="115">
                  <c:v>169754</c:v>
                </c:pt>
                <c:pt idx="116">
                  <c:v>150731</c:v>
                </c:pt>
                <c:pt idx="117">
                  <c:v>149034</c:v>
                </c:pt>
                <c:pt idx="118">
                  <c:v>104127</c:v>
                </c:pt>
                <c:pt idx="119">
                  <c:v>115275</c:v>
                </c:pt>
                <c:pt idx="120">
                  <c:v>123136</c:v>
                </c:pt>
                <c:pt idx="121">
                  <c:v>181605</c:v>
                </c:pt>
                <c:pt idx="122">
                  <c:v>181498</c:v>
                </c:pt>
                <c:pt idx="123">
                  <c:v>157166</c:v>
                </c:pt>
                <c:pt idx="124">
                  <c:v>225630</c:v>
                </c:pt>
                <c:pt idx="125">
                  <c:v>211039</c:v>
                </c:pt>
                <c:pt idx="126">
                  <c:v>178397</c:v>
                </c:pt>
                <c:pt idx="127">
                  <c:v>102568</c:v>
                </c:pt>
                <c:pt idx="128">
                  <c:v>81404</c:v>
                </c:pt>
                <c:pt idx="129">
                  <c:v>33472</c:v>
                </c:pt>
                <c:pt idx="130">
                  <c:v>43797</c:v>
                </c:pt>
                <c:pt idx="131">
                  <c:v>215097</c:v>
                </c:pt>
                <c:pt idx="132">
                  <c:v>335153</c:v>
                </c:pt>
                <c:pt idx="133">
                  <c:v>255464</c:v>
                </c:pt>
                <c:pt idx="134">
                  <c:v>280545</c:v>
                </c:pt>
                <c:pt idx="135">
                  <c:v>222524</c:v>
                </c:pt>
                <c:pt idx="136">
                  <c:v>176062</c:v>
                </c:pt>
                <c:pt idx="137">
                  <c:v>84119</c:v>
                </c:pt>
                <c:pt idx="138">
                  <c:v>46260</c:v>
                </c:pt>
                <c:pt idx="139">
                  <c:v>123707</c:v>
                </c:pt>
                <c:pt idx="140">
                  <c:v>158716</c:v>
                </c:pt>
                <c:pt idx="141">
                  <c:v>882795</c:v>
                </c:pt>
                <c:pt idx="142">
                  <c:v>751671</c:v>
                </c:pt>
                <c:pt idx="143">
                  <c:v>723043</c:v>
                </c:pt>
                <c:pt idx="144">
                  <c:v>331458</c:v>
                </c:pt>
                <c:pt idx="145">
                  <c:v>389192</c:v>
                </c:pt>
                <c:pt idx="146">
                  <c:v>283007</c:v>
                </c:pt>
                <c:pt idx="147">
                  <c:v>147002</c:v>
                </c:pt>
                <c:pt idx="148">
                  <c:v>229196</c:v>
                </c:pt>
                <c:pt idx="149">
                  <c:v>220047</c:v>
                </c:pt>
                <c:pt idx="150">
                  <c:v>280016</c:v>
                </c:pt>
                <c:pt idx="151">
                  <c:v>399577</c:v>
                </c:pt>
                <c:pt idx="152">
                  <c:v>863710</c:v>
                </c:pt>
                <c:pt idx="153">
                  <c:v>628665</c:v>
                </c:pt>
                <c:pt idx="154">
                  <c:v>356364</c:v>
                </c:pt>
                <c:pt idx="155">
                  <c:v>765762</c:v>
                </c:pt>
                <c:pt idx="156">
                  <c:v>913311</c:v>
                </c:pt>
                <c:pt idx="157">
                  <c:v>622520</c:v>
                </c:pt>
                <c:pt idx="158">
                  <c:v>577438</c:v>
                </c:pt>
                <c:pt idx="159">
                  <c:v>525992</c:v>
                </c:pt>
                <c:pt idx="160">
                  <c:v>484449</c:v>
                </c:pt>
                <c:pt idx="161">
                  <c:v>407463</c:v>
                </c:pt>
                <c:pt idx="162">
                  <c:v>703545</c:v>
                </c:pt>
                <c:pt idx="163">
                  <c:v>420315</c:v>
                </c:pt>
                <c:pt idx="164">
                  <c:v>307160</c:v>
                </c:pt>
                <c:pt idx="165">
                  <c:v>505000</c:v>
                </c:pt>
                <c:pt idx="166">
                  <c:v>527358</c:v>
                </c:pt>
                <c:pt idx="167">
                  <c:v>302075</c:v>
                </c:pt>
                <c:pt idx="168">
                  <c:v>307826</c:v>
                </c:pt>
                <c:pt idx="169">
                  <c:v>331397</c:v>
                </c:pt>
                <c:pt idx="170">
                  <c:v>252976</c:v>
                </c:pt>
                <c:pt idx="171">
                  <c:v>318093</c:v>
                </c:pt>
                <c:pt idx="172">
                  <c:v>606579</c:v>
                </c:pt>
                <c:pt idx="173">
                  <c:v>485229</c:v>
                </c:pt>
                <c:pt idx="174">
                  <c:v>481545</c:v>
                </c:pt>
                <c:pt idx="175">
                  <c:v>341567</c:v>
                </c:pt>
                <c:pt idx="176">
                  <c:v>518558</c:v>
                </c:pt>
                <c:pt idx="177">
                  <c:v>467036</c:v>
                </c:pt>
                <c:pt idx="178">
                  <c:v>325030</c:v>
                </c:pt>
                <c:pt idx="179">
                  <c:v>975463</c:v>
                </c:pt>
                <c:pt idx="180">
                  <c:v>1547185</c:v>
                </c:pt>
                <c:pt idx="181">
                  <c:v>800915</c:v>
                </c:pt>
                <c:pt idx="182">
                  <c:v>417509</c:v>
                </c:pt>
                <c:pt idx="183">
                  <c:v>311657</c:v>
                </c:pt>
                <c:pt idx="184">
                  <c:v>298901</c:v>
                </c:pt>
                <c:pt idx="185">
                  <c:v>662700</c:v>
                </c:pt>
                <c:pt idx="186">
                  <c:v>533160</c:v>
                </c:pt>
                <c:pt idx="187">
                  <c:v>372945</c:v>
                </c:pt>
                <c:pt idx="188">
                  <c:v>450696</c:v>
                </c:pt>
                <c:pt idx="189">
                  <c:v>307299</c:v>
                </c:pt>
                <c:pt idx="190">
                  <c:v>335279</c:v>
                </c:pt>
                <c:pt idx="191">
                  <c:v>216558</c:v>
                </c:pt>
                <c:pt idx="192">
                  <c:v>350305</c:v>
                </c:pt>
                <c:pt idx="193">
                  <c:v>637450</c:v>
                </c:pt>
                <c:pt idx="194">
                  <c:v>593055</c:v>
                </c:pt>
                <c:pt idx="195">
                  <c:v>345550</c:v>
                </c:pt>
                <c:pt idx="196">
                  <c:v>340250</c:v>
                </c:pt>
                <c:pt idx="197">
                  <c:v>338517</c:v>
                </c:pt>
                <c:pt idx="198">
                  <c:v>163257</c:v>
                </c:pt>
                <c:pt idx="199">
                  <c:v>200576</c:v>
                </c:pt>
                <c:pt idx="200">
                  <c:v>391453</c:v>
                </c:pt>
                <c:pt idx="201">
                  <c:v>467036</c:v>
                </c:pt>
                <c:pt idx="202">
                  <c:v>286710</c:v>
                </c:pt>
                <c:pt idx="203">
                  <c:v>332440</c:v>
                </c:pt>
                <c:pt idx="204">
                  <c:v>438500</c:v>
                </c:pt>
                <c:pt idx="205">
                  <c:v>301771</c:v>
                </c:pt>
                <c:pt idx="206">
                  <c:v>326560</c:v>
                </c:pt>
                <c:pt idx="207">
                  <c:v>386286</c:v>
                </c:pt>
                <c:pt idx="208">
                  <c:v>498776</c:v>
                </c:pt>
                <c:pt idx="209">
                  <c:v>387390</c:v>
                </c:pt>
                <c:pt idx="210">
                  <c:v>239800</c:v>
                </c:pt>
                <c:pt idx="211">
                  <c:v>352229</c:v>
                </c:pt>
                <c:pt idx="212">
                  <c:v>297928</c:v>
                </c:pt>
                <c:pt idx="213">
                  <c:v>379353</c:v>
                </c:pt>
                <c:pt idx="214">
                  <c:v>329019</c:v>
                </c:pt>
                <c:pt idx="215">
                  <c:v>310618</c:v>
                </c:pt>
                <c:pt idx="216">
                  <c:v>282121</c:v>
                </c:pt>
                <c:pt idx="217">
                  <c:v>292647</c:v>
                </c:pt>
                <c:pt idx="218">
                  <c:v>270420</c:v>
                </c:pt>
                <c:pt idx="219">
                  <c:v>249963</c:v>
                </c:pt>
                <c:pt idx="220">
                  <c:v>335709</c:v>
                </c:pt>
                <c:pt idx="221">
                  <c:v>342365</c:v>
                </c:pt>
                <c:pt idx="222">
                  <c:v>313274</c:v>
                </c:pt>
                <c:pt idx="223">
                  <c:v>318120</c:v>
                </c:pt>
                <c:pt idx="224">
                  <c:v>231323</c:v>
                </c:pt>
                <c:pt idx="225">
                  <c:v>290481</c:v>
                </c:pt>
                <c:pt idx="226">
                  <c:v>179520</c:v>
                </c:pt>
                <c:pt idx="227">
                  <c:v>181573</c:v>
                </c:pt>
                <c:pt idx="228">
                  <c:v>411942</c:v>
                </c:pt>
                <c:pt idx="229">
                  <c:v>373893</c:v>
                </c:pt>
                <c:pt idx="230">
                  <c:v>414721</c:v>
                </c:pt>
                <c:pt idx="231">
                  <c:v>353959</c:v>
                </c:pt>
                <c:pt idx="232">
                  <c:v>405274</c:v>
                </c:pt>
                <c:pt idx="233">
                  <c:v>470825</c:v>
                </c:pt>
                <c:pt idx="234">
                  <c:v>398001</c:v>
                </c:pt>
                <c:pt idx="235">
                  <c:v>422734</c:v>
                </c:pt>
                <c:pt idx="236">
                  <c:v>366243</c:v>
                </c:pt>
                <c:pt idx="237">
                  <c:v>491192</c:v>
                </c:pt>
                <c:pt idx="238">
                  <c:v>416723</c:v>
                </c:pt>
                <c:pt idx="239">
                  <c:v>590011</c:v>
                </c:pt>
                <c:pt idx="240">
                  <c:v>490246</c:v>
                </c:pt>
                <c:pt idx="241">
                  <c:v>484920</c:v>
                </c:pt>
                <c:pt idx="242">
                  <c:v>426777</c:v>
                </c:pt>
                <c:pt idx="243">
                  <c:v>381589</c:v>
                </c:pt>
                <c:pt idx="244">
                  <c:v>261390</c:v>
                </c:pt>
                <c:pt idx="245">
                  <c:v>364952</c:v>
                </c:pt>
                <c:pt idx="246">
                  <c:v>250545</c:v>
                </c:pt>
                <c:pt idx="247">
                  <c:v>228169</c:v>
                </c:pt>
                <c:pt idx="248">
                  <c:v>128882</c:v>
                </c:pt>
                <c:pt idx="249">
                  <c:v>279138</c:v>
                </c:pt>
                <c:pt idx="250">
                  <c:v>430006</c:v>
                </c:pt>
                <c:pt idx="251">
                  <c:v>360972</c:v>
                </c:pt>
                <c:pt idx="252">
                  <c:v>482424</c:v>
                </c:pt>
                <c:pt idx="253">
                  <c:v>393288</c:v>
                </c:pt>
                <c:pt idx="254">
                  <c:v>422638</c:v>
                </c:pt>
                <c:pt idx="255">
                  <c:v>459431</c:v>
                </c:pt>
                <c:pt idx="256">
                  <c:v>458950</c:v>
                </c:pt>
                <c:pt idx="257">
                  <c:v>224855</c:v>
                </c:pt>
                <c:pt idx="258">
                  <c:v>242464</c:v>
                </c:pt>
                <c:pt idx="259">
                  <c:v>199724</c:v>
                </c:pt>
                <c:pt idx="260">
                  <c:v>106396</c:v>
                </c:pt>
                <c:pt idx="261">
                  <c:v>455639</c:v>
                </c:pt>
                <c:pt idx="262">
                  <c:v>473763</c:v>
                </c:pt>
                <c:pt idx="263">
                  <c:v>380058</c:v>
                </c:pt>
                <c:pt idx="264">
                  <c:v>446755</c:v>
                </c:pt>
                <c:pt idx="265">
                  <c:v>414787</c:v>
                </c:pt>
                <c:pt idx="266">
                  <c:v>305439</c:v>
                </c:pt>
                <c:pt idx="267">
                  <c:v>403537</c:v>
                </c:pt>
                <c:pt idx="268">
                  <c:v>344967</c:v>
                </c:pt>
                <c:pt idx="269">
                  <c:v>357095</c:v>
                </c:pt>
                <c:pt idx="270">
                  <c:v>408277</c:v>
                </c:pt>
                <c:pt idx="271">
                  <c:v>450516</c:v>
                </c:pt>
                <c:pt idx="272">
                  <c:v>320254</c:v>
                </c:pt>
                <c:pt idx="273">
                  <c:v>450751</c:v>
                </c:pt>
                <c:pt idx="274">
                  <c:v>265553</c:v>
                </c:pt>
                <c:pt idx="275">
                  <c:v>301488</c:v>
                </c:pt>
                <c:pt idx="276">
                  <c:v>362322</c:v>
                </c:pt>
                <c:pt idx="277">
                  <c:v>234574</c:v>
                </c:pt>
                <c:pt idx="278">
                  <c:v>321162</c:v>
                </c:pt>
                <c:pt idx="279">
                  <c:v>301294</c:v>
                </c:pt>
                <c:pt idx="280">
                  <c:v>384731</c:v>
                </c:pt>
                <c:pt idx="281">
                  <c:v>432480</c:v>
                </c:pt>
                <c:pt idx="282">
                  <c:v>331422</c:v>
                </c:pt>
                <c:pt idx="283">
                  <c:v>211518</c:v>
                </c:pt>
                <c:pt idx="284">
                  <c:v>212899</c:v>
                </c:pt>
                <c:pt idx="285">
                  <c:v>206010</c:v>
                </c:pt>
                <c:pt idx="286">
                  <c:v>209085</c:v>
                </c:pt>
                <c:pt idx="287">
                  <c:v>422441</c:v>
                </c:pt>
                <c:pt idx="288">
                  <c:v>445217</c:v>
                </c:pt>
                <c:pt idx="289">
                  <c:v>460877</c:v>
                </c:pt>
                <c:pt idx="290">
                  <c:v>465877</c:v>
                </c:pt>
                <c:pt idx="291">
                  <c:v>473590</c:v>
                </c:pt>
                <c:pt idx="292">
                  <c:v>386098</c:v>
                </c:pt>
                <c:pt idx="293">
                  <c:v>325072</c:v>
                </c:pt>
                <c:pt idx="294">
                  <c:v>336898</c:v>
                </c:pt>
                <c:pt idx="295">
                  <c:v>331222</c:v>
                </c:pt>
                <c:pt idx="296">
                  <c:v>311136</c:v>
                </c:pt>
                <c:pt idx="297">
                  <c:v>285104</c:v>
                </c:pt>
                <c:pt idx="298">
                  <c:v>234099</c:v>
                </c:pt>
                <c:pt idx="299">
                  <c:v>204688</c:v>
                </c:pt>
                <c:pt idx="300">
                  <c:v>216759</c:v>
                </c:pt>
                <c:pt idx="301">
                  <c:v>246456</c:v>
                </c:pt>
                <c:pt idx="302">
                  <c:v>265143</c:v>
                </c:pt>
                <c:pt idx="303">
                  <c:v>351210</c:v>
                </c:pt>
                <c:pt idx="304">
                  <c:v>265105</c:v>
                </c:pt>
                <c:pt idx="305">
                  <c:v>290088</c:v>
                </c:pt>
                <c:pt idx="306">
                  <c:v>388416</c:v>
                </c:pt>
                <c:pt idx="307">
                  <c:v>315787</c:v>
                </c:pt>
                <c:pt idx="308">
                  <c:v>202666</c:v>
                </c:pt>
                <c:pt idx="309">
                  <c:v>214815</c:v>
                </c:pt>
                <c:pt idx="310">
                  <c:v>184759</c:v>
                </c:pt>
                <c:pt idx="311">
                  <c:v>146238</c:v>
                </c:pt>
                <c:pt idx="312">
                  <c:v>261171</c:v>
                </c:pt>
                <c:pt idx="313">
                  <c:v>479362</c:v>
                </c:pt>
                <c:pt idx="314">
                  <c:v>483575</c:v>
                </c:pt>
                <c:pt idx="315">
                  <c:v>356894</c:v>
                </c:pt>
                <c:pt idx="316">
                  <c:v>288461</c:v>
                </c:pt>
                <c:pt idx="317">
                  <c:v>243318</c:v>
                </c:pt>
                <c:pt idx="318">
                  <c:v>192108</c:v>
                </c:pt>
                <c:pt idx="319">
                  <c:v>247633</c:v>
                </c:pt>
                <c:pt idx="320">
                  <c:v>169340</c:v>
                </c:pt>
                <c:pt idx="321">
                  <c:v>274643</c:v>
                </c:pt>
                <c:pt idx="322">
                  <c:v>267468</c:v>
                </c:pt>
                <c:pt idx="323">
                  <c:v>242889</c:v>
                </c:pt>
                <c:pt idx="324">
                  <c:v>331652</c:v>
                </c:pt>
                <c:pt idx="325">
                  <c:v>253740</c:v>
                </c:pt>
                <c:pt idx="326">
                  <c:v>165465</c:v>
                </c:pt>
                <c:pt idx="327">
                  <c:v>128293</c:v>
                </c:pt>
                <c:pt idx="328">
                  <c:v>133634</c:v>
                </c:pt>
                <c:pt idx="329">
                  <c:v>138615</c:v>
                </c:pt>
                <c:pt idx="330">
                  <c:v>182353</c:v>
                </c:pt>
                <c:pt idx="331">
                  <c:v>241920</c:v>
                </c:pt>
                <c:pt idx="332">
                  <c:v>136824</c:v>
                </c:pt>
                <c:pt idx="333">
                  <c:v>219916</c:v>
                </c:pt>
                <c:pt idx="334">
                  <c:v>418809</c:v>
                </c:pt>
                <c:pt idx="335">
                  <c:v>435041</c:v>
                </c:pt>
                <c:pt idx="336">
                  <c:v>368569</c:v>
                </c:pt>
                <c:pt idx="337">
                  <c:v>388760</c:v>
                </c:pt>
                <c:pt idx="338">
                  <c:v>348333</c:v>
                </c:pt>
                <c:pt idx="339">
                  <c:v>295996</c:v>
                </c:pt>
                <c:pt idx="340">
                  <c:v>297443</c:v>
                </c:pt>
                <c:pt idx="341">
                  <c:v>301714</c:v>
                </c:pt>
                <c:pt idx="342">
                  <c:v>235951</c:v>
                </c:pt>
                <c:pt idx="343">
                  <c:v>216859</c:v>
                </c:pt>
                <c:pt idx="344">
                  <c:v>277509</c:v>
                </c:pt>
                <c:pt idx="345">
                  <c:v>232076</c:v>
                </c:pt>
                <c:pt idx="346">
                  <c:v>261991</c:v>
                </c:pt>
                <c:pt idx="347">
                  <c:v>280418</c:v>
                </c:pt>
                <c:pt idx="348">
                  <c:v>288815</c:v>
                </c:pt>
                <c:pt idx="349">
                  <c:v>233039</c:v>
                </c:pt>
                <c:pt idx="350">
                  <c:v>253802</c:v>
                </c:pt>
                <c:pt idx="351">
                  <c:v>208042</c:v>
                </c:pt>
                <c:pt idx="352">
                  <c:v>322079</c:v>
                </c:pt>
                <c:pt idx="353">
                  <c:v>194667</c:v>
                </c:pt>
                <c:pt idx="354">
                  <c:v>285757</c:v>
                </c:pt>
                <c:pt idx="355">
                  <c:v>547024</c:v>
                </c:pt>
                <c:pt idx="356">
                  <c:v>379726</c:v>
                </c:pt>
                <c:pt idx="357">
                  <c:v>315915</c:v>
                </c:pt>
                <c:pt idx="358">
                  <c:v>335289</c:v>
                </c:pt>
                <c:pt idx="359">
                  <c:v>252978</c:v>
                </c:pt>
                <c:pt idx="360">
                  <c:v>289568</c:v>
                </c:pt>
                <c:pt idx="361">
                  <c:v>388561</c:v>
                </c:pt>
                <c:pt idx="362">
                  <c:v>286968</c:v>
                </c:pt>
                <c:pt idx="363">
                  <c:v>210271</c:v>
                </c:pt>
                <c:pt idx="364">
                  <c:v>153676</c:v>
                </c:pt>
                <c:pt idx="365">
                  <c:v>154831</c:v>
                </c:pt>
                <c:pt idx="366">
                  <c:v>220650</c:v>
                </c:pt>
                <c:pt idx="367">
                  <c:v>123894</c:v>
                </c:pt>
                <c:pt idx="368">
                  <c:v>211338</c:v>
                </c:pt>
                <c:pt idx="369">
                  <c:v>251698</c:v>
                </c:pt>
                <c:pt idx="370">
                  <c:v>330667</c:v>
                </c:pt>
                <c:pt idx="371">
                  <c:v>238966</c:v>
                </c:pt>
                <c:pt idx="372">
                  <c:v>253112</c:v>
                </c:pt>
                <c:pt idx="373">
                  <c:v>325207</c:v>
                </c:pt>
                <c:pt idx="374">
                  <c:v>214524</c:v>
                </c:pt>
                <c:pt idx="375">
                  <c:v>349241</c:v>
                </c:pt>
                <c:pt idx="376">
                  <c:v>362561</c:v>
                </c:pt>
                <c:pt idx="377">
                  <c:v>303566</c:v>
                </c:pt>
                <c:pt idx="378">
                  <c:v>191808</c:v>
                </c:pt>
                <c:pt idx="379">
                  <c:v>352990</c:v>
                </c:pt>
                <c:pt idx="380">
                  <c:v>223726</c:v>
                </c:pt>
                <c:pt idx="381">
                  <c:v>192566</c:v>
                </c:pt>
                <c:pt idx="382">
                  <c:v>173884</c:v>
                </c:pt>
                <c:pt idx="383">
                  <c:v>355146</c:v>
                </c:pt>
                <c:pt idx="384">
                  <c:v>204113</c:v>
                </c:pt>
                <c:pt idx="385">
                  <c:v>172784</c:v>
                </c:pt>
                <c:pt idx="386">
                  <c:v>263349</c:v>
                </c:pt>
                <c:pt idx="387">
                  <c:v>251405</c:v>
                </c:pt>
                <c:pt idx="388">
                  <c:v>182899</c:v>
                </c:pt>
                <c:pt idx="389">
                  <c:v>347903</c:v>
                </c:pt>
                <c:pt idx="390">
                  <c:v>369457</c:v>
                </c:pt>
                <c:pt idx="391">
                  <c:v>264136</c:v>
                </c:pt>
                <c:pt idx="392">
                  <c:v>248483</c:v>
                </c:pt>
                <c:pt idx="393">
                  <c:v>280616</c:v>
                </c:pt>
                <c:pt idx="394">
                  <c:v>199313</c:v>
                </c:pt>
              </c:numCache>
            </c:numRef>
          </c:val>
          <c:smooth val="0"/>
          <c:extLst>
            <c:ext xmlns:c16="http://schemas.microsoft.com/office/drawing/2014/chart" uri="{C3380CC4-5D6E-409C-BE32-E72D297353CC}">
              <c16:uniqueId val="{00000000-0DB8-45B2-B32B-3128C433B3D0}"/>
            </c:ext>
          </c:extLst>
        </c:ser>
        <c:dLbls>
          <c:showLegendKey val="0"/>
          <c:showVal val="0"/>
          <c:showCatName val="0"/>
          <c:showSerName val="0"/>
          <c:showPercent val="0"/>
          <c:showBubbleSize val="0"/>
        </c:dLbls>
        <c:smooth val="0"/>
        <c:axId val="584954616"/>
        <c:axId val="584961504"/>
      </c:lineChart>
      <c:catAx>
        <c:axId val="58495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4961504"/>
        <c:crosses val="autoZero"/>
        <c:auto val="1"/>
        <c:lblAlgn val="ctr"/>
        <c:lblOffset val="100"/>
        <c:noMultiLvlLbl val="0"/>
      </c:catAx>
      <c:valAx>
        <c:axId val="584961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495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Sheet1!$A$2:$A$396</c:f>
              <c:strCache>
                <c:ptCount val="395"/>
                <c:pt idx="0">
                  <c:v>01.04.2017</c:v>
                </c:pt>
                <c:pt idx="1">
                  <c:v>02.04.2017</c:v>
                </c:pt>
                <c:pt idx="2">
                  <c:v>03.04.2017</c:v>
                </c:pt>
                <c:pt idx="3">
                  <c:v>04.04.2017</c:v>
                </c:pt>
                <c:pt idx="4">
                  <c:v>05.04.2017</c:v>
                </c:pt>
                <c:pt idx="5">
                  <c:v>06.04.2017</c:v>
                </c:pt>
                <c:pt idx="6">
                  <c:v>07.04.2017</c:v>
                </c:pt>
                <c:pt idx="7">
                  <c:v>08.04.2017</c:v>
                </c:pt>
                <c:pt idx="8">
                  <c:v>09.04.2017</c:v>
                </c:pt>
                <c:pt idx="9">
                  <c:v>10.04.2017</c:v>
                </c:pt>
                <c:pt idx="10">
                  <c:v>11.04.2017</c:v>
                </c:pt>
                <c:pt idx="11">
                  <c:v>12.04.2017</c:v>
                </c:pt>
                <c:pt idx="12">
                  <c:v>13.04.2017</c:v>
                </c:pt>
                <c:pt idx="13">
                  <c:v>14.04.2017</c:v>
                </c:pt>
                <c:pt idx="14">
                  <c:v>15.04.2017</c:v>
                </c:pt>
                <c:pt idx="15">
                  <c:v>16.04.2017</c:v>
                </c:pt>
                <c:pt idx="16">
                  <c:v>17.04.2017</c:v>
                </c:pt>
                <c:pt idx="17">
                  <c:v>18.04.2017</c:v>
                </c:pt>
                <c:pt idx="18">
                  <c:v>19.04.2017</c:v>
                </c:pt>
                <c:pt idx="19">
                  <c:v>20.04.2017</c:v>
                </c:pt>
                <c:pt idx="20">
                  <c:v>21.04.2017</c:v>
                </c:pt>
                <c:pt idx="21">
                  <c:v>22.04.2017</c:v>
                </c:pt>
                <c:pt idx="22">
                  <c:v>23.04.2017</c:v>
                </c:pt>
                <c:pt idx="23">
                  <c:v>24.04.2017</c:v>
                </c:pt>
                <c:pt idx="24">
                  <c:v>25.04.2017</c:v>
                </c:pt>
                <c:pt idx="25">
                  <c:v>26.04.2017</c:v>
                </c:pt>
                <c:pt idx="26">
                  <c:v>27.04.2017</c:v>
                </c:pt>
                <c:pt idx="27">
                  <c:v>28.04.2017</c:v>
                </c:pt>
                <c:pt idx="28">
                  <c:v>29.04.2017</c:v>
                </c:pt>
                <c:pt idx="29">
                  <c:v>30.04.2017</c:v>
                </c:pt>
                <c:pt idx="30">
                  <c:v>01.05.2017</c:v>
                </c:pt>
                <c:pt idx="31">
                  <c:v>02.05.2017</c:v>
                </c:pt>
                <c:pt idx="32">
                  <c:v>03.05.2017</c:v>
                </c:pt>
                <c:pt idx="33">
                  <c:v>04.05.2017</c:v>
                </c:pt>
                <c:pt idx="34">
                  <c:v>05.05.2017</c:v>
                </c:pt>
                <c:pt idx="35">
                  <c:v>06.05.2017</c:v>
                </c:pt>
                <c:pt idx="36">
                  <c:v>07.05.2017</c:v>
                </c:pt>
                <c:pt idx="37">
                  <c:v>08.05.2017</c:v>
                </c:pt>
                <c:pt idx="38">
                  <c:v>09.05.2017</c:v>
                </c:pt>
                <c:pt idx="39">
                  <c:v>10.05.2017</c:v>
                </c:pt>
                <c:pt idx="40">
                  <c:v>11.05.2017</c:v>
                </c:pt>
                <c:pt idx="41">
                  <c:v>12.05.2017</c:v>
                </c:pt>
                <c:pt idx="42">
                  <c:v>13.05.2017</c:v>
                </c:pt>
                <c:pt idx="43">
                  <c:v>14.05.2017</c:v>
                </c:pt>
                <c:pt idx="44">
                  <c:v>15.05.2017</c:v>
                </c:pt>
                <c:pt idx="45">
                  <c:v>16.05.2017</c:v>
                </c:pt>
                <c:pt idx="46">
                  <c:v>17.05.2017</c:v>
                </c:pt>
                <c:pt idx="47">
                  <c:v>18.05.2017</c:v>
                </c:pt>
                <c:pt idx="48">
                  <c:v>19.05.2017</c:v>
                </c:pt>
                <c:pt idx="49">
                  <c:v>20.05.2017</c:v>
                </c:pt>
                <c:pt idx="50">
                  <c:v>21.05.2017</c:v>
                </c:pt>
                <c:pt idx="51">
                  <c:v>22.05.2017</c:v>
                </c:pt>
                <c:pt idx="52">
                  <c:v>23.05.2017</c:v>
                </c:pt>
                <c:pt idx="53">
                  <c:v>24.05.2017</c:v>
                </c:pt>
                <c:pt idx="54">
                  <c:v>25.05.2017</c:v>
                </c:pt>
                <c:pt idx="55">
                  <c:v>26.05.2017</c:v>
                </c:pt>
                <c:pt idx="56">
                  <c:v>27.05.2017</c:v>
                </c:pt>
                <c:pt idx="57">
                  <c:v>28.05.2017</c:v>
                </c:pt>
                <c:pt idx="58">
                  <c:v>29.05.2017</c:v>
                </c:pt>
                <c:pt idx="59">
                  <c:v>30.05.2017</c:v>
                </c:pt>
                <c:pt idx="60">
                  <c:v>31.05.2017</c:v>
                </c:pt>
                <c:pt idx="61">
                  <c:v>01.06.2017</c:v>
                </c:pt>
                <c:pt idx="62">
                  <c:v>02.06.2017</c:v>
                </c:pt>
                <c:pt idx="63">
                  <c:v>03.06.2017</c:v>
                </c:pt>
                <c:pt idx="64">
                  <c:v>04.06.2017</c:v>
                </c:pt>
                <c:pt idx="65">
                  <c:v>05.06.2017</c:v>
                </c:pt>
                <c:pt idx="66">
                  <c:v>06.06.2017</c:v>
                </c:pt>
                <c:pt idx="67">
                  <c:v>07.06.2017</c:v>
                </c:pt>
                <c:pt idx="68">
                  <c:v>08.06.2017</c:v>
                </c:pt>
                <c:pt idx="69">
                  <c:v>09.06.2017</c:v>
                </c:pt>
                <c:pt idx="70">
                  <c:v>10.06.2017</c:v>
                </c:pt>
                <c:pt idx="71">
                  <c:v>11.06.2017</c:v>
                </c:pt>
                <c:pt idx="72">
                  <c:v>12.06.2017</c:v>
                </c:pt>
                <c:pt idx="73">
                  <c:v>13.06.2017</c:v>
                </c:pt>
                <c:pt idx="74">
                  <c:v>14.06.2017</c:v>
                </c:pt>
                <c:pt idx="75">
                  <c:v>15.06.2017</c:v>
                </c:pt>
                <c:pt idx="76">
                  <c:v>16.06.2017</c:v>
                </c:pt>
                <c:pt idx="77">
                  <c:v>17.06.2017</c:v>
                </c:pt>
                <c:pt idx="78">
                  <c:v>18.06.2017</c:v>
                </c:pt>
                <c:pt idx="79">
                  <c:v>19.06.2017</c:v>
                </c:pt>
                <c:pt idx="80">
                  <c:v>20.06.2017</c:v>
                </c:pt>
                <c:pt idx="81">
                  <c:v>21.06.2017</c:v>
                </c:pt>
                <c:pt idx="82">
                  <c:v>22.06.2017</c:v>
                </c:pt>
                <c:pt idx="83">
                  <c:v>23.06.2017</c:v>
                </c:pt>
                <c:pt idx="84">
                  <c:v>24.06.2017</c:v>
                </c:pt>
                <c:pt idx="85">
                  <c:v>25.06.2017</c:v>
                </c:pt>
                <c:pt idx="86">
                  <c:v>26.06.2017</c:v>
                </c:pt>
                <c:pt idx="87">
                  <c:v>27.06.2017</c:v>
                </c:pt>
                <c:pt idx="88">
                  <c:v>28.06.2017</c:v>
                </c:pt>
                <c:pt idx="89">
                  <c:v>29.06.2017</c:v>
                </c:pt>
                <c:pt idx="90">
                  <c:v>30.06.2017</c:v>
                </c:pt>
                <c:pt idx="91">
                  <c:v>01.07.2017</c:v>
                </c:pt>
                <c:pt idx="92">
                  <c:v>02.07.2017</c:v>
                </c:pt>
                <c:pt idx="93">
                  <c:v>03.07.2017</c:v>
                </c:pt>
                <c:pt idx="94">
                  <c:v>04.07.2017</c:v>
                </c:pt>
                <c:pt idx="95">
                  <c:v>05.07.2017</c:v>
                </c:pt>
                <c:pt idx="96">
                  <c:v>06.07.2017</c:v>
                </c:pt>
                <c:pt idx="97">
                  <c:v>07.07.2017</c:v>
                </c:pt>
                <c:pt idx="98">
                  <c:v>08.07.2017</c:v>
                </c:pt>
                <c:pt idx="99">
                  <c:v>09.07.2017</c:v>
                </c:pt>
                <c:pt idx="100">
                  <c:v>10.07.2017</c:v>
                </c:pt>
                <c:pt idx="101">
                  <c:v>11.07.2017</c:v>
                </c:pt>
                <c:pt idx="102">
                  <c:v>12.07.2017</c:v>
                </c:pt>
                <c:pt idx="103">
                  <c:v>13.07.2017</c:v>
                </c:pt>
                <c:pt idx="104">
                  <c:v>14.07.2017</c:v>
                </c:pt>
                <c:pt idx="105">
                  <c:v>15.07.2017</c:v>
                </c:pt>
                <c:pt idx="106">
                  <c:v>16.07.2017</c:v>
                </c:pt>
                <c:pt idx="107">
                  <c:v>17.07.2017</c:v>
                </c:pt>
                <c:pt idx="108">
                  <c:v>18.07.2017</c:v>
                </c:pt>
                <c:pt idx="109">
                  <c:v>19.07.2017</c:v>
                </c:pt>
                <c:pt idx="110">
                  <c:v>20.07.2017</c:v>
                </c:pt>
                <c:pt idx="111">
                  <c:v>21.07.2017</c:v>
                </c:pt>
                <c:pt idx="112">
                  <c:v>22.07.2017</c:v>
                </c:pt>
                <c:pt idx="113">
                  <c:v>23.07.2017</c:v>
                </c:pt>
                <c:pt idx="114">
                  <c:v>24.07.2017</c:v>
                </c:pt>
                <c:pt idx="115">
                  <c:v>25.07.2017</c:v>
                </c:pt>
                <c:pt idx="116">
                  <c:v>26.07.2017</c:v>
                </c:pt>
                <c:pt idx="117">
                  <c:v>27.07.2017</c:v>
                </c:pt>
                <c:pt idx="118">
                  <c:v>28.07.2017</c:v>
                </c:pt>
                <c:pt idx="119">
                  <c:v>29.07.2017</c:v>
                </c:pt>
                <c:pt idx="120">
                  <c:v>30.07.2017</c:v>
                </c:pt>
                <c:pt idx="121">
                  <c:v>31.07.2017</c:v>
                </c:pt>
                <c:pt idx="122">
                  <c:v>01.08.2017</c:v>
                </c:pt>
                <c:pt idx="123">
                  <c:v>02.08.2017</c:v>
                </c:pt>
                <c:pt idx="124">
                  <c:v>03.08.2017</c:v>
                </c:pt>
                <c:pt idx="125">
                  <c:v>04.08.2017</c:v>
                </c:pt>
                <c:pt idx="126">
                  <c:v>05.08.2017</c:v>
                </c:pt>
                <c:pt idx="127">
                  <c:v>06.08.2017</c:v>
                </c:pt>
                <c:pt idx="128">
                  <c:v>07.08.2017</c:v>
                </c:pt>
                <c:pt idx="129">
                  <c:v>08.08.2017</c:v>
                </c:pt>
                <c:pt idx="130">
                  <c:v>09.08.2017</c:v>
                </c:pt>
                <c:pt idx="131">
                  <c:v>10.08.2017</c:v>
                </c:pt>
                <c:pt idx="132">
                  <c:v>11.08.2017</c:v>
                </c:pt>
                <c:pt idx="133">
                  <c:v>12.08.2017</c:v>
                </c:pt>
                <c:pt idx="134">
                  <c:v>13.08.2017</c:v>
                </c:pt>
                <c:pt idx="135">
                  <c:v>14.08.2017</c:v>
                </c:pt>
                <c:pt idx="136">
                  <c:v>15.08.2017</c:v>
                </c:pt>
                <c:pt idx="137">
                  <c:v>16.08.2017</c:v>
                </c:pt>
                <c:pt idx="138">
                  <c:v>17.08.2017</c:v>
                </c:pt>
                <c:pt idx="139">
                  <c:v>18.08.2017</c:v>
                </c:pt>
                <c:pt idx="140">
                  <c:v>19.08.2017</c:v>
                </c:pt>
                <c:pt idx="141">
                  <c:v>20.08.2017</c:v>
                </c:pt>
                <c:pt idx="142">
                  <c:v>21.08.2017</c:v>
                </c:pt>
                <c:pt idx="143">
                  <c:v>22.08.2017</c:v>
                </c:pt>
                <c:pt idx="144">
                  <c:v>23.08.2017</c:v>
                </c:pt>
                <c:pt idx="145">
                  <c:v>24.08.2017</c:v>
                </c:pt>
                <c:pt idx="146">
                  <c:v>25.08.2017</c:v>
                </c:pt>
                <c:pt idx="147">
                  <c:v>26.08.2017</c:v>
                </c:pt>
                <c:pt idx="148">
                  <c:v>27.08.2017</c:v>
                </c:pt>
                <c:pt idx="149">
                  <c:v>28.08.2017</c:v>
                </c:pt>
                <c:pt idx="150">
                  <c:v>29.08.2017</c:v>
                </c:pt>
                <c:pt idx="151">
                  <c:v>30.08.2017</c:v>
                </c:pt>
                <c:pt idx="152">
                  <c:v>31.08.2017</c:v>
                </c:pt>
                <c:pt idx="153">
                  <c:v>01.09.2017</c:v>
                </c:pt>
                <c:pt idx="154">
                  <c:v>02.09.2017</c:v>
                </c:pt>
                <c:pt idx="155">
                  <c:v>03.09.2017</c:v>
                </c:pt>
                <c:pt idx="156">
                  <c:v>04.09.2017</c:v>
                </c:pt>
                <c:pt idx="157">
                  <c:v>05.09.2017</c:v>
                </c:pt>
                <c:pt idx="158">
                  <c:v>06.09.2017</c:v>
                </c:pt>
                <c:pt idx="159">
                  <c:v>07.09.2017</c:v>
                </c:pt>
                <c:pt idx="160">
                  <c:v>08.09.2017</c:v>
                </c:pt>
                <c:pt idx="161">
                  <c:v>09.09.2017</c:v>
                </c:pt>
                <c:pt idx="162">
                  <c:v>10.09.2017</c:v>
                </c:pt>
                <c:pt idx="163">
                  <c:v>11.09.2017</c:v>
                </c:pt>
                <c:pt idx="164">
                  <c:v>12.09.2017</c:v>
                </c:pt>
                <c:pt idx="165">
                  <c:v>13.09.2017</c:v>
                </c:pt>
                <c:pt idx="166">
                  <c:v>14.09.2017</c:v>
                </c:pt>
                <c:pt idx="167">
                  <c:v>15.09.2017</c:v>
                </c:pt>
                <c:pt idx="168">
                  <c:v>16.09.2017</c:v>
                </c:pt>
                <c:pt idx="169">
                  <c:v>17.09.2017</c:v>
                </c:pt>
                <c:pt idx="170">
                  <c:v>18.09.2017</c:v>
                </c:pt>
                <c:pt idx="171">
                  <c:v>19.09.2017</c:v>
                </c:pt>
                <c:pt idx="172">
                  <c:v>20.09.2017</c:v>
                </c:pt>
                <c:pt idx="173">
                  <c:v>21.09.2017</c:v>
                </c:pt>
                <c:pt idx="174">
                  <c:v>22.09.2017</c:v>
                </c:pt>
                <c:pt idx="175">
                  <c:v>23.09.2017</c:v>
                </c:pt>
                <c:pt idx="176">
                  <c:v>24.09.2017</c:v>
                </c:pt>
                <c:pt idx="177">
                  <c:v>25.09.2017</c:v>
                </c:pt>
                <c:pt idx="178">
                  <c:v>26.09.2017</c:v>
                </c:pt>
                <c:pt idx="179">
                  <c:v>27.09.2017</c:v>
                </c:pt>
                <c:pt idx="180">
                  <c:v>28.09.2017</c:v>
                </c:pt>
                <c:pt idx="181">
                  <c:v>29.09.2017</c:v>
                </c:pt>
                <c:pt idx="182">
                  <c:v>30.09.2017</c:v>
                </c:pt>
                <c:pt idx="183">
                  <c:v>01.10.2017</c:v>
                </c:pt>
                <c:pt idx="184">
                  <c:v>02.10.2017</c:v>
                </c:pt>
                <c:pt idx="185">
                  <c:v>03.10.2017</c:v>
                </c:pt>
                <c:pt idx="186">
                  <c:v>04.10.2017</c:v>
                </c:pt>
                <c:pt idx="187">
                  <c:v>05.10.2017</c:v>
                </c:pt>
                <c:pt idx="188">
                  <c:v>06.10.2017</c:v>
                </c:pt>
                <c:pt idx="189">
                  <c:v>07.10.2017</c:v>
                </c:pt>
                <c:pt idx="190">
                  <c:v>08.10.2017</c:v>
                </c:pt>
                <c:pt idx="191">
                  <c:v>09.10.2017</c:v>
                </c:pt>
                <c:pt idx="192">
                  <c:v>10.10.2017</c:v>
                </c:pt>
                <c:pt idx="193">
                  <c:v>11.10.2017</c:v>
                </c:pt>
                <c:pt idx="194">
                  <c:v>12.10.2017</c:v>
                </c:pt>
                <c:pt idx="195">
                  <c:v>13.10.2017</c:v>
                </c:pt>
                <c:pt idx="196">
                  <c:v>14.10.2017</c:v>
                </c:pt>
                <c:pt idx="197">
                  <c:v>15.10.2017</c:v>
                </c:pt>
                <c:pt idx="198">
                  <c:v>16.10.2017</c:v>
                </c:pt>
                <c:pt idx="199">
                  <c:v>17.10.2017</c:v>
                </c:pt>
                <c:pt idx="200">
                  <c:v>18.10.2017</c:v>
                </c:pt>
                <c:pt idx="201">
                  <c:v>19.10.2017</c:v>
                </c:pt>
                <c:pt idx="202">
                  <c:v>20.10.2017</c:v>
                </c:pt>
                <c:pt idx="203">
                  <c:v>21.10.2017</c:v>
                </c:pt>
                <c:pt idx="204">
                  <c:v>22.10.2017</c:v>
                </c:pt>
                <c:pt idx="205">
                  <c:v>23.10.2017</c:v>
                </c:pt>
                <c:pt idx="206">
                  <c:v>24.10.2017</c:v>
                </c:pt>
                <c:pt idx="207">
                  <c:v>25.10.2017</c:v>
                </c:pt>
                <c:pt idx="208">
                  <c:v>26.10.2017</c:v>
                </c:pt>
                <c:pt idx="209">
                  <c:v>27.10.2017</c:v>
                </c:pt>
                <c:pt idx="210">
                  <c:v>28.10.2017</c:v>
                </c:pt>
                <c:pt idx="211">
                  <c:v>29.10.2017</c:v>
                </c:pt>
                <c:pt idx="212">
                  <c:v>30.10.2017</c:v>
                </c:pt>
                <c:pt idx="213">
                  <c:v>31.10.2017</c:v>
                </c:pt>
                <c:pt idx="214">
                  <c:v>01.11.2017</c:v>
                </c:pt>
                <c:pt idx="215">
                  <c:v>02.11.2017</c:v>
                </c:pt>
                <c:pt idx="216">
                  <c:v>03.11.2017</c:v>
                </c:pt>
                <c:pt idx="217">
                  <c:v>04.11.2017</c:v>
                </c:pt>
                <c:pt idx="218">
                  <c:v>05.11.2017</c:v>
                </c:pt>
                <c:pt idx="219">
                  <c:v>06.11.2017</c:v>
                </c:pt>
                <c:pt idx="220">
                  <c:v>07.11.2017</c:v>
                </c:pt>
                <c:pt idx="221">
                  <c:v>08.11.2017</c:v>
                </c:pt>
                <c:pt idx="222">
                  <c:v>09.11.2017</c:v>
                </c:pt>
                <c:pt idx="223">
                  <c:v>10.11.2017</c:v>
                </c:pt>
                <c:pt idx="224">
                  <c:v>11.11.2017</c:v>
                </c:pt>
                <c:pt idx="225">
                  <c:v>12.11.2017</c:v>
                </c:pt>
                <c:pt idx="226">
                  <c:v>13.11.2017</c:v>
                </c:pt>
                <c:pt idx="227">
                  <c:v>14.11.2017</c:v>
                </c:pt>
                <c:pt idx="228">
                  <c:v>15.11.2017</c:v>
                </c:pt>
                <c:pt idx="229">
                  <c:v>16.11.2017</c:v>
                </c:pt>
                <c:pt idx="230">
                  <c:v>17.11.2017</c:v>
                </c:pt>
                <c:pt idx="231">
                  <c:v>18.11.2017</c:v>
                </c:pt>
                <c:pt idx="232">
                  <c:v>19.11.2017</c:v>
                </c:pt>
                <c:pt idx="233">
                  <c:v>20.11.2017</c:v>
                </c:pt>
                <c:pt idx="234">
                  <c:v>21.11.2017</c:v>
                </c:pt>
                <c:pt idx="235">
                  <c:v>22.11.2017</c:v>
                </c:pt>
                <c:pt idx="236">
                  <c:v>23.11.2017</c:v>
                </c:pt>
                <c:pt idx="237">
                  <c:v>24.11.2017</c:v>
                </c:pt>
                <c:pt idx="238">
                  <c:v>25.11.2017</c:v>
                </c:pt>
                <c:pt idx="239">
                  <c:v>26.11.2017</c:v>
                </c:pt>
                <c:pt idx="240">
                  <c:v>27.11.2017</c:v>
                </c:pt>
                <c:pt idx="241">
                  <c:v>28.11.2017</c:v>
                </c:pt>
                <c:pt idx="242">
                  <c:v>29.11.2017</c:v>
                </c:pt>
                <c:pt idx="243">
                  <c:v>30.11.2017</c:v>
                </c:pt>
                <c:pt idx="244">
                  <c:v>01.12.2017</c:v>
                </c:pt>
                <c:pt idx="245">
                  <c:v>02.12.2017</c:v>
                </c:pt>
                <c:pt idx="246">
                  <c:v>03.12.2017</c:v>
                </c:pt>
                <c:pt idx="247">
                  <c:v>04.12.2017</c:v>
                </c:pt>
                <c:pt idx="248">
                  <c:v>05.12.2017</c:v>
                </c:pt>
                <c:pt idx="249">
                  <c:v>06.12.2017</c:v>
                </c:pt>
                <c:pt idx="250">
                  <c:v>07.12.2017</c:v>
                </c:pt>
                <c:pt idx="251">
                  <c:v>08.12.2017</c:v>
                </c:pt>
                <c:pt idx="252">
                  <c:v>09.12.2017</c:v>
                </c:pt>
                <c:pt idx="253">
                  <c:v>10.12.2017</c:v>
                </c:pt>
                <c:pt idx="254">
                  <c:v>11.12.2017</c:v>
                </c:pt>
                <c:pt idx="255">
                  <c:v>12.12.2017</c:v>
                </c:pt>
                <c:pt idx="256">
                  <c:v>13.12.2017</c:v>
                </c:pt>
                <c:pt idx="257">
                  <c:v>14.12.2017</c:v>
                </c:pt>
                <c:pt idx="258">
                  <c:v>15.12.2017</c:v>
                </c:pt>
                <c:pt idx="259">
                  <c:v>16.12.2017</c:v>
                </c:pt>
                <c:pt idx="260">
                  <c:v>17.12.2017</c:v>
                </c:pt>
                <c:pt idx="261">
                  <c:v>18.12.2017</c:v>
                </c:pt>
                <c:pt idx="262">
                  <c:v>19.12.2017</c:v>
                </c:pt>
                <c:pt idx="263">
                  <c:v>20.12.2017</c:v>
                </c:pt>
                <c:pt idx="264">
                  <c:v>21.12.2017</c:v>
                </c:pt>
                <c:pt idx="265">
                  <c:v>22.12.2017</c:v>
                </c:pt>
                <c:pt idx="266">
                  <c:v>23.12.2017</c:v>
                </c:pt>
                <c:pt idx="267">
                  <c:v>24.12.2017</c:v>
                </c:pt>
                <c:pt idx="268">
                  <c:v>25.12.2017</c:v>
                </c:pt>
                <c:pt idx="269">
                  <c:v>26.12.2017</c:v>
                </c:pt>
                <c:pt idx="270">
                  <c:v>27.12.2017</c:v>
                </c:pt>
                <c:pt idx="271">
                  <c:v>28.12.2017</c:v>
                </c:pt>
                <c:pt idx="272">
                  <c:v>29.12.2017</c:v>
                </c:pt>
                <c:pt idx="273">
                  <c:v>30.12.2017</c:v>
                </c:pt>
                <c:pt idx="274">
                  <c:v>31.12.2017</c:v>
                </c:pt>
                <c:pt idx="275">
                  <c:v>01.01.2018</c:v>
                </c:pt>
                <c:pt idx="276">
                  <c:v>02.01.2018</c:v>
                </c:pt>
                <c:pt idx="277">
                  <c:v>03.01.2018</c:v>
                </c:pt>
                <c:pt idx="278">
                  <c:v>04.01.2018</c:v>
                </c:pt>
                <c:pt idx="279">
                  <c:v>05.01.2018</c:v>
                </c:pt>
                <c:pt idx="280">
                  <c:v>06.01.2018</c:v>
                </c:pt>
                <c:pt idx="281">
                  <c:v>07.01.2018</c:v>
                </c:pt>
                <c:pt idx="282">
                  <c:v>08.01.2018</c:v>
                </c:pt>
                <c:pt idx="283">
                  <c:v>09.01.2018</c:v>
                </c:pt>
                <c:pt idx="284">
                  <c:v>10.01.2018</c:v>
                </c:pt>
                <c:pt idx="285">
                  <c:v>11.01.2018</c:v>
                </c:pt>
                <c:pt idx="286">
                  <c:v>12.01.2018</c:v>
                </c:pt>
                <c:pt idx="287">
                  <c:v>13.01.2018</c:v>
                </c:pt>
                <c:pt idx="288">
                  <c:v>14.01.2018</c:v>
                </c:pt>
                <c:pt idx="289">
                  <c:v>15.01.2018</c:v>
                </c:pt>
                <c:pt idx="290">
                  <c:v>16.01.2018</c:v>
                </c:pt>
                <c:pt idx="291">
                  <c:v>17.01.2018</c:v>
                </c:pt>
                <c:pt idx="292">
                  <c:v>18.01.2018</c:v>
                </c:pt>
                <c:pt idx="293">
                  <c:v>19.01.2018</c:v>
                </c:pt>
                <c:pt idx="294">
                  <c:v>20.01.2018</c:v>
                </c:pt>
                <c:pt idx="295">
                  <c:v>21.01.2018</c:v>
                </c:pt>
                <c:pt idx="296">
                  <c:v>22.01.2018</c:v>
                </c:pt>
                <c:pt idx="297">
                  <c:v>23.01.2018</c:v>
                </c:pt>
                <c:pt idx="298">
                  <c:v>24.01.2018</c:v>
                </c:pt>
                <c:pt idx="299">
                  <c:v>25.01.2018</c:v>
                </c:pt>
                <c:pt idx="300">
                  <c:v>26.01.2018</c:v>
                </c:pt>
                <c:pt idx="301">
                  <c:v>27.01.2018</c:v>
                </c:pt>
                <c:pt idx="302">
                  <c:v>28.01.2018</c:v>
                </c:pt>
                <c:pt idx="303">
                  <c:v>29.01.2018</c:v>
                </c:pt>
                <c:pt idx="304">
                  <c:v>30.01.2018</c:v>
                </c:pt>
                <c:pt idx="305">
                  <c:v>31.01.2018</c:v>
                </c:pt>
                <c:pt idx="306">
                  <c:v>01.02.2018</c:v>
                </c:pt>
                <c:pt idx="307">
                  <c:v>02.02.2018</c:v>
                </c:pt>
                <c:pt idx="308">
                  <c:v>03.02.2018</c:v>
                </c:pt>
                <c:pt idx="309">
                  <c:v>04.02.2018</c:v>
                </c:pt>
                <c:pt idx="310">
                  <c:v>05.02.2018</c:v>
                </c:pt>
                <c:pt idx="311">
                  <c:v>06.02.2018</c:v>
                </c:pt>
                <c:pt idx="312">
                  <c:v>07.02.2018</c:v>
                </c:pt>
                <c:pt idx="313">
                  <c:v>08.02.2018</c:v>
                </c:pt>
                <c:pt idx="314">
                  <c:v>09.02.2018</c:v>
                </c:pt>
                <c:pt idx="315">
                  <c:v>10.02.2018</c:v>
                </c:pt>
                <c:pt idx="316">
                  <c:v>11.02.2018</c:v>
                </c:pt>
                <c:pt idx="317">
                  <c:v>12.02.2018</c:v>
                </c:pt>
                <c:pt idx="318">
                  <c:v>13.02.2018</c:v>
                </c:pt>
                <c:pt idx="319">
                  <c:v>14.02.2018</c:v>
                </c:pt>
                <c:pt idx="320">
                  <c:v>15.02.2018</c:v>
                </c:pt>
                <c:pt idx="321">
                  <c:v>16.02.2018</c:v>
                </c:pt>
                <c:pt idx="322">
                  <c:v>17.02.2018</c:v>
                </c:pt>
                <c:pt idx="323">
                  <c:v>18.02.2018</c:v>
                </c:pt>
                <c:pt idx="324">
                  <c:v>19.02.2018</c:v>
                </c:pt>
                <c:pt idx="325">
                  <c:v>20.02.2018</c:v>
                </c:pt>
                <c:pt idx="326">
                  <c:v>21.02.2018</c:v>
                </c:pt>
                <c:pt idx="327">
                  <c:v>22.02.2018</c:v>
                </c:pt>
                <c:pt idx="328">
                  <c:v>23.02.2018</c:v>
                </c:pt>
                <c:pt idx="329">
                  <c:v>24.02.2018</c:v>
                </c:pt>
                <c:pt idx="330">
                  <c:v>25.02.2018</c:v>
                </c:pt>
                <c:pt idx="331">
                  <c:v>26.02.2018</c:v>
                </c:pt>
                <c:pt idx="332">
                  <c:v>27.02.2018</c:v>
                </c:pt>
                <c:pt idx="333">
                  <c:v>28.02.2018</c:v>
                </c:pt>
                <c:pt idx="334">
                  <c:v>01.03.2018</c:v>
                </c:pt>
                <c:pt idx="335">
                  <c:v>02.03.2018</c:v>
                </c:pt>
                <c:pt idx="336">
                  <c:v>03.03.2018</c:v>
                </c:pt>
                <c:pt idx="337">
                  <c:v>04.03.2018</c:v>
                </c:pt>
                <c:pt idx="338">
                  <c:v>05.03.2018</c:v>
                </c:pt>
                <c:pt idx="339">
                  <c:v>06.03.2018</c:v>
                </c:pt>
                <c:pt idx="340">
                  <c:v>07.03.2018</c:v>
                </c:pt>
                <c:pt idx="341">
                  <c:v>08.03.2018</c:v>
                </c:pt>
                <c:pt idx="342">
                  <c:v>09.03.2018</c:v>
                </c:pt>
                <c:pt idx="343">
                  <c:v>10.03.2018</c:v>
                </c:pt>
                <c:pt idx="344">
                  <c:v>11.03.2018</c:v>
                </c:pt>
                <c:pt idx="345">
                  <c:v>12.03.2018</c:v>
                </c:pt>
                <c:pt idx="346">
                  <c:v>13.03.2018</c:v>
                </c:pt>
                <c:pt idx="347">
                  <c:v>14.03.2018</c:v>
                </c:pt>
                <c:pt idx="348">
                  <c:v>15.03.2018</c:v>
                </c:pt>
                <c:pt idx="349">
                  <c:v>16.03.2018</c:v>
                </c:pt>
                <c:pt idx="350">
                  <c:v>17.03.2018</c:v>
                </c:pt>
                <c:pt idx="351">
                  <c:v>18.03.2018</c:v>
                </c:pt>
                <c:pt idx="352">
                  <c:v>19.03.2018</c:v>
                </c:pt>
                <c:pt idx="353">
                  <c:v>20.03.2018</c:v>
                </c:pt>
                <c:pt idx="354">
                  <c:v>21.03.2018</c:v>
                </c:pt>
                <c:pt idx="355">
                  <c:v>22.03.2018</c:v>
                </c:pt>
                <c:pt idx="356">
                  <c:v>23.03.2018</c:v>
                </c:pt>
                <c:pt idx="357">
                  <c:v>24.03.2018</c:v>
                </c:pt>
                <c:pt idx="358">
                  <c:v>25.03.2018</c:v>
                </c:pt>
                <c:pt idx="359">
                  <c:v>26.03.2018</c:v>
                </c:pt>
                <c:pt idx="360">
                  <c:v>27.03.2018</c:v>
                </c:pt>
                <c:pt idx="361">
                  <c:v>28.03.2018</c:v>
                </c:pt>
                <c:pt idx="362">
                  <c:v>29.03.2018</c:v>
                </c:pt>
                <c:pt idx="363">
                  <c:v>30.03.2018</c:v>
                </c:pt>
                <c:pt idx="364">
                  <c:v>31.03.2018</c:v>
                </c:pt>
                <c:pt idx="365">
                  <c:v>01.04.2018</c:v>
                </c:pt>
                <c:pt idx="366">
                  <c:v>02.04.2018</c:v>
                </c:pt>
                <c:pt idx="367">
                  <c:v>03.04.2018</c:v>
                </c:pt>
                <c:pt idx="368">
                  <c:v>04.04.2018</c:v>
                </c:pt>
                <c:pt idx="369">
                  <c:v>05.04.2018</c:v>
                </c:pt>
                <c:pt idx="370">
                  <c:v>06.04.2018</c:v>
                </c:pt>
                <c:pt idx="371">
                  <c:v>07.04.2018</c:v>
                </c:pt>
                <c:pt idx="372">
                  <c:v>08.04.2018</c:v>
                </c:pt>
                <c:pt idx="373">
                  <c:v>09.04.2018</c:v>
                </c:pt>
                <c:pt idx="374">
                  <c:v>10.04.2018</c:v>
                </c:pt>
                <c:pt idx="375">
                  <c:v>11.04.2018</c:v>
                </c:pt>
                <c:pt idx="376">
                  <c:v>12.04.2018</c:v>
                </c:pt>
                <c:pt idx="377">
                  <c:v>13.04.2018</c:v>
                </c:pt>
                <c:pt idx="378">
                  <c:v>14.04.2018</c:v>
                </c:pt>
                <c:pt idx="379">
                  <c:v>15.04.2018</c:v>
                </c:pt>
                <c:pt idx="380">
                  <c:v>16.04.2018</c:v>
                </c:pt>
                <c:pt idx="381">
                  <c:v>17.04.2018</c:v>
                </c:pt>
                <c:pt idx="382">
                  <c:v>18.04.2018</c:v>
                </c:pt>
                <c:pt idx="383">
                  <c:v>19.04.2018</c:v>
                </c:pt>
                <c:pt idx="384">
                  <c:v>20.04.2018</c:v>
                </c:pt>
                <c:pt idx="385">
                  <c:v>21.04.2018</c:v>
                </c:pt>
                <c:pt idx="386">
                  <c:v>22.04.2018</c:v>
                </c:pt>
                <c:pt idx="387">
                  <c:v>23.04.2018</c:v>
                </c:pt>
                <c:pt idx="388">
                  <c:v>24.04.2018</c:v>
                </c:pt>
                <c:pt idx="389">
                  <c:v>25.04.2018</c:v>
                </c:pt>
                <c:pt idx="390">
                  <c:v>26.04.2018</c:v>
                </c:pt>
                <c:pt idx="391">
                  <c:v>27.04.2018</c:v>
                </c:pt>
                <c:pt idx="392">
                  <c:v>28.04.2018</c:v>
                </c:pt>
                <c:pt idx="393">
                  <c:v>29.04.2018</c:v>
                </c:pt>
                <c:pt idx="394">
                  <c:v>30.04.2018</c:v>
                </c:pt>
              </c:strCache>
            </c:strRef>
          </c:cat>
          <c:val>
            <c:numRef>
              <c:f>Sheet1!$B$2:$B$396</c:f>
              <c:numCache>
                <c:formatCode>General</c:formatCode>
                <c:ptCount val="395"/>
                <c:pt idx="0">
                  <c:v>79078</c:v>
                </c:pt>
                <c:pt idx="1">
                  <c:v>153995</c:v>
                </c:pt>
                <c:pt idx="2">
                  <c:v>41292</c:v>
                </c:pt>
                <c:pt idx="3">
                  <c:v>27964</c:v>
                </c:pt>
                <c:pt idx="4">
                  <c:v>36837</c:v>
                </c:pt>
                <c:pt idx="5">
                  <c:v>58972</c:v>
                </c:pt>
                <c:pt idx="6">
                  <c:v>123788</c:v>
                </c:pt>
                <c:pt idx="7">
                  <c:v>95141</c:v>
                </c:pt>
                <c:pt idx="8">
                  <c:v>188533</c:v>
                </c:pt>
                <c:pt idx="9">
                  <c:v>151414</c:v>
                </c:pt>
                <c:pt idx="10">
                  <c:v>64284</c:v>
                </c:pt>
                <c:pt idx="11">
                  <c:v>42443</c:v>
                </c:pt>
                <c:pt idx="12">
                  <c:v>312736</c:v>
                </c:pt>
                <c:pt idx="13">
                  <c:v>166712</c:v>
                </c:pt>
                <c:pt idx="14">
                  <c:v>78985</c:v>
                </c:pt>
                <c:pt idx="15">
                  <c:v>148463</c:v>
                </c:pt>
                <c:pt idx="16">
                  <c:v>135534</c:v>
                </c:pt>
                <c:pt idx="17">
                  <c:v>49845</c:v>
                </c:pt>
                <c:pt idx="18">
                  <c:v>34529</c:v>
                </c:pt>
                <c:pt idx="19">
                  <c:v>39796</c:v>
                </c:pt>
                <c:pt idx="20">
                  <c:v>126991</c:v>
                </c:pt>
                <c:pt idx="21">
                  <c:v>375925</c:v>
                </c:pt>
                <c:pt idx="22">
                  <c:v>381526</c:v>
                </c:pt>
                <c:pt idx="23">
                  <c:v>113435</c:v>
                </c:pt>
                <c:pt idx="24">
                  <c:v>59326</c:v>
                </c:pt>
                <c:pt idx="25">
                  <c:v>45750</c:v>
                </c:pt>
                <c:pt idx="26">
                  <c:v>76075</c:v>
                </c:pt>
                <c:pt idx="27">
                  <c:v>113956</c:v>
                </c:pt>
                <c:pt idx="28">
                  <c:v>114303</c:v>
                </c:pt>
                <c:pt idx="29">
                  <c:v>125158</c:v>
                </c:pt>
                <c:pt idx="30">
                  <c:v>363656</c:v>
                </c:pt>
                <c:pt idx="31">
                  <c:v>121363</c:v>
                </c:pt>
                <c:pt idx="32">
                  <c:v>117126</c:v>
                </c:pt>
                <c:pt idx="33">
                  <c:v>138121</c:v>
                </c:pt>
                <c:pt idx="34">
                  <c:v>44033</c:v>
                </c:pt>
                <c:pt idx="35">
                  <c:v>50289</c:v>
                </c:pt>
                <c:pt idx="36">
                  <c:v>79842</c:v>
                </c:pt>
                <c:pt idx="37">
                  <c:v>29414</c:v>
                </c:pt>
                <c:pt idx="38">
                  <c:v>16577</c:v>
                </c:pt>
                <c:pt idx="39">
                  <c:v>44295</c:v>
                </c:pt>
                <c:pt idx="40">
                  <c:v>115981</c:v>
                </c:pt>
                <c:pt idx="41">
                  <c:v>248565</c:v>
                </c:pt>
                <c:pt idx="42">
                  <c:v>161773</c:v>
                </c:pt>
                <c:pt idx="43">
                  <c:v>243624</c:v>
                </c:pt>
                <c:pt idx="44">
                  <c:v>189264</c:v>
                </c:pt>
                <c:pt idx="45">
                  <c:v>57814</c:v>
                </c:pt>
                <c:pt idx="46">
                  <c:v>185686</c:v>
                </c:pt>
                <c:pt idx="47">
                  <c:v>157308</c:v>
                </c:pt>
                <c:pt idx="48">
                  <c:v>191841</c:v>
                </c:pt>
                <c:pt idx="49">
                  <c:v>130428</c:v>
                </c:pt>
                <c:pt idx="50">
                  <c:v>39108</c:v>
                </c:pt>
                <c:pt idx="51">
                  <c:v>21017</c:v>
                </c:pt>
                <c:pt idx="52">
                  <c:v>88189</c:v>
                </c:pt>
                <c:pt idx="53">
                  <c:v>158662</c:v>
                </c:pt>
                <c:pt idx="54">
                  <c:v>193320</c:v>
                </c:pt>
                <c:pt idx="55">
                  <c:v>102510</c:v>
                </c:pt>
                <c:pt idx="56">
                  <c:v>43703</c:v>
                </c:pt>
                <c:pt idx="57">
                  <c:v>196441</c:v>
                </c:pt>
                <c:pt idx="58">
                  <c:v>223273</c:v>
                </c:pt>
                <c:pt idx="59">
                  <c:v>90092</c:v>
                </c:pt>
                <c:pt idx="60">
                  <c:v>199753</c:v>
                </c:pt>
                <c:pt idx="61">
                  <c:v>85781</c:v>
                </c:pt>
                <c:pt idx="62">
                  <c:v>261968</c:v>
                </c:pt>
                <c:pt idx="63">
                  <c:v>235432</c:v>
                </c:pt>
                <c:pt idx="64">
                  <c:v>137328</c:v>
                </c:pt>
                <c:pt idx="65">
                  <c:v>96384</c:v>
                </c:pt>
                <c:pt idx="66">
                  <c:v>108703</c:v>
                </c:pt>
                <c:pt idx="67">
                  <c:v>98009</c:v>
                </c:pt>
                <c:pt idx="68">
                  <c:v>119116</c:v>
                </c:pt>
                <c:pt idx="69">
                  <c:v>82626</c:v>
                </c:pt>
                <c:pt idx="70">
                  <c:v>34101</c:v>
                </c:pt>
                <c:pt idx="71">
                  <c:v>20170</c:v>
                </c:pt>
                <c:pt idx="72">
                  <c:v>179384</c:v>
                </c:pt>
                <c:pt idx="73">
                  <c:v>189266</c:v>
                </c:pt>
                <c:pt idx="74">
                  <c:v>135801</c:v>
                </c:pt>
                <c:pt idx="75">
                  <c:v>177873</c:v>
                </c:pt>
                <c:pt idx="76">
                  <c:v>376660</c:v>
                </c:pt>
                <c:pt idx="77">
                  <c:v>322724</c:v>
                </c:pt>
                <c:pt idx="78">
                  <c:v>149203</c:v>
                </c:pt>
                <c:pt idx="79">
                  <c:v>107411</c:v>
                </c:pt>
                <c:pt idx="80">
                  <c:v>142558</c:v>
                </c:pt>
                <c:pt idx="81">
                  <c:v>104973</c:v>
                </c:pt>
                <c:pt idx="82">
                  <c:v>175284</c:v>
                </c:pt>
                <c:pt idx="83">
                  <c:v>120046</c:v>
                </c:pt>
                <c:pt idx="84">
                  <c:v>60718</c:v>
                </c:pt>
                <c:pt idx="85">
                  <c:v>40482</c:v>
                </c:pt>
                <c:pt idx="86">
                  <c:v>83295</c:v>
                </c:pt>
                <c:pt idx="87">
                  <c:v>90010</c:v>
                </c:pt>
                <c:pt idx="88">
                  <c:v>59017</c:v>
                </c:pt>
                <c:pt idx="89">
                  <c:v>142255</c:v>
                </c:pt>
                <c:pt idx="90">
                  <c:v>111829</c:v>
                </c:pt>
                <c:pt idx="91">
                  <c:v>187604</c:v>
                </c:pt>
                <c:pt idx="92">
                  <c:v>77622</c:v>
                </c:pt>
                <c:pt idx="93">
                  <c:v>144160</c:v>
                </c:pt>
                <c:pt idx="94">
                  <c:v>48989</c:v>
                </c:pt>
                <c:pt idx="95">
                  <c:v>45442</c:v>
                </c:pt>
                <c:pt idx="96">
                  <c:v>406164</c:v>
                </c:pt>
                <c:pt idx="97">
                  <c:v>364324</c:v>
                </c:pt>
                <c:pt idx="98">
                  <c:v>430030</c:v>
                </c:pt>
                <c:pt idx="99">
                  <c:v>331157</c:v>
                </c:pt>
                <c:pt idx="100">
                  <c:v>214413</c:v>
                </c:pt>
                <c:pt idx="101">
                  <c:v>208481</c:v>
                </c:pt>
                <c:pt idx="102">
                  <c:v>144093</c:v>
                </c:pt>
                <c:pt idx="103">
                  <c:v>99922</c:v>
                </c:pt>
                <c:pt idx="104">
                  <c:v>90249</c:v>
                </c:pt>
                <c:pt idx="105">
                  <c:v>44223</c:v>
                </c:pt>
                <c:pt idx="106">
                  <c:v>33756</c:v>
                </c:pt>
                <c:pt idx="107">
                  <c:v>223108</c:v>
                </c:pt>
                <c:pt idx="108">
                  <c:v>217718</c:v>
                </c:pt>
                <c:pt idx="109">
                  <c:v>154419</c:v>
                </c:pt>
                <c:pt idx="110">
                  <c:v>514909</c:v>
                </c:pt>
                <c:pt idx="111">
                  <c:v>428128</c:v>
                </c:pt>
                <c:pt idx="112">
                  <c:v>286115</c:v>
                </c:pt>
                <c:pt idx="113">
                  <c:v>263369</c:v>
                </c:pt>
                <c:pt idx="114">
                  <c:v>211819</c:v>
                </c:pt>
                <c:pt idx="115">
                  <c:v>169754</c:v>
                </c:pt>
                <c:pt idx="116">
                  <c:v>150731</c:v>
                </c:pt>
                <c:pt idx="117">
                  <c:v>149034</c:v>
                </c:pt>
                <c:pt idx="118">
                  <c:v>104127</c:v>
                </c:pt>
                <c:pt idx="119">
                  <c:v>115275</c:v>
                </c:pt>
                <c:pt idx="120">
                  <c:v>123136</c:v>
                </c:pt>
                <c:pt idx="121">
                  <c:v>181605</c:v>
                </c:pt>
                <c:pt idx="122">
                  <c:v>181498</c:v>
                </c:pt>
                <c:pt idx="123">
                  <c:v>157166</c:v>
                </c:pt>
                <c:pt idx="124">
                  <c:v>225630</c:v>
                </c:pt>
                <c:pt idx="125">
                  <c:v>211039</c:v>
                </c:pt>
                <c:pt idx="126">
                  <c:v>178397</c:v>
                </c:pt>
                <c:pt idx="127">
                  <c:v>102568</c:v>
                </c:pt>
                <c:pt idx="128">
                  <c:v>81404</c:v>
                </c:pt>
                <c:pt idx="129">
                  <c:v>33472</c:v>
                </c:pt>
                <c:pt idx="130">
                  <c:v>43797</c:v>
                </c:pt>
                <c:pt idx="131">
                  <c:v>215097</c:v>
                </c:pt>
                <c:pt idx="132">
                  <c:v>335153</c:v>
                </c:pt>
                <c:pt idx="133">
                  <c:v>255464</c:v>
                </c:pt>
                <c:pt idx="134">
                  <c:v>280545</c:v>
                </c:pt>
                <c:pt idx="135">
                  <c:v>222524</c:v>
                </c:pt>
                <c:pt idx="136">
                  <c:v>176062</c:v>
                </c:pt>
                <c:pt idx="137">
                  <c:v>84119</c:v>
                </c:pt>
                <c:pt idx="138">
                  <c:v>46260</c:v>
                </c:pt>
                <c:pt idx="139">
                  <c:v>123707</c:v>
                </c:pt>
                <c:pt idx="140">
                  <c:v>158716</c:v>
                </c:pt>
                <c:pt idx="141">
                  <c:v>882795</c:v>
                </c:pt>
                <c:pt idx="142">
                  <c:v>751671</c:v>
                </c:pt>
                <c:pt idx="143">
                  <c:v>723043</c:v>
                </c:pt>
                <c:pt idx="144">
                  <c:v>331458</c:v>
                </c:pt>
                <c:pt idx="145">
                  <c:v>389192</c:v>
                </c:pt>
                <c:pt idx="146">
                  <c:v>283007</c:v>
                </c:pt>
                <c:pt idx="147">
                  <c:v>147002</c:v>
                </c:pt>
                <c:pt idx="148">
                  <c:v>229196</c:v>
                </c:pt>
                <c:pt idx="149">
                  <c:v>220047</c:v>
                </c:pt>
                <c:pt idx="150">
                  <c:v>280016</c:v>
                </c:pt>
                <c:pt idx="151">
                  <c:v>399577</c:v>
                </c:pt>
                <c:pt idx="152">
                  <c:v>863710</c:v>
                </c:pt>
                <c:pt idx="153">
                  <c:v>628665</c:v>
                </c:pt>
                <c:pt idx="154">
                  <c:v>356364</c:v>
                </c:pt>
                <c:pt idx="155">
                  <c:v>765762</c:v>
                </c:pt>
                <c:pt idx="156">
                  <c:v>913311</c:v>
                </c:pt>
                <c:pt idx="157">
                  <c:v>622520</c:v>
                </c:pt>
                <c:pt idx="158">
                  <c:v>577438</c:v>
                </c:pt>
                <c:pt idx="159">
                  <c:v>525992</c:v>
                </c:pt>
                <c:pt idx="160">
                  <c:v>484449</c:v>
                </c:pt>
                <c:pt idx="161">
                  <c:v>407463</c:v>
                </c:pt>
                <c:pt idx="162">
                  <c:v>703545</c:v>
                </c:pt>
                <c:pt idx="163">
                  <c:v>420315</c:v>
                </c:pt>
                <c:pt idx="164">
                  <c:v>307160</c:v>
                </c:pt>
                <c:pt idx="165">
                  <c:v>505000</c:v>
                </c:pt>
                <c:pt idx="166">
                  <c:v>527358</c:v>
                </c:pt>
                <c:pt idx="167">
                  <c:v>302075</c:v>
                </c:pt>
                <c:pt idx="168">
                  <c:v>307826</c:v>
                </c:pt>
                <c:pt idx="169">
                  <c:v>331397</c:v>
                </c:pt>
                <c:pt idx="170">
                  <c:v>252976</c:v>
                </c:pt>
                <c:pt idx="171">
                  <c:v>318093</c:v>
                </c:pt>
                <c:pt idx="172">
                  <c:v>606579</c:v>
                </c:pt>
                <c:pt idx="173">
                  <c:v>485229</c:v>
                </c:pt>
                <c:pt idx="174">
                  <c:v>481545</c:v>
                </c:pt>
                <c:pt idx="175">
                  <c:v>341567</c:v>
                </c:pt>
                <c:pt idx="176">
                  <c:v>518558</c:v>
                </c:pt>
                <c:pt idx="177">
                  <c:v>467036</c:v>
                </c:pt>
                <c:pt idx="178">
                  <c:v>325030</c:v>
                </c:pt>
                <c:pt idx="179">
                  <c:v>975463</c:v>
                </c:pt>
                <c:pt idx="180">
                  <c:v>1547185</c:v>
                </c:pt>
                <c:pt idx="181">
                  <c:v>800915</c:v>
                </c:pt>
                <c:pt idx="182">
                  <c:v>417509</c:v>
                </c:pt>
                <c:pt idx="183">
                  <c:v>311657</c:v>
                </c:pt>
                <c:pt idx="184">
                  <c:v>298901</c:v>
                </c:pt>
                <c:pt idx="185">
                  <c:v>662700</c:v>
                </c:pt>
                <c:pt idx="186">
                  <c:v>533160</c:v>
                </c:pt>
                <c:pt idx="187">
                  <c:v>372945</c:v>
                </c:pt>
                <c:pt idx="188">
                  <c:v>450696</c:v>
                </c:pt>
                <c:pt idx="189">
                  <c:v>307299</c:v>
                </c:pt>
                <c:pt idx="190">
                  <c:v>335279</c:v>
                </c:pt>
                <c:pt idx="191">
                  <c:v>216558</c:v>
                </c:pt>
                <c:pt idx="192">
                  <c:v>350305</c:v>
                </c:pt>
                <c:pt idx="193">
                  <c:v>637450</c:v>
                </c:pt>
                <c:pt idx="194">
                  <c:v>593055</c:v>
                </c:pt>
                <c:pt idx="195">
                  <c:v>345550</c:v>
                </c:pt>
                <c:pt idx="196">
                  <c:v>340250</c:v>
                </c:pt>
                <c:pt idx="197">
                  <c:v>338517</c:v>
                </c:pt>
                <c:pt idx="198">
                  <c:v>163257</c:v>
                </c:pt>
                <c:pt idx="199">
                  <c:v>200576</c:v>
                </c:pt>
                <c:pt idx="200">
                  <c:v>391453</c:v>
                </c:pt>
                <c:pt idx="201">
                  <c:v>467036</c:v>
                </c:pt>
                <c:pt idx="202">
                  <c:v>286710</c:v>
                </c:pt>
                <c:pt idx="203">
                  <c:v>332440</c:v>
                </c:pt>
                <c:pt idx="204">
                  <c:v>438500</c:v>
                </c:pt>
                <c:pt idx="205">
                  <c:v>301771</c:v>
                </c:pt>
                <c:pt idx="206">
                  <c:v>326560</c:v>
                </c:pt>
                <c:pt idx="207">
                  <c:v>386286</c:v>
                </c:pt>
                <c:pt idx="208">
                  <c:v>498776</c:v>
                </c:pt>
                <c:pt idx="209">
                  <c:v>387390</c:v>
                </c:pt>
                <c:pt idx="210">
                  <c:v>239800</c:v>
                </c:pt>
                <c:pt idx="211">
                  <c:v>352229</c:v>
                </c:pt>
                <c:pt idx="212">
                  <c:v>297928</c:v>
                </c:pt>
                <c:pt idx="213">
                  <c:v>379353</c:v>
                </c:pt>
                <c:pt idx="214">
                  <c:v>329019</c:v>
                </c:pt>
                <c:pt idx="215">
                  <c:v>310618</c:v>
                </c:pt>
                <c:pt idx="216">
                  <c:v>282121</c:v>
                </c:pt>
                <c:pt idx="217">
                  <c:v>292647</c:v>
                </c:pt>
                <c:pt idx="218">
                  <c:v>270420</c:v>
                </c:pt>
                <c:pt idx="219">
                  <c:v>249963</c:v>
                </c:pt>
                <c:pt idx="220">
                  <c:v>335709</c:v>
                </c:pt>
                <c:pt idx="221">
                  <c:v>342365</c:v>
                </c:pt>
                <c:pt idx="222">
                  <c:v>313274</c:v>
                </c:pt>
                <c:pt idx="223">
                  <c:v>318120</c:v>
                </c:pt>
                <c:pt idx="224">
                  <c:v>231323</c:v>
                </c:pt>
                <c:pt idx="225">
                  <c:v>290481</c:v>
                </c:pt>
                <c:pt idx="226">
                  <c:v>179520</c:v>
                </c:pt>
                <c:pt idx="227">
                  <c:v>181573</c:v>
                </c:pt>
                <c:pt idx="228">
                  <c:v>411942</c:v>
                </c:pt>
                <c:pt idx="229">
                  <c:v>373893</c:v>
                </c:pt>
                <c:pt idx="230">
                  <c:v>414721</c:v>
                </c:pt>
                <c:pt idx="231">
                  <c:v>353959</c:v>
                </c:pt>
                <c:pt idx="232">
                  <c:v>405274</c:v>
                </c:pt>
                <c:pt idx="233">
                  <c:v>470825</c:v>
                </c:pt>
                <c:pt idx="234">
                  <c:v>398001</c:v>
                </c:pt>
                <c:pt idx="235">
                  <c:v>422734</c:v>
                </c:pt>
                <c:pt idx="236">
                  <c:v>366243</c:v>
                </c:pt>
                <c:pt idx="237">
                  <c:v>491192</c:v>
                </c:pt>
                <c:pt idx="238">
                  <c:v>416723</c:v>
                </c:pt>
                <c:pt idx="239">
                  <c:v>590011</c:v>
                </c:pt>
                <c:pt idx="240">
                  <c:v>490246</c:v>
                </c:pt>
                <c:pt idx="241">
                  <c:v>484920</c:v>
                </c:pt>
                <c:pt idx="242">
                  <c:v>426777</c:v>
                </c:pt>
                <c:pt idx="243">
                  <c:v>381589</c:v>
                </c:pt>
                <c:pt idx="244">
                  <c:v>261390</c:v>
                </c:pt>
                <c:pt idx="245">
                  <c:v>364952</c:v>
                </c:pt>
                <c:pt idx="246">
                  <c:v>250545</c:v>
                </c:pt>
                <c:pt idx="247">
                  <c:v>228169</c:v>
                </c:pt>
                <c:pt idx="248">
                  <c:v>128882</c:v>
                </c:pt>
                <c:pt idx="249">
                  <c:v>279138</c:v>
                </c:pt>
                <c:pt idx="250">
                  <c:v>430006</c:v>
                </c:pt>
                <c:pt idx="251">
                  <c:v>360972</c:v>
                </c:pt>
                <c:pt idx="252">
                  <c:v>482424</c:v>
                </c:pt>
                <c:pt idx="253">
                  <c:v>393288</c:v>
                </c:pt>
                <c:pt idx="254">
                  <c:v>422638</c:v>
                </c:pt>
                <c:pt idx="255">
                  <c:v>459431</c:v>
                </c:pt>
                <c:pt idx="256">
                  <c:v>458950</c:v>
                </c:pt>
                <c:pt idx="257">
                  <c:v>224855</c:v>
                </c:pt>
                <c:pt idx="258">
                  <c:v>242464</c:v>
                </c:pt>
                <c:pt idx="259">
                  <c:v>199724</c:v>
                </c:pt>
                <c:pt idx="260">
                  <c:v>106396</c:v>
                </c:pt>
                <c:pt idx="261">
                  <c:v>455639</c:v>
                </c:pt>
                <c:pt idx="262">
                  <c:v>473763</c:v>
                </c:pt>
                <c:pt idx="263">
                  <c:v>380058</c:v>
                </c:pt>
                <c:pt idx="264">
                  <c:v>446755</c:v>
                </c:pt>
                <c:pt idx="265">
                  <c:v>414787</c:v>
                </c:pt>
                <c:pt idx="266">
                  <c:v>305439</c:v>
                </c:pt>
                <c:pt idx="267">
                  <c:v>403537</c:v>
                </c:pt>
                <c:pt idx="268">
                  <c:v>344967</c:v>
                </c:pt>
                <c:pt idx="269">
                  <c:v>357095</c:v>
                </c:pt>
                <c:pt idx="270">
                  <c:v>408277</c:v>
                </c:pt>
                <c:pt idx="271">
                  <c:v>450516</c:v>
                </c:pt>
                <c:pt idx="272">
                  <c:v>320254</c:v>
                </c:pt>
                <c:pt idx="273">
                  <c:v>450751</c:v>
                </c:pt>
                <c:pt idx="274">
                  <c:v>265553</c:v>
                </c:pt>
                <c:pt idx="275">
                  <c:v>301488</c:v>
                </c:pt>
                <c:pt idx="276">
                  <c:v>362322</c:v>
                </c:pt>
                <c:pt idx="277">
                  <c:v>234574</c:v>
                </c:pt>
                <c:pt idx="278">
                  <c:v>321162</c:v>
                </c:pt>
                <c:pt idx="279">
                  <c:v>301294</c:v>
                </c:pt>
                <c:pt idx="280">
                  <c:v>384731</c:v>
                </c:pt>
                <c:pt idx="281">
                  <c:v>432480</c:v>
                </c:pt>
                <c:pt idx="282">
                  <c:v>331422</c:v>
                </c:pt>
                <c:pt idx="283">
                  <c:v>211518</c:v>
                </c:pt>
                <c:pt idx="284">
                  <c:v>212899</c:v>
                </c:pt>
                <c:pt idx="285">
                  <c:v>206010</c:v>
                </c:pt>
                <c:pt idx="286">
                  <c:v>209085</c:v>
                </c:pt>
                <c:pt idx="287">
                  <c:v>422441</c:v>
                </c:pt>
                <c:pt idx="288">
                  <c:v>445217</c:v>
                </c:pt>
                <c:pt idx="289">
                  <c:v>460877</c:v>
                </c:pt>
                <c:pt idx="290">
                  <c:v>465877</c:v>
                </c:pt>
                <c:pt idx="291">
                  <c:v>473590</c:v>
                </c:pt>
                <c:pt idx="292">
                  <c:v>386098</c:v>
                </c:pt>
                <c:pt idx="293">
                  <c:v>325072</c:v>
                </c:pt>
                <c:pt idx="294">
                  <c:v>336898</c:v>
                </c:pt>
                <c:pt idx="295">
                  <c:v>331222</c:v>
                </c:pt>
                <c:pt idx="296">
                  <c:v>311136</c:v>
                </c:pt>
                <c:pt idx="297">
                  <c:v>285104</c:v>
                </c:pt>
                <c:pt idx="298">
                  <c:v>234099</c:v>
                </c:pt>
                <c:pt idx="299">
                  <c:v>204688</c:v>
                </c:pt>
                <c:pt idx="300">
                  <c:v>216759</c:v>
                </c:pt>
                <c:pt idx="301">
                  <c:v>246456</c:v>
                </c:pt>
                <c:pt idx="302">
                  <c:v>265143</c:v>
                </c:pt>
                <c:pt idx="303">
                  <c:v>351210</c:v>
                </c:pt>
                <c:pt idx="304">
                  <c:v>265105</c:v>
                </c:pt>
                <c:pt idx="305">
                  <c:v>290088</c:v>
                </c:pt>
                <c:pt idx="306">
                  <c:v>388416</c:v>
                </c:pt>
                <c:pt idx="307">
                  <c:v>315787</c:v>
                </c:pt>
                <c:pt idx="308">
                  <c:v>202666</c:v>
                </c:pt>
                <c:pt idx="309">
                  <c:v>214815</c:v>
                </c:pt>
                <c:pt idx="310">
                  <c:v>184759</c:v>
                </c:pt>
                <c:pt idx="311">
                  <c:v>146238</c:v>
                </c:pt>
                <c:pt idx="312">
                  <c:v>261171</c:v>
                </c:pt>
                <c:pt idx="313">
                  <c:v>479362</c:v>
                </c:pt>
                <c:pt idx="314">
                  <c:v>483575</c:v>
                </c:pt>
                <c:pt idx="315">
                  <c:v>356894</c:v>
                </c:pt>
                <c:pt idx="316">
                  <c:v>288461</c:v>
                </c:pt>
                <c:pt idx="317">
                  <c:v>243318</c:v>
                </c:pt>
                <c:pt idx="318">
                  <c:v>192108</c:v>
                </c:pt>
                <c:pt idx="319">
                  <c:v>247633</c:v>
                </c:pt>
                <c:pt idx="320">
                  <c:v>169340</c:v>
                </c:pt>
                <c:pt idx="321">
                  <c:v>274643</c:v>
                </c:pt>
                <c:pt idx="322">
                  <c:v>267468</c:v>
                </c:pt>
                <c:pt idx="323">
                  <c:v>242889</c:v>
                </c:pt>
                <c:pt idx="324">
                  <c:v>331652</c:v>
                </c:pt>
                <c:pt idx="325">
                  <c:v>253740</c:v>
                </c:pt>
                <c:pt idx="326">
                  <c:v>165465</c:v>
                </c:pt>
                <c:pt idx="327">
                  <c:v>128293</c:v>
                </c:pt>
                <c:pt idx="328">
                  <c:v>133634</c:v>
                </c:pt>
                <c:pt idx="329">
                  <c:v>138615</c:v>
                </c:pt>
                <c:pt idx="330">
                  <c:v>182353</c:v>
                </c:pt>
                <c:pt idx="331">
                  <c:v>241920</c:v>
                </c:pt>
                <c:pt idx="332">
                  <c:v>136824</c:v>
                </c:pt>
                <c:pt idx="333">
                  <c:v>219916</c:v>
                </c:pt>
                <c:pt idx="334">
                  <c:v>418809</c:v>
                </c:pt>
                <c:pt idx="335">
                  <c:v>435041</c:v>
                </c:pt>
                <c:pt idx="336">
                  <c:v>368569</c:v>
                </c:pt>
                <c:pt idx="337">
                  <c:v>388760</c:v>
                </c:pt>
                <c:pt idx="338">
                  <c:v>348333</c:v>
                </c:pt>
                <c:pt idx="339">
                  <c:v>295996</c:v>
                </c:pt>
                <c:pt idx="340">
                  <c:v>297443</c:v>
                </c:pt>
                <c:pt idx="341">
                  <c:v>301714</c:v>
                </c:pt>
                <c:pt idx="342">
                  <c:v>235951</c:v>
                </c:pt>
                <c:pt idx="343">
                  <c:v>216859</c:v>
                </c:pt>
                <c:pt idx="344">
                  <c:v>277509</c:v>
                </c:pt>
                <c:pt idx="345">
                  <c:v>232076</c:v>
                </c:pt>
                <c:pt idx="346">
                  <c:v>261991</c:v>
                </c:pt>
                <c:pt idx="347">
                  <c:v>280418</c:v>
                </c:pt>
                <c:pt idx="348">
                  <c:v>288815</c:v>
                </c:pt>
                <c:pt idx="349">
                  <c:v>233039</c:v>
                </c:pt>
                <c:pt idx="350">
                  <c:v>253802</c:v>
                </c:pt>
                <c:pt idx="351">
                  <c:v>208042</c:v>
                </c:pt>
                <c:pt idx="352">
                  <c:v>322079</c:v>
                </c:pt>
                <c:pt idx="353">
                  <c:v>194667</c:v>
                </c:pt>
                <c:pt idx="354">
                  <c:v>285757</c:v>
                </c:pt>
                <c:pt idx="355">
                  <c:v>547024</c:v>
                </c:pt>
                <c:pt idx="356">
                  <c:v>379726</c:v>
                </c:pt>
                <c:pt idx="357">
                  <c:v>315915</c:v>
                </c:pt>
                <c:pt idx="358">
                  <c:v>335289</c:v>
                </c:pt>
                <c:pt idx="359">
                  <c:v>252978</c:v>
                </c:pt>
                <c:pt idx="360">
                  <c:v>289568</c:v>
                </c:pt>
                <c:pt idx="361">
                  <c:v>388561</c:v>
                </c:pt>
                <c:pt idx="362">
                  <c:v>286968</c:v>
                </c:pt>
                <c:pt idx="363">
                  <c:v>210271</c:v>
                </c:pt>
                <c:pt idx="364">
                  <c:v>153676</c:v>
                </c:pt>
                <c:pt idx="365">
                  <c:v>154831</c:v>
                </c:pt>
                <c:pt idx="366">
                  <c:v>220650</c:v>
                </c:pt>
                <c:pt idx="367">
                  <c:v>123894</c:v>
                </c:pt>
                <c:pt idx="368">
                  <c:v>211338</c:v>
                </c:pt>
                <c:pt idx="369">
                  <c:v>251698</c:v>
                </c:pt>
                <c:pt idx="370">
                  <c:v>330667</c:v>
                </c:pt>
                <c:pt idx="371">
                  <c:v>238966</c:v>
                </c:pt>
                <c:pt idx="372">
                  <c:v>253112</c:v>
                </c:pt>
                <c:pt idx="373">
                  <c:v>325207</c:v>
                </c:pt>
                <c:pt idx="374">
                  <c:v>214524</c:v>
                </c:pt>
                <c:pt idx="375">
                  <c:v>349241</c:v>
                </c:pt>
                <c:pt idx="376">
                  <c:v>362561</c:v>
                </c:pt>
                <c:pt idx="377">
                  <c:v>303566</c:v>
                </c:pt>
                <c:pt idx="378">
                  <c:v>191808</c:v>
                </c:pt>
                <c:pt idx="379">
                  <c:v>352990</c:v>
                </c:pt>
                <c:pt idx="380">
                  <c:v>223726</c:v>
                </c:pt>
                <c:pt idx="381">
                  <c:v>192566</c:v>
                </c:pt>
                <c:pt idx="382">
                  <c:v>173884</c:v>
                </c:pt>
                <c:pt idx="383">
                  <c:v>355146</c:v>
                </c:pt>
                <c:pt idx="384">
                  <c:v>204113</c:v>
                </c:pt>
                <c:pt idx="385">
                  <c:v>172784</c:v>
                </c:pt>
                <c:pt idx="386">
                  <c:v>263349</c:v>
                </c:pt>
                <c:pt idx="387">
                  <c:v>251405</c:v>
                </c:pt>
                <c:pt idx="388">
                  <c:v>182899</c:v>
                </c:pt>
                <c:pt idx="389">
                  <c:v>347903</c:v>
                </c:pt>
                <c:pt idx="390">
                  <c:v>369457</c:v>
                </c:pt>
                <c:pt idx="391">
                  <c:v>264136</c:v>
                </c:pt>
                <c:pt idx="392">
                  <c:v>248483</c:v>
                </c:pt>
                <c:pt idx="393">
                  <c:v>280616</c:v>
                </c:pt>
                <c:pt idx="394">
                  <c:v>199313</c:v>
                </c:pt>
              </c:numCache>
            </c:numRef>
          </c:val>
          <c:smooth val="0"/>
          <c:extLst>
            <c:ext xmlns:c16="http://schemas.microsoft.com/office/drawing/2014/chart" uri="{C3380CC4-5D6E-409C-BE32-E72D297353CC}">
              <c16:uniqueId val="{00000000-68F7-4496-B74F-FB503A2D709C}"/>
            </c:ext>
          </c:extLst>
        </c:ser>
        <c:dLbls>
          <c:showLegendKey val="0"/>
          <c:showVal val="0"/>
          <c:showCatName val="0"/>
          <c:showSerName val="0"/>
          <c:showPercent val="0"/>
          <c:showBubbleSize val="0"/>
        </c:dLbls>
        <c:smooth val="0"/>
        <c:axId val="584990040"/>
        <c:axId val="584992336"/>
      </c:lineChart>
      <c:catAx>
        <c:axId val="58499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4992336"/>
        <c:crosses val="autoZero"/>
        <c:auto val="1"/>
        <c:lblAlgn val="ctr"/>
        <c:lblOffset val="100"/>
        <c:noMultiLvlLbl val="0"/>
      </c:catAx>
      <c:valAx>
        <c:axId val="58499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499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Sheet1!$A$2:$A$396</c:f>
              <c:strCache>
                <c:ptCount val="395"/>
                <c:pt idx="0">
                  <c:v>01.04.2017</c:v>
                </c:pt>
                <c:pt idx="1">
                  <c:v>02.04.2017</c:v>
                </c:pt>
                <c:pt idx="2">
                  <c:v>03.04.2017</c:v>
                </c:pt>
                <c:pt idx="3">
                  <c:v>04.04.2017</c:v>
                </c:pt>
                <c:pt idx="4">
                  <c:v>05.04.2017</c:v>
                </c:pt>
                <c:pt idx="5">
                  <c:v>06.04.2017</c:v>
                </c:pt>
                <c:pt idx="6">
                  <c:v>07.04.2017</c:v>
                </c:pt>
                <c:pt idx="7">
                  <c:v>08.04.2017</c:v>
                </c:pt>
                <c:pt idx="8">
                  <c:v>09.04.2017</c:v>
                </c:pt>
                <c:pt idx="9">
                  <c:v>10.04.2017</c:v>
                </c:pt>
                <c:pt idx="10">
                  <c:v>11.04.2017</c:v>
                </c:pt>
                <c:pt idx="11">
                  <c:v>12.04.2017</c:v>
                </c:pt>
                <c:pt idx="12">
                  <c:v>13.04.2017</c:v>
                </c:pt>
                <c:pt idx="13">
                  <c:v>14.04.2017</c:v>
                </c:pt>
                <c:pt idx="14">
                  <c:v>15.04.2017</c:v>
                </c:pt>
                <c:pt idx="15">
                  <c:v>16.04.2017</c:v>
                </c:pt>
                <c:pt idx="16">
                  <c:v>17.04.2017</c:v>
                </c:pt>
                <c:pt idx="17">
                  <c:v>18.04.2017</c:v>
                </c:pt>
                <c:pt idx="18">
                  <c:v>19.04.2017</c:v>
                </c:pt>
                <c:pt idx="19">
                  <c:v>20.04.2017</c:v>
                </c:pt>
                <c:pt idx="20">
                  <c:v>21.04.2017</c:v>
                </c:pt>
                <c:pt idx="21">
                  <c:v>22.04.2017</c:v>
                </c:pt>
                <c:pt idx="22">
                  <c:v>23.04.2017</c:v>
                </c:pt>
                <c:pt idx="23">
                  <c:v>24.04.2017</c:v>
                </c:pt>
                <c:pt idx="24">
                  <c:v>25.04.2017</c:v>
                </c:pt>
                <c:pt idx="25">
                  <c:v>26.04.2017</c:v>
                </c:pt>
                <c:pt idx="26">
                  <c:v>27.04.2017</c:v>
                </c:pt>
                <c:pt idx="27">
                  <c:v>28.04.2017</c:v>
                </c:pt>
                <c:pt idx="28">
                  <c:v>29.04.2017</c:v>
                </c:pt>
                <c:pt idx="29">
                  <c:v>30.04.2017</c:v>
                </c:pt>
                <c:pt idx="30">
                  <c:v>01.05.2017</c:v>
                </c:pt>
                <c:pt idx="31">
                  <c:v>02.05.2017</c:v>
                </c:pt>
                <c:pt idx="32">
                  <c:v>03.05.2017</c:v>
                </c:pt>
                <c:pt idx="33">
                  <c:v>04.05.2017</c:v>
                </c:pt>
                <c:pt idx="34">
                  <c:v>05.05.2017</c:v>
                </c:pt>
                <c:pt idx="35">
                  <c:v>06.05.2017</c:v>
                </c:pt>
                <c:pt idx="36">
                  <c:v>07.05.2017</c:v>
                </c:pt>
                <c:pt idx="37">
                  <c:v>08.05.2017</c:v>
                </c:pt>
                <c:pt idx="38">
                  <c:v>09.05.2017</c:v>
                </c:pt>
                <c:pt idx="39">
                  <c:v>10.05.2017</c:v>
                </c:pt>
                <c:pt idx="40">
                  <c:v>11.05.2017</c:v>
                </c:pt>
                <c:pt idx="41">
                  <c:v>12.05.2017</c:v>
                </c:pt>
                <c:pt idx="42">
                  <c:v>13.05.2017</c:v>
                </c:pt>
                <c:pt idx="43">
                  <c:v>14.05.2017</c:v>
                </c:pt>
                <c:pt idx="44">
                  <c:v>15.05.2017</c:v>
                </c:pt>
                <c:pt idx="45">
                  <c:v>16.05.2017</c:v>
                </c:pt>
                <c:pt idx="46">
                  <c:v>17.05.2017</c:v>
                </c:pt>
                <c:pt idx="47">
                  <c:v>18.05.2017</c:v>
                </c:pt>
                <c:pt idx="48">
                  <c:v>19.05.2017</c:v>
                </c:pt>
                <c:pt idx="49">
                  <c:v>20.05.2017</c:v>
                </c:pt>
                <c:pt idx="50">
                  <c:v>21.05.2017</c:v>
                </c:pt>
                <c:pt idx="51">
                  <c:v>22.05.2017</c:v>
                </c:pt>
                <c:pt idx="52">
                  <c:v>23.05.2017</c:v>
                </c:pt>
                <c:pt idx="53">
                  <c:v>24.05.2017</c:v>
                </c:pt>
                <c:pt idx="54">
                  <c:v>25.05.2017</c:v>
                </c:pt>
                <c:pt idx="55">
                  <c:v>26.05.2017</c:v>
                </c:pt>
                <c:pt idx="56">
                  <c:v>27.05.2017</c:v>
                </c:pt>
                <c:pt idx="57">
                  <c:v>28.05.2017</c:v>
                </c:pt>
                <c:pt idx="58">
                  <c:v>29.05.2017</c:v>
                </c:pt>
                <c:pt idx="59">
                  <c:v>30.05.2017</c:v>
                </c:pt>
                <c:pt idx="60">
                  <c:v>31.05.2017</c:v>
                </c:pt>
                <c:pt idx="61">
                  <c:v>01.06.2017</c:v>
                </c:pt>
                <c:pt idx="62">
                  <c:v>02.06.2017</c:v>
                </c:pt>
                <c:pt idx="63">
                  <c:v>03.06.2017</c:v>
                </c:pt>
                <c:pt idx="64">
                  <c:v>04.06.2017</c:v>
                </c:pt>
                <c:pt idx="65">
                  <c:v>05.06.2017</c:v>
                </c:pt>
                <c:pt idx="66">
                  <c:v>06.06.2017</c:v>
                </c:pt>
                <c:pt idx="67">
                  <c:v>07.06.2017</c:v>
                </c:pt>
                <c:pt idx="68">
                  <c:v>08.06.2017</c:v>
                </c:pt>
                <c:pt idx="69">
                  <c:v>09.06.2017</c:v>
                </c:pt>
                <c:pt idx="70">
                  <c:v>10.06.2017</c:v>
                </c:pt>
                <c:pt idx="71">
                  <c:v>11.06.2017</c:v>
                </c:pt>
                <c:pt idx="72">
                  <c:v>12.06.2017</c:v>
                </c:pt>
                <c:pt idx="73">
                  <c:v>13.06.2017</c:v>
                </c:pt>
                <c:pt idx="74">
                  <c:v>14.06.2017</c:v>
                </c:pt>
                <c:pt idx="75">
                  <c:v>15.06.2017</c:v>
                </c:pt>
                <c:pt idx="76">
                  <c:v>16.06.2017</c:v>
                </c:pt>
                <c:pt idx="77">
                  <c:v>17.06.2017</c:v>
                </c:pt>
                <c:pt idx="78">
                  <c:v>18.06.2017</c:v>
                </c:pt>
                <c:pt idx="79">
                  <c:v>19.06.2017</c:v>
                </c:pt>
                <c:pt idx="80">
                  <c:v>20.06.2017</c:v>
                </c:pt>
                <c:pt idx="81">
                  <c:v>21.06.2017</c:v>
                </c:pt>
                <c:pt idx="82">
                  <c:v>22.06.2017</c:v>
                </c:pt>
                <c:pt idx="83">
                  <c:v>23.06.2017</c:v>
                </c:pt>
                <c:pt idx="84">
                  <c:v>24.06.2017</c:v>
                </c:pt>
                <c:pt idx="85">
                  <c:v>25.06.2017</c:v>
                </c:pt>
                <c:pt idx="86">
                  <c:v>26.06.2017</c:v>
                </c:pt>
                <c:pt idx="87">
                  <c:v>27.06.2017</c:v>
                </c:pt>
                <c:pt idx="88">
                  <c:v>28.06.2017</c:v>
                </c:pt>
                <c:pt idx="89">
                  <c:v>29.06.2017</c:v>
                </c:pt>
                <c:pt idx="90">
                  <c:v>30.06.2017</c:v>
                </c:pt>
                <c:pt idx="91">
                  <c:v>01.07.2017</c:v>
                </c:pt>
                <c:pt idx="92">
                  <c:v>02.07.2017</c:v>
                </c:pt>
                <c:pt idx="93">
                  <c:v>03.07.2017</c:v>
                </c:pt>
                <c:pt idx="94">
                  <c:v>04.07.2017</c:v>
                </c:pt>
                <c:pt idx="95">
                  <c:v>05.07.2017</c:v>
                </c:pt>
                <c:pt idx="96">
                  <c:v>06.07.2017</c:v>
                </c:pt>
                <c:pt idx="97">
                  <c:v>07.07.2017</c:v>
                </c:pt>
                <c:pt idx="98">
                  <c:v>08.07.2017</c:v>
                </c:pt>
                <c:pt idx="99">
                  <c:v>09.07.2017</c:v>
                </c:pt>
                <c:pt idx="100">
                  <c:v>10.07.2017</c:v>
                </c:pt>
                <c:pt idx="101">
                  <c:v>11.07.2017</c:v>
                </c:pt>
                <c:pt idx="102">
                  <c:v>12.07.2017</c:v>
                </c:pt>
                <c:pt idx="103">
                  <c:v>13.07.2017</c:v>
                </c:pt>
                <c:pt idx="104">
                  <c:v>14.07.2017</c:v>
                </c:pt>
                <c:pt idx="105">
                  <c:v>15.07.2017</c:v>
                </c:pt>
                <c:pt idx="106">
                  <c:v>16.07.2017</c:v>
                </c:pt>
                <c:pt idx="107">
                  <c:v>17.07.2017</c:v>
                </c:pt>
                <c:pt idx="108">
                  <c:v>18.07.2017</c:v>
                </c:pt>
                <c:pt idx="109">
                  <c:v>19.07.2017</c:v>
                </c:pt>
                <c:pt idx="110">
                  <c:v>20.07.2017</c:v>
                </c:pt>
                <c:pt idx="111">
                  <c:v>21.07.2017</c:v>
                </c:pt>
                <c:pt idx="112">
                  <c:v>22.07.2017</c:v>
                </c:pt>
                <c:pt idx="113">
                  <c:v>23.07.2017</c:v>
                </c:pt>
                <c:pt idx="114">
                  <c:v>24.07.2017</c:v>
                </c:pt>
                <c:pt idx="115">
                  <c:v>25.07.2017</c:v>
                </c:pt>
                <c:pt idx="116">
                  <c:v>26.07.2017</c:v>
                </c:pt>
                <c:pt idx="117">
                  <c:v>27.07.2017</c:v>
                </c:pt>
                <c:pt idx="118">
                  <c:v>28.07.2017</c:v>
                </c:pt>
                <c:pt idx="119">
                  <c:v>29.07.2017</c:v>
                </c:pt>
                <c:pt idx="120">
                  <c:v>30.07.2017</c:v>
                </c:pt>
                <c:pt idx="121">
                  <c:v>31.07.2017</c:v>
                </c:pt>
                <c:pt idx="122">
                  <c:v>01.08.2017</c:v>
                </c:pt>
                <c:pt idx="123">
                  <c:v>02.08.2017</c:v>
                </c:pt>
                <c:pt idx="124">
                  <c:v>03.08.2017</c:v>
                </c:pt>
                <c:pt idx="125">
                  <c:v>04.08.2017</c:v>
                </c:pt>
                <c:pt idx="126">
                  <c:v>05.08.2017</c:v>
                </c:pt>
                <c:pt idx="127">
                  <c:v>06.08.2017</c:v>
                </c:pt>
                <c:pt idx="128">
                  <c:v>07.08.2017</c:v>
                </c:pt>
                <c:pt idx="129">
                  <c:v>08.08.2017</c:v>
                </c:pt>
                <c:pt idx="130">
                  <c:v>09.08.2017</c:v>
                </c:pt>
                <c:pt idx="131">
                  <c:v>10.08.2017</c:v>
                </c:pt>
                <c:pt idx="132">
                  <c:v>11.08.2017</c:v>
                </c:pt>
                <c:pt idx="133">
                  <c:v>12.08.2017</c:v>
                </c:pt>
                <c:pt idx="134">
                  <c:v>13.08.2017</c:v>
                </c:pt>
                <c:pt idx="135">
                  <c:v>14.08.2017</c:v>
                </c:pt>
                <c:pt idx="136">
                  <c:v>15.08.2017</c:v>
                </c:pt>
                <c:pt idx="137">
                  <c:v>16.08.2017</c:v>
                </c:pt>
                <c:pt idx="138">
                  <c:v>17.08.2017</c:v>
                </c:pt>
                <c:pt idx="139">
                  <c:v>18.08.2017</c:v>
                </c:pt>
                <c:pt idx="140">
                  <c:v>19.08.2017</c:v>
                </c:pt>
                <c:pt idx="141">
                  <c:v>20.08.2017</c:v>
                </c:pt>
                <c:pt idx="142">
                  <c:v>21.08.2017</c:v>
                </c:pt>
                <c:pt idx="143">
                  <c:v>22.08.2017</c:v>
                </c:pt>
                <c:pt idx="144">
                  <c:v>23.08.2017</c:v>
                </c:pt>
                <c:pt idx="145">
                  <c:v>24.08.2017</c:v>
                </c:pt>
                <c:pt idx="146">
                  <c:v>25.08.2017</c:v>
                </c:pt>
                <c:pt idx="147">
                  <c:v>26.08.2017</c:v>
                </c:pt>
                <c:pt idx="148">
                  <c:v>27.08.2017</c:v>
                </c:pt>
                <c:pt idx="149">
                  <c:v>28.08.2017</c:v>
                </c:pt>
                <c:pt idx="150">
                  <c:v>29.08.2017</c:v>
                </c:pt>
                <c:pt idx="151">
                  <c:v>30.08.2017</c:v>
                </c:pt>
                <c:pt idx="152">
                  <c:v>31.08.2017</c:v>
                </c:pt>
                <c:pt idx="153">
                  <c:v>01.09.2017</c:v>
                </c:pt>
                <c:pt idx="154">
                  <c:v>02.09.2017</c:v>
                </c:pt>
                <c:pt idx="155">
                  <c:v>03.09.2017</c:v>
                </c:pt>
                <c:pt idx="156">
                  <c:v>04.09.2017</c:v>
                </c:pt>
                <c:pt idx="157">
                  <c:v>05.09.2017</c:v>
                </c:pt>
                <c:pt idx="158">
                  <c:v>06.09.2017</c:v>
                </c:pt>
                <c:pt idx="159">
                  <c:v>07.09.2017</c:v>
                </c:pt>
                <c:pt idx="160">
                  <c:v>08.09.2017</c:v>
                </c:pt>
                <c:pt idx="161">
                  <c:v>09.09.2017</c:v>
                </c:pt>
                <c:pt idx="162">
                  <c:v>10.09.2017</c:v>
                </c:pt>
                <c:pt idx="163">
                  <c:v>11.09.2017</c:v>
                </c:pt>
                <c:pt idx="164">
                  <c:v>12.09.2017</c:v>
                </c:pt>
                <c:pt idx="165">
                  <c:v>13.09.2017</c:v>
                </c:pt>
                <c:pt idx="166">
                  <c:v>14.09.2017</c:v>
                </c:pt>
                <c:pt idx="167">
                  <c:v>15.09.2017</c:v>
                </c:pt>
                <c:pt idx="168">
                  <c:v>16.09.2017</c:v>
                </c:pt>
                <c:pt idx="169">
                  <c:v>17.09.2017</c:v>
                </c:pt>
                <c:pt idx="170">
                  <c:v>18.09.2017</c:v>
                </c:pt>
                <c:pt idx="171">
                  <c:v>19.09.2017</c:v>
                </c:pt>
                <c:pt idx="172">
                  <c:v>20.09.2017</c:v>
                </c:pt>
                <c:pt idx="173">
                  <c:v>21.09.2017</c:v>
                </c:pt>
                <c:pt idx="174">
                  <c:v>22.09.2017</c:v>
                </c:pt>
                <c:pt idx="175">
                  <c:v>23.09.2017</c:v>
                </c:pt>
                <c:pt idx="176">
                  <c:v>24.09.2017</c:v>
                </c:pt>
                <c:pt idx="177">
                  <c:v>25.09.2017</c:v>
                </c:pt>
                <c:pt idx="178">
                  <c:v>26.09.2017</c:v>
                </c:pt>
                <c:pt idx="179">
                  <c:v>27.09.2017</c:v>
                </c:pt>
                <c:pt idx="180">
                  <c:v>28.09.2017</c:v>
                </c:pt>
                <c:pt idx="181">
                  <c:v>29.09.2017</c:v>
                </c:pt>
                <c:pt idx="182">
                  <c:v>30.09.2017</c:v>
                </c:pt>
                <c:pt idx="183">
                  <c:v>01.10.2017</c:v>
                </c:pt>
                <c:pt idx="184">
                  <c:v>02.10.2017</c:v>
                </c:pt>
                <c:pt idx="185">
                  <c:v>03.10.2017</c:v>
                </c:pt>
                <c:pt idx="186">
                  <c:v>04.10.2017</c:v>
                </c:pt>
                <c:pt idx="187">
                  <c:v>05.10.2017</c:v>
                </c:pt>
                <c:pt idx="188">
                  <c:v>06.10.2017</c:v>
                </c:pt>
                <c:pt idx="189">
                  <c:v>07.10.2017</c:v>
                </c:pt>
                <c:pt idx="190">
                  <c:v>08.10.2017</c:v>
                </c:pt>
                <c:pt idx="191">
                  <c:v>09.10.2017</c:v>
                </c:pt>
                <c:pt idx="192">
                  <c:v>10.10.2017</c:v>
                </c:pt>
                <c:pt idx="193">
                  <c:v>11.10.2017</c:v>
                </c:pt>
                <c:pt idx="194">
                  <c:v>12.10.2017</c:v>
                </c:pt>
                <c:pt idx="195">
                  <c:v>13.10.2017</c:v>
                </c:pt>
                <c:pt idx="196">
                  <c:v>14.10.2017</c:v>
                </c:pt>
                <c:pt idx="197">
                  <c:v>15.10.2017</c:v>
                </c:pt>
                <c:pt idx="198">
                  <c:v>16.10.2017</c:v>
                </c:pt>
                <c:pt idx="199">
                  <c:v>17.10.2017</c:v>
                </c:pt>
                <c:pt idx="200">
                  <c:v>18.10.2017</c:v>
                </c:pt>
                <c:pt idx="201">
                  <c:v>19.10.2017</c:v>
                </c:pt>
                <c:pt idx="202">
                  <c:v>20.10.2017</c:v>
                </c:pt>
                <c:pt idx="203">
                  <c:v>21.10.2017</c:v>
                </c:pt>
                <c:pt idx="204">
                  <c:v>22.10.2017</c:v>
                </c:pt>
                <c:pt idx="205">
                  <c:v>23.10.2017</c:v>
                </c:pt>
                <c:pt idx="206">
                  <c:v>24.10.2017</c:v>
                </c:pt>
                <c:pt idx="207">
                  <c:v>25.10.2017</c:v>
                </c:pt>
                <c:pt idx="208">
                  <c:v>26.10.2017</c:v>
                </c:pt>
                <c:pt idx="209">
                  <c:v>27.10.2017</c:v>
                </c:pt>
                <c:pt idx="210">
                  <c:v>28.10.2017</c:v>
                </c:pt>
                <c:pt idx="211">
                  <c:v>29.10.2017</c:v>
                </c:pt>
                <c:pt idx="212">
                  <c:v>30.10.2017</c:v>
                </c:pt>
                <c:pt idx="213">
                  <c:v>31.10.2017</c:v>
                </c:pt>
                <c:pt idx="214">
                  <c:v>01.11.2017</c:v>
                </c:pt>
                <c:pt idx="215">
                  <c:v>02.11.2017</c:v>
                </c:pt>
                <c:pt idx="216">
                  <c:v>03.11.2017</c:v>
                </c:pt>
                <c:pt idx="217">
                  <c:v>04.11.2017</c:v>
                </c:pt>
                <c:pt idx="218">
                  <c:v>05.11.2017</c:v>
                </c:pt>
                <c:pt idx="219">
                  <c:v>06.11.2017</c:v>
                </c:pt>
                <c:pt idx="220">
                  <c:v>07.11.2017</c:v>
                </c:pt>
                <c:pt idx="221">
                  <c:v>08.11.2017</c:v>
                </c:pt>
                <c:pt idx="222">
                  <c:v>09.11.2017</c:v>
                </c:pt>
                <c:pt idx="223">
                  <c:v>10.11.2017</c:v>
                </c:pt>
                <c:pt idx="224">
                  <c:v>11.11.2017</c:v>
                </c:pt>
                <c:pt idx="225">
                  <c:v>12.11.2017</c:v>
                </c:pt>
                <c:pt idx="226">
                  <c:v>13.11.2017</c:v>
                </c:pt>
                <c:pt idx="227">
                  <c:v>14.11.2017</c:v>
                </c:pt>
                <c:pt idx="228">
                  <c:v>15.11.2017</c:v>
                </c:pt>
                <c:pt idx="229">
                  <c:v>16.11.2017</c:v>
                </c:pt>
                <c:pt idx="230">
                  <c:v>17.11.2017</c:v>
                </c:pt>
                <c:pt idx="231">
                  <c:v>18.11.2017</c:v>
                </c:pt>
                <c:pt idx="232">
                  <c:v>19.11.2017</c:v>
                </c:pt>
                <c:pt idx="233">
                  <c:v>20.11.2017</c:v>
                </c:pt>
                <c:pt idx="234">
                  <c:v>21.11.2017</c:v>
                </c:pt>
                <c:pt idx="235">
                  <c:v>22.11.2017</c:v>
                </c:pt>
                <c:pt idx="236">
                  <c:v>23.11.2017</c:v>
                </c:pt>
                <c:pt idx="237">
                  <c:v>24.11.2017</c:v>
                </c:pt>
                <c:pt idx="238">
                  <c:v>25.11.2017</c:v>
                </c:pt>
                <c:pt idx="239">
                  <c:v>26.11.2017</c:v>
                </c:pt>
                <c:pt idx="240">
                  <c:v>27.11.2017</c:v>
                </c:pt>
                <c:pt idx="241">
                  <c:v>28.11.2017</c:v>
                </c:pt>
                <c:pt idx="242">
                  <c:v>29.11.2017</c:v>
                </c:pt>
                <c:pt idx="243">
                  <c:v>30.11.2017</c:v>
                </c:pt>
                <c:pt idx="244">
                  <c:v>01.12.2017</c:v>
                </c:pt>
                <c:pt idx="245">
                  <c:v>02.12.2017</c:v>
                </c:pt>
                <c:pt idx="246">
                  <c:v>03.12.2017</c:v>
                </c:pt>
                <c:pt idx="247">
                  <c:v>04.12.2017</c:v>
                </c:pt>
                <c:pt idx="248">
                  <c:v>05.12.2017</c:v>
                </c:pt>
                <c:pt idx="249">
                  <c:v>06.12.2017</c:v>
                </c:pt>
                <c:pt idx="250">
                  <c:v>07.12.2017</c:v>
                </c:pt>
                <c:pt idx="251">
                  <c:v>08.12.2017</c:v>
                </c:pt>
                <c:pt idx="252">
                  <c:v>09.12.2017</c:v>
                </c:pt>
                <c:pt idx="253">
                  <c:v>10.12.2017</c:v>
                </c:pt>
                <c:pt idx="254">
                  <c:v>11.12.2017</c:v>
                </c:pt>
                <c:pt idx="255">
                  <c:v>12.12.2017</c:v>
                </c:pt>
                <c:pt idx="256">
                  <c:v>13.12.2017</c:v>
                </c:pt>
                <c:pt idx="257">
                  <c:v>14.12.2017</c:v>
                </c:pt>
                <c:pt idx="258">
                  <c:v>15.12.2017</c:v>
                </c:pt>
                <c:pt idx="259">
                  <c:v>16.12.2017</c:v>
                </c:pt>
                <c:pt idx="260">
                  <c:v>17.12.2017</c:v>
                </c:pt>
                <c:pt idx="261">
                  <c:v>18.12.2017</c:v>
                </c:pt>
                <c:pt idx="262">
                  <c:v>19.12.2017</c:v>
                </c:pt>
                <c:pt idx="263">
                  <c:v>20.12.2017</c:v>
                </c:pt>
                <c:pt idx="264">
                  <c:v>21.12.2017</c:v>
                </c:pt>
                <c:pt idx="265">
                  <c:v>22.12.2017</c:v>
                </c:pt>
                <c:pt idx="266">
                  <c:v>23.12.2017</c:v>
                </c:pt>
                <c:pt idx="267">
                  <c:v>24.12.2017</c:v>
                </c:pt>
                <c:pt idx="268">
                  <c:v>25.12.2017</c:v>
                </c:pt>
                <c:pt idx="269">
                  <c:v>26.12.2017</c:v>
                </c:pt>
                <c:pt idx="270">
                  <c:v>27.12.2017</c:v>
                </c:pt>
                <c:pt idx="271">
                  <c:v>28.12.2017</c:v>
                </c:pt>
                <c:pt idx="272">
                  <c:v>29.12.2017</c:v>
                </c:pt>
                <c:pt idx="273">
                  <c:v>30.12.2017</c:v>
                </c:pt>
                <c:pt idx="274">
                  <c:v>31.12.2017</c:v>
                </c:pt>
                <c:pt idx="275">
                  <c:v>01.01.2018</c:v>
                </c:pt>
                <c:pt idx="276">
                  <c:v>02.01.2018</c:v>
                </c:pt>
                <c:pt idx="277">
                  <c:v>03.01.2018</c:v>
                </c:pt>
                <c:pt idx="278">
                  <c:v>04.01.2018</c:v>
                </c:pt>
                <c:pt idx="279">
                  <c:v>05.01.2018</c:v>
                </c:pt>
                <c:pt idx="280">
                  <c:v>06.01.2018</c:v>
                </c:pt>
                <c:pt idx="281">
                  <c:v>07.01.2018</c:v>
                </c:pt>
                <c:pt idx="282">
                  <c:v>08.01.2018</c:v>
                </c:pt>
                <c:pt idx="283">
                  <c:v>09.01.2018</c:v>
                </c:pt>
                <c:pt idx="284">
                  <c:v>10.01.2018</c:v>
                </c:pt>
                <c:pt idx="285">
                  <c:v>11.01.2018</c:v>
                </c:pt>
                <c:pt idx="286">
                  <c:v>12.01.2018</c:v>
                </c:pt>
                <c:pt idx="287">
                  <c:v>13.01.2018</c:v>
                </c:pt>
                <c:pt idx="288">
                  <c:v>14.01.2018</c:v>
                </c:pt>
                <c:pt idx="289">
                  <c:v>15.01.2018</c:v>
                </c:pt>
                <c:pt idx="290">
                  <c:v>16.01.2018</c:v>
                </c:pt>
                <c:pt idx="291">
                  <c:v>17.01.2018</c:v>
                </c:pt>
                <c:pt idx="292">
                  <c:v>18.01.2018</c:v>
                </c:pt>
                <c:pt idx="293">
                  <c:v>19.01.2018</c:v>
                </c:pt>
                <c:pt idx="294">
                  <c:v>20.01.2018</c:v>
                </c:pt>
                <c:pt idx="295">
                  <c:v>21.01.2018</c:v>
                </c:pt>
                <c:pt idx="296">
                  <c:v>22.01.2018</c:v>
                </c:pt>
                <c:pt idx="297">
                  <c:v>23.01.2018</c:v>
                </c:pt>
                <c:pt idx="298">
                  <c:v>24.01.2018</c:v>
                </c:pt>
                <c:pt idx="299">
                  <c:v>25.01.2018</c:v>
                </c:pt>
                <c:pt idx="300">
                  <c:v>26.01.2018</c:v>
                </c:pt>
                <c:pt idx="301">
                  <c:v>27.01.2018</c:v>
                </c:pt>
                <c:pt idx="302">
                  <c:v>28.01.2018</c:v>
                </c:pt>
                <c:pt idx="303">
                  <c:v>29.01.2018</c:v>
                </c:pt>
                <c:pt idx="304">
                  <c:v>30.01.2018</c:v>
                </c:pt>
                <c:pt idx="305">
                  <c:v>31.01.2018</c:v>
                </c:pt>
                <c:pt idx="306">
                  <c:v>01.02.2018</c:v>
                </c:pt>
                <c:pt idx="307">
                  <c:v>02.02.2018</c:v>
                </c:pt>
                <c:pt idx="308">
                  <c:v>03.02.2018</c:v>
                </c:pt>
                <c:pt idx="309">
                  <c:v>04.02.2018</c:v>
                </c:pt>
                <c:pt idx="310">
                  <c:v>05.02.2018</c:v>
                </c:pt>
                <c:pt idx="311">
                  <c:v>06.02.2018</c:v>
                </c:pt>
                <c:pt idx="312">
                  <c:v>07.02.2018</c:v>
                </c:pt>
                <c:pt idx="313">
                  <c:v>08.02.2018</c:v>
                </c:pt>
                <c:pt idx="314">
                  <c:v>09.02.2018</c:v>
                </c:pt>
                <c:pt idx="315">
                  <c:v>10.02.2018</c:v>
                </c:pt>
                <c:pt idx="316">
                  <c:v>11.02.2018</c:v>
                </c:pt>
                <c:pt idx="317">
                  <c:v>12.02.2018</c:v>
                </c:pt>
                <c:pt idx="318">
                  <c:v>13.02.2018</c:v>
                </c:pt>
                <c:pt idx="319">
                  <c:v>14.02.2018</c:v>
                </c:pt>
                <c:pt idx="320">
                  <c:v>15.02.2018</c:v>
                </c:pt>
                <c:pt idx="321">
                  <c:v>16.02.2018</c:v>
                </c:pt>
                <c:pt idx="322">
                  <c:v>17.02.2018</c:v>
                </c:pt>
                <c:pt idx="323">
                  <c:v>18.02.2018</c:v>
                </c:pt>
                <c:pt idx="324">
                  <c:v>19.02.2018</c:v>
                </c:pt>
                <c:pt idx="325">
                  <c:v>20.02.2018</c:v>
                </c:pt>
                <c:pt idx="326">
                  <c:v>21.02.2018</c:v>
                </c:pt>
                <c:pt idx="327">
                  <c:v>22.02.2018</c:v>
                </c:pt>
                <c:pt idx="328">
                  <c:v>23.02.2018</c:v>
                </c:pt>
                <c:pt idx="329">
                  <c:v>24.02.2018</c:v>
                </c:pt>
                <c:pt idx="330">
                  <c:v>25.02.2018</c:v>
                </c:pt>
                <c:pt idx="331">
                  <c:v>26.02.2018</c:v>
                </c:pt>
                <c:pt idx="332">
                  <c:v>27.02.2018</c:v>
                </c:pt>
                <c:pt idx="333">
                  <c:v>28.02.2018</c:v>
                </c:pt>
                <c:pt idx="334">
                  <c:v>01.03.2018</c:v>
                </c:pt>
                <c:pt idx="335">
                  <c:v>02.03.2018</c:v>
                </c:pt>
                <c:pt idx="336">
                  <c:v>03.03.2018</c:v>
                </c:pt>
                <c:pt idx="337">
                  <c:v>04.03.2018</c:v>
                </c:pt>
                <c:pt idx="338">
                  <c:v>05.03.2018</c:v>
                </c:pt>
                <c:pt idx="339">
                  <c:v>06.03.2018</c:v>
                </c:pt>
                <c:pt idx="340">
                  <c:v>07.03.2018</c:v>
                </c:pt>
                <c:pt idx="341">
                  <c:v>08.03.2018</c:v>
                </c:pt>
                <c:pt idx="342">
                  <c:v>09.03.2018</c:v>
                </c:pt>
                <c:pt idx="343">
                  <c:v>10.03.2018</c:v>
                </c:pt>
                <c:pt idx="344">
                  <c:v>11.03.2018</c:v>
                </c:pt>
                <c:pt idx="345">
                  <c:v>12.03.2018</c:v>
                </c:pt>
                <c:pt idx="346">
                  <c:v>13.03.2018</c:v>
                </c:pt>
                <c:pt idx="347">
                  <c:v>14.03.2018</c:v>
                </c:pt>
                <c:pt idx="348">
                  <c:v>15.03.2018</c:v>
                </c:pt>
                <c:pt idx="349">
                  <c:v>16.03.2018</c:v>
                </c:pt>
                <c:pt idx="350">
                  <c:v>17.03.2018</c:v>
                </c:pt>
                <c:pt idx="351">
                  <c:v>18.03.2018</c:v>
                </c:pt>
                <c:pt idx="352">
                  <c:v>19.03.2018</c:v>
                </c:pt>
                <c:pt idx="353">
                  <c:v>20.03.2018</c:v>
                </c:pt>
                <c:pt idx="354">
                  <c:v>21.03.2018</c:v>
                </c:pt>
                <c:pt idx="355">
                  <c:v>22.03.2018</c:v>
                </c:pt>
                <c:pt idx="356">
                  <c:v>23.03.2018</c:v>
                </c:pt>
                <c:pt idx="357">
                  <c:v>24.03.2018</c:v>
                </c:pt>
                <c:pt idx="358">
                  <c:v>25.03.2018</c:v>
                </c:pt>
                <c:pt idx="359">
                  <c:v>26.03.2018</c:v>
                </c:pt>
                <c:pt idx="360">
                  <c:v>27.03.2018</c:v>
                </c:pt>
                <c:pt idx="361">
                  <c:v>28.03.2018</c:v>
                </c:pt>
                <c:pt idx="362">
                  <c:v>29.03.2018</c:v>
                </c:pt>
                <c:pt idx="363">
                  <c:v>30.03.2018</c:v>
                </c:pt>
                <c:pt idx="364">
                  <c:v>31.03.2018</c:v>
                </c:pt>
                <c:pt idx="365">
                  <c:v>01.04.2018</c:v>
                </c:pt>
                <c:pt idx="366">
                  <c:v>02.04.2018</c:v>
                </c:pt>
                <c:pt idx="367">
                  <c:v>03.04.2018</c:v>
                </c:pt>
                <c:pt idx="368">
                  <c:v>04.04.2018</c:v>
                </c:pt>
                <c:pt idx="369">
                  <c:v>05.04.2018</c:v>
                </c:pt>
                <c:pt idx="370">
                  <c:v>06.04.2018</c:v>
                </c:pt>
                <c:pt idx="371">
                  <c:v>07.04.2018</c:v>
                </c:pt>
                <c:pt idx="372">
                  <c:v>08.04.2018</c:v>
                </c:pt>
                <c:pt idx="373">
                  <c:v>09.04.2018</c:v>
                </c:pt>
                <c:pt idx="374">
                  <c:v>10.04.2018</c:v>
                </c:pt>
                <c:pt idx="375">
                  <c:v>11.04.2018</c:v>
                </c:pt>
                <c:pt idx="376">
                  <c:v>12.04.2018</c:v>
                </c:pt>
                <c:pt idx="377">
                  <c:v>13.04.2018</c:v>
                </c:pt>
                <c:pt idx="378">
                  <c:v>14.04.2018</c:v>
                </c:pt>
                <c:pt idx="379">
                  <c:v>15.04.2018</c:v>
                </c:pt>
                <c:pt idx="380">
                  <c:v>16.04.2018</c:v>
                </c:pt>
                <c:pt idx="381">
                  <c:v>17.04.2018</c:v>
                </c:pt>
                <c:pt idx="382">
                  <c:v>18.04.2018</c:v>
                </c:pt>
                <c:pt idx="383">
                  <c:v>19.04.2018</c:v>
                </c:pt>
                <c:pt idx="384">
                  <c:v>20.04.2018</c:v>
                </c:pt>
                <c:pt idx="385">
                  <c:v>21.04.2018</c:v>
                </c:pt>
                <c:pt idx="386">
                  <c:v>22.04.2018</c:v>
                </c:pt>
                <c:pt idx="387">
                  <c:v>23.04.2018</c:v>
                </c:pt>
                <c:pt idx="388">
                  <c:v>24.04.2018</c:v>
                </c:pt>
                <c:pt idx="389">
                  <c:v>25.04.2018</c:v>
                </c:pt>
                <c:pt idx="390">
                  <c:v>26.04.2018</c:v>
                </c:pt>
                <c:pt idx="391">
                  <c:v>27.04.2018</c:v>
                </c:pt>
                <c:pt idx="392">
                  <c:v>28.04.2018</c:v>
                </c:pt>
                <c:pt idx="393">
                  <c:v>29.04.2018</c:v>
                </c:pt>
                <c:pt idx="394">
                  <c:v>30.04.2018</c:v>
                </c:pt>
              </c:strCache>
            </c:strRef>
          </c:cat>
          <c:val>
            <c:numRef>
              <c:f>Sheet1!$B$2:$B$396</c:f>
              <c:numCache>
                <c:formatCode>General</c:formatCode>
                <c:ptCount val="395"/>
                <c:pt idx="0">
                  <c:v>178349</c:v>
                </c:pt>
                <c:pt idx="1">
                  <c:v>283634</c:v>
                </c:pt>
                <c:pt idx="2">
                  <c:v>77172</c:v>
                </c:pt>
                <c:pt idx="3">
                  <c:v>50295</c:v>
                </c:pt>
                <c:pt idx="4">
                  <c:v>77057</c:v>
                </c:pt>
                <c:pt idx="5">
                  <c:v>130818</c:v>
                </c:pt>
                <c:pt idx="6">
                  <c:v>232430</c:v>
                </c:pt>
                <c:pt idx="7">
                  <c:v>192707</c:v>
                </c:pt>
                <c:pt idx="8">
                  <c:v>333611</c:v>
                </c:pt>
                <c:pt idx="9">
                  <c:v>319074</c:v>
                </c:pt>
                <c:pt idx="10">
                  <c:v>132597</c:v>
                </c:pt>
                <c:pt idx="11">
                  <c:v>77041</c:v>
                </c:pt>
                <c:pt idx="12">
                  <c:v>590595</c:v>
                </c:pt>
                <c:pt idx="13">
                  <c:v>353479</c:v>
                </c:pt>
                <c:pt idx="14">
                  <c:v>170221</c:v>
                </c:pt>
                <c:pt idx="15">
                  <c:v>268352</c:v>
                </c:pt>
                <c:pt idx="16">
                  <c:v>292497</c:v>
                </c:pt>
                <c:pt idx="17">
                  <c:v>97707</c:v>
                </c:pt>
                <c:pt idx="18">
                  <c:v>62510</c:v>
                </c:pt>
                <c:pt idx="19">
                  <c:v>68231</c:v>
                </c:pt>
                <c:pt idx="20">
                  <c:v>240594</c:v>
                </c:pt>
                <c:pt idx="21">
                  <c:v>738979</c:v>
                </c:pt>
                <c:pt idx="22">
                  <c:v>789590</c:v>
                </c:pt>
                <c:pt idx="23">
                  <c:v>227409</c:v>
                </c:pt>
                <c:pt idx="24">
                  <c:v>110008</c:v>
                </c:pt>
                <c:pt idx="25">
                  <c:v>78822</c:v>
                </c:pt>
                <c:pt idx="26">
                  <c:v>147131</c:v>
                </c:pt>
                <c:pt idx="27">
                  <c:v>263840</c:v>
                </c:pt>
                <c:pt idx="28">
                  <c:v>286793</c:v>
                </c:pt>
                <c:pt idx="29">
                  <c:v>320261</c:v>
                </c:pt>
                <c:pt idx="30">
                  <c:v>794595</c:v>
                </c:pt>
                <c:pt idx="31">
                  <c:v>252722</c:v>
                </c:pt>
                <c:pt idx="32">
                  <c:v>254101</c:v>
                </c:pt>
                <c:pt idx="33">
                  <c:v>297903</c:v>
                </c:pt>
                <c:pt idx="34">
                  <c:v>91067</c:v>
                </c:pt>
                <c:pt idx="35">
                  <c:v>107048</c:v>
                </c:pt>
                <c:pt idx="36">
                  <c:v>154665</c:v>
                </c:pt>
                <c:pt idx="37">
                  <c:v>57051</c:v>
                </c:pt>
                <c:pt idx="38">
                  <c:v>30633</c:v>
                </c:pt>
                <c:pt idx="39">
                  <c:v>94312</c:v>
                </c:pt>
                <c:pt idx="40">
                  <c:v>233822</c:v>
                </c:pt>
                <c:pt idx="41">
                  <c:v>480249</c:v>
                </c:pt>
                <c:pt idx="42">
                  <c:v>371995</c:v>
                </c:pt>
                <c:pt idx="43">
                  <c:v>618193</c:v>
                </c:pt>
                <c:pt idx="44">
                  <c:v>478735</c:v>
                </c:pt>
                <c:pt idx="45">
                  <c:v>141130</c:v>
                </c:pt>
                <c:pt idx="46">
                  <c:v>383586</c:v>
                </c:pt>
                <c:pt idx="47">
                  <c:v>315784</c:v>
                </c:pt>
                <c:pt idx="48">
                  <c:v>392633</c:v>
                </c:pt>
                <c:pt idx="49">
                  <c:v>239725</c:v>
                </c:pt>
                <c:pt idx="50">
                  <c:v>79244</c:v>
                </c:pt>
                <c:pt idx="51">
                  <c:v>45038</c:v>
                </c:pt>
                <c:pt idx="52">
                  <c:v>174959</c:v>
                </c:pt>
                <c:pt idx="53">
                  <c:v>300707</c:v>
                </c:pt>
                <c:pt idx="54">
                  <c:v>348288</c:v>
                </c:pt>
                <c:pt idx="55">
                  <c:v>206305</c:v>
                </c:pt>
                <c:pt idx="56">
                  <c:v>86140</c:v>
                </c:pt>
                <c:pt idx="57">
                  <c:v>383224</c:v>
                </c:pt>
                <c:pt idx="58">
                  <c:v>437646</c:v>
                </c:pt>
                <c:pt idx="59">
                  <c:v>171210</c:v>
                </c:pt>
                <c:pt idx="60">
                  <c:v>389995</c:v>
                </c:pt>
                <c:pt idx="61">
                  <c:v>167115</c:v>
                </c:pt>
                <c:pt idx="62">
                  <c:v>472833</c:v>
                </c:pt>
                <c:pt idx="63">
                  <c:v>424550</c:v>
                </c:pt>
                <c:pt idx="64">
                  <c:v>259804</c:v>
                </c:pt>
                <c:pt idx="65">
                  <c:v>193121</c:v>
                </c:pt>
                <c:pt idx="66">
                  <c:v>268131</c:v>
                </c:pt>
                <c:pt idx="67">
                  <c:v>223142</c:v>
                </c:pt>
                <c:pt idx="68">
                  <c:v>277939</c:v>
                </c:pt>
                <c:pt idx="69">
                  <c:v>171860</c:v>
                </c:pt>
                <c:pt idx="70">
                  <c:v>69482</c:v>
                </c:pt>
                <c:pt idx="71">
                  <c:v>41420</c:v>
                </c:pt>
                <c:pt idx="72">
                  <c:v>407670</c:v>
                </c:pt>
                <c:pt idx="73">
                  <c:v>440085</c:v>
                </c:pt>
                <c:pt idx="74">
                  <c:v>347664</c:v>
                </c:pt>
                <c:pt idx="75">
                  <c:v>388472</c:v>
                </c:pt>
                <c:pt idx="76">
                  <c:v>736894</c:v>
                </c:pt>
                <c:pt idx="77">
                  <c:v>575729</c:v>
                </c:pt>
                <c:pt idx="78">
                  <c:v>280195</c:v>
                </c:pt>
                <c:pt idx="79">
                  <c:v>235528</c:v>
                </c:pt>
                <c:pt idx="80">
                  <c:v>352513</c:v>
                </c:pt>
                <c:pt idx="81">
                  <c:v>247792</c:v>
                </c:pt>
                <c:pt idx="82">
                  <c:v>407496</c:v>
                </c:pt>
                <c:pt idx="83">
                  <c:v>281485</c:v>
                </c:pt>
                <c:pt idx="84">
                  <c:v>134877</c:v>
                </c:pt>
                <c:pt idx="85">
                  <c:v>85241</c:v>
                </c:pt>
                <c:pt idx="86">
                  <c:v>189102</c:v>
                </c:pt>
                <c:pt idx="87">
                  <c:v>178600</c:v>
                </c:pt>
                <c:pt idx="88">
                  <c:v>124486</c:v>
                </c:pt>
                <c:pt idx="89">
                  <c:v>264688</c:v>
                </c:pt>
                <c:pt idx="90">
                  <c:v>245415</c:v>
                </c:pt>
                <c:pt idx="91">
                  <c:v>347191</c:v>
                </c:pt>
                <c:pt idx="92">
                  <c:v>149961</c:v>
                </c:pt>
                <c:pt idx="93">
                  <c:v>282653</c:v>
                </c:pt>
                <c:pt idx="94">
                  <c:v>96157</c:v>
                </c:pt>
                <c:pt idx="95">
                  <c:v>83033</c:v>
                </c:pt>
                <c:pt idx="96">
                  <c:v>806008</c:v>
                </c:pt>
                <c:pt idx="97">
                  <c:v>726930</c:v>
                </c:pt>
                <c:pt idx="98">
                  <c:v>774952</c:v>
                </c:pt>
                <c:pt idx="99">
                  <c:v>616932</c:v>
                </c:pt>
                <c:pt idx="100">
                  <c:v>414115</c:v>
                </c:pt>
                <c:pt idx="101">
                  <c:v>427447</c:v>
                </c:pt>
                <c:pt idx="102">
                  <c:v>294126</c:v>
                </c:pt>
                <c:pt idx="103">
                  <c:v>201947</c:v>
                </c:pt>
                <c:pt idx="104">
                  <c:v>183837</c:v>
                </c:pt>
                <c:pt idx="105">
                  <c:v>89879</c:v>
                </c:pt>
                <c:pt idx="106">
                  <c:v>65813</c:v>
                </c:pt>
                <c:pt idx="107">
                  <c:v>421546</c:v>
                </c:pt>
                <c:pt idx="108">
                  <c:v>452111</c:v>
                </c:pt>
                <c:pt idx="109">
                  <c:v>310661</c:v>
                </c:pt>
                <c:pt idx="110">
                  <c:v>950192</c:v>
                </c:pt>
                <c:pt idx="111">
                  <c:v>772697</c:v>
                </c:pt>
                <c:pt idx="112">
                  <c:v>564640</c:v>
                </c:pt>
                <c:pt idx="113">
                  <c:v>557863</c:v>
                </c:pt>
                <c:pt idx="114">
                  <c:v>401979</c:v>
                </c:pt>
                <c:pt idx="115">
                  <c:v>354829</c:v>
                </c:pt>
                <c:pt idx="116">
                  <c:v>285077</c:v>
                </c:pt>
                <c:pt idx="117">
                  <c:v>297488</c:v>
                </c:pt>
                <c:pt idx="118">
                  <c:v>226566</c:v>
                </c:pt>
                <c:pt idx="119">
                  <c:v>225209</c:v>
                </c:pt>
                <c:pt idx="120">
                  <c:v>254771</c:v>
                </c:pt>
                <c:pt idx="121">
                  <c:v>422521</c:v>
                </c:pt>
                <c:pt idx="122">
                  <c:v>391662</c:v>
                </c:pt>
                <c:pt idx="123">
                  <c:v>336159</c:v>
                </c:pt>
                <c:pt idx="124">
                  <c:v>477562</c:v>
                </c:pt>
                <c:pt idx="125">
                  <c:v>427887</c:v>
                </c:pt>
                <c:pt idx="126">
                  <c:v>360207</c:v>
                </c:pt>
                <c:pt idx="127">
                  <c:v>208548</c:v>
                </c:pt>
                <c:pt idx="128">
                  <c:v>185613</c:v>
                </c:pt>
                <c:pt idx="129">
                  <c:v>72088</c:v>
                </c:pt>
                <c:pt idx="130">
                  <c:v>112964</c:v>
                </c:pt>
                <c:pt idx="131">
                  <c:v>378220</c:v>
                </c:pt>
                <c:pt idx="132">
                  <c:v>630904</c:v>
                </c:pt>
                <c:pt idx="133">
                  <c:v>506323</c:v>
                </c:pt>
                <c:pt idx="134">
                  <c:v>668355</c:v>
                </c:pt>
                <c:pt idx="135">
                  <c:v>491741</c:v>
                </c:pt>
                <c:pt idx="136">
                  <c:v>417528</c:v>
                </c:pt>
                <c:pt idx="137">
                  <c:v>193649</c:v>
                </c:pt>
                <c:pt idx="138">
                  <c:v>99896</c:v>
                </c:pt>
                <c:pt idx="139">
                  <c:v>311872</c:v>
                </c:pt>
                <c:pt idx="140">
                  <c:v>370202</c:v>
                </c:pt>
                <c:pt idx="141">
                  <c:v>1683348</c:v>
                </c:pt>
                <c:pt idx="142">
                  <c:v>1430469</c:v>
                </c:pt>
                <c:pt idx="143">
                  <c:v>1298464</c:v>
                </c:pt>
                <c:pt idx="144">
                  <c:v>598974</c:v>
                </c:pt>
                <c:pt idx="145">
                  <c:v>729530</c:v>
                </c:pt>
                <c:pt idx="146">
                  <c:v>549547</c:v>
                </c:pt>
                <c:pt idx="147">
                  <c:v>313460</c:v>
                </c:pt>
                <c:pt idx="148">
                  <c:v>514980</c:v>
                </c:pt>
                <c:pt idx="149">
                  <c:v>455428</c:v>
                </c:pt>
                <c:pt idx="150">
                  <c:v>524199</c:v>
                </c:pt>
                <c:pt idx="151">
                  <c:v>717567</c:v>
                </c:pt>
                <c:pt idx="152">
                  <c:v>1354725</c:v>
                </c:pt>
                <c:pt idx="153">
                  <c:v>1008195</c:v>
                </c:pt>
                <c:pt idx="154">
                  <c:v>620887</c:v>
                </c:pt>
                <c:pt idx="155">
                  <c:v>1213051</c:v>
                </c:pt>
                <c:pt idx="156">
                  <c:v>1556043</c:v>
                </c:pt>
                <c:pt idx="157">
                  <c:v>1126678</c:v>
                </c:pt>
                <c:pt idx="158">
                  <c:v>1058240</c:v>
                </c:pt>
                <c:pt idx="159">
                  <c:v>955207</c:v>
                </c:pt>
                <c:pt idx="160">
                  <c:v>865831</c:v>
                </c:pt>
                <c:pt idx="161">
                  <c:v>742725</c:v>
                </c:pt>
                <c:pt idx="162">
                  <c:v>1267889</c:v>
                </c:pt>
                <c:pt idx="163">
                  <c:v>764301</c:v>
                </c:pt>
                <c:pt idx="164">
                  <c:v>542076</c:v>
                </c:pt>
                <c:pt idx="165">
                  <c:v>824998</c:v>
                </c:pt>
                <c:pt idx="166">
                  <c:v>943963</c:v>
                </c:pt>
                <c:pt idx="167">
                  <c:v>546188</c:v>
                </c:pt>
                <c:pt idx="168">
                  <c:v>552593</c:v>
                </c:pt>
                <c:pt idx="169">
                  <c:v>619435</c:v>
                </c:pt>
                <c:pt idx="170">
                  <c:v>444801</c:v>
                </c:pt>
                <c:pt idx="171">
                  <c:v>610491</c:v>
                </c:pt>
                <c:pt idx="172">
                  <c:v>1128159</c:v>
                </c:pt>
                <c:pt idx="173">
                  <c:v>916644</c:v>
                </c:pt>
                <c:pt idx="174">
                  <c:v>948382</c:v>
                </c:pt>
                <c:pt idx="175">
                  <c:v>705255</c:v>
                </c:pt>
                <c:pt idx="176">
                  <c:v>1027144</c:v>
                </c:pt>
                <c:pt idx="177">
                  <c:v>802830</c:v>
                </c:pt>
                <c:pt idx="178">
                  <c:v>587752</c:v>
                </c:pt>
                <c:pt idx="179">
                  <c:v>1809340</c:v>
                </c:pt>
                <c:pt idx="180">
                  <c:v>3023393</c:v>
                </c:pt>
                <c:pt idx="181">
                  <c:v>1612302</c:v>
                </c:pt>
                <c:pt idx="182">
                  <c:v>863754</c:v>
                </c:pt>
                <c:pt idx="183">
                  <c:v>657937</c:v>
                </c:pt>
                <c:pt idx="184">
                  <c:v>627610</c:v>
                </c:pt>
                <c:pt idx="185">
                  <c:v>1354494</c:v>
                </c:pt>
                <c:pt idx="186">
                  <c:v>1096903</c:v>
                </c:pt>
                <c:pt idx="187">
                  <c:v>706815</c:v>
                </c:pt>
                <c:pt idx="188">
                  <c:v>795770</c:v>
                </c:pt>
                <c:pt idx="189">
                  <c:v>591787</c:v>
                </c:pt>
                <c:pt idx="190">
                  <c:v>616420</c:v>
                </c:pt>
                <c:pt idx="191">
                  <c:v>435660</c:v>
                </c:pt>
                <c:pt idx="192">
                  <c:v>611580</c:v>
                </c:pt>
                <c:pt idx="193">
                  <c:v>1105779</c:v>
                </c:pt>
                <c:pt idx="194">
                  <c:v>1057064</c:v>
                </c:pt>
                <c:pt idx="195">
                  <c:v>619689</c:v>
                </c:pt>
                <c:pt idx="196">
                  <c:v>618535</c:v>
                </c:pt>
                <c:pt idx="197">
                  <c:v>629204</c:v>
                </c:pt>
                <c:pt idx="198">
                  <c:v>290688</c:v>
                </c:pt>
                <c:pt idx="199">
                  <c:v>351886</c:v>
                </c:pt>
                <c:pt idx="200">
                  <c:v>697223</c:v>
                </c:pt>
                <c:pt idx="201">
                  <c:v>873939</c:v>
                </c:pt>
                <c:pt idx="202">
                  <c:v>525163</c:v>
                </c:pt>
                <c:pt idx="203">
                  <c:v>633036</c:v>
                </c:pt>
                <c:pt idx="204">
                  <c:v>818415</c:v>
                </c:pt>
                <c:pt idx="205">
                  <c:v>565833</c:v>
                </c:pt>
                <c:pt idx="206">
                  <c:v>579033</c:v>
                </c:pt>
                <c:pt idx="207">
                  <c:v>709221</c:v>
                </c:pt>
                <c:pt idx="208">
                  <c:v>884027</c:v>
                </c:pt>
                <c:pt idx="209">
                  <c:v>693701</c:v>
                </c:pt>
                <c:pt idx="210">
                  <c:v>418867</c:v>
                </c:pt>
                <c:pt idx="211">
                  <c:v>605717</c:v>
                </c:pt>
                <c:pt idx="212">
                  <c:v>525281</c:v>
                </c:pt>
                <c:pt idx="213">
                  <c:v>715350</c:v>
                </c:pt>
                <c:pt idx="214">
                  <c:v>591605</c:v>
                </c:pt>
                <c:pt idx="215">
                  <c:v>530291</c:v>
                </c:pt>
                <c:pt idx="216">
                  <c:v>538261</c:v>
                </c:pt>
                <c:pt idx="217">
                  <c:v>500633</c:v>
                </c:pt>
                <c:pt idx="218">
                  <c:v>500104</c:v>
                </c:pt>
                <c:pt idx="219">
                  <c:v>456632</c:v>
                </c:pt>
                <c:pt idx="220">
                  <c:v>581264</c:v>
                </c:pt>
                <c:pt idx="221">
                  <c:v>647025</c:v>
                </c:pt>
                <c:pt idx="222">
                  <c:v>606558</c:v>
                </c:pt>
                <c:pt idx="223">
                  <c:v>617079</c:v>
                </c:pt>
                <c:pt idx="224">
                  <c:v>460508</c:v>
                </c:pt>
                <c:pt idx="225">
                  <c:v>555318</c:v>
                </c:pt>
                <c:pt idx="226">
                  <c:v>358821</c:v>
                </c:pt>
                <c:pt idx="227">
                  <c:v>352354</c:v>
                </c:pt>
                <c:pt idx="228">
                  <c:v>707766</c:v>
                </c:pt>
                <c:pt idx="229">
                  <c:v>657948</c:v>
                </c:pt>
                <c:pt idx="230">
                  <c:v>747087</c:v>
                </c:pt>
                <c:pt idx="231">
                  <c:v>659407</c:v>
                </c:pt>
                <c:pt idx="232">
                  <c:v>696132</c:v>
                </c:pt>
                <c:pt idx="233">
                  <c:v>813978</c:v>
                </c:pt>
                <c:pt idx="234">
                  <c:v>696303</c:v>
                </c:pt>
                <c:pt idx="235">
                  <c:v>738031</c:v>
                </c:pt>
                <c:pt idx="236">
                  <c:v>704428</c:v>
                </c:pt>
                <c:pt idx="237">
                  <c:v>900611</c:v>
                </c:pt>
                <c:pt idx="238">
                  <c:v>762644</c:v>
                </c:pt>
                <c:pt idx="239">
                  <c:v>943982</c:v>
                </c:pt>
                <c:pt idx="240">
                  <c:v>892716</c:v>
                </c:pt>
                <c:pt idx="241">
                  <c:v>863137</c:v>
                </c:pt>
                <c:pt idx="242">
                  <c:v>741112</c:v>
                </c:pt>
                <c:pt idx="243">
                  <c:v>709841</c:v>
                </c:pt>
                <c:pt idx="244">
                  <c:v>495876</c:v>
                </c:pt>
                <c:pt idx="245">
                  <c:v>630515</c:v>
                </c:pt>
                <c:pt idx="246">
                  <c:v>477755</c:v>
                </c:pt>
                <c:pt idx="247">
                  <c:v>429172</c:v>
                </c:pt>
                <c:pt idx="248">
                  <c:v>260238</c:v>
                </c:pt>
                <c:pt idx="249">
                  <c:v>529120</c:v>
                </c:pt>
                <c:pt idx="250">
                  <c:v>794207</c:v>
                </c:pt>
                <c:pt idx="251">
                  <c:v>684872</c:v>
                </c:pt>
                <c:pt idx="252">
                  <c:v>777186</c:v>
                </c:pt>
                <c:pt idx="253">
                  <c:v>660502</c:v>
                </c:pt>
                <c:pt idx="254">
                  <c:v>782544</c:v>
                </c:pt>
                <c:pt idx="255">
                  <c:v>855123</c:v>
                </c:pt>
                <c:pt idx="256">
                  <c:v>849084</c:v>
                </c:pt>
                <c:pt idx="257">
                  <c:v>447937</c:v>
                </c:pt>
                <c:pt idx="258">
                  <c:v>472998</c:v>
                </c:pt>
                <c:pt idx="259">
                  <c:v>408374</c:v>
                </c:pt>
                <c:pt idx="260">
                  <c:v>214589</c:v>
                </c:pt>
                <c:pt idx="261">
                  <c:v>884815</c:v>
                </c:pt>
                <c:pt idx="262">
                  <c:v>935230</c:v>
                </c:pt>
                <c:pt idx="263">
                  <c:v>797552</c:v>
                </c:pt>
                <c:pt idx="264">
                  <c:v>919654</c:v>
                </c:pt>
                <c:pt idx="265">
                  <c:v>810992</c:v>
                </c:pt>
                <c:pt idx="266">
                  <c:v>621702</c:v>
                </c:pt>
                <c:pt idx="267">
                  <c:v>692008</c:v>
                </c:pt>
                <c:pt idx="268">
                  <c:v>662846</c:v>
                </c:pt>
                <c:pt idx="269">
                  <c:v>697907</c:v>
                </c:pt>
                <c:pt idx="270">
                  <c:v>789430</c:v>
                </c:pt>
                <c:pt idx="271">
                  <c:v>869677</c:v>
                </c:pt>
                <c:pt idx="272">
                  <c:v>642119</c:v>
                </c:pt>
                <c:pt idx="273">
                  <c:v>846404</c:v>
                </c:pt>
                <c:pt idx="274">
                  <c:v>495686</c:v>
                </c:pt>
                <c:pt idx="275">
                  <c:v>572297</c:v>
                </c:pt>
                <c:pt idx="276">
                  <c:v>664854</c:v>
                </c:pt>
                <c:pt idx="277">
                  <c:v>452918</c:v>
                </c:pt>
                <c:pt idx="278">
                  <c:v>614605</c:v>
                </c:pt>
                <c:pt idx="279">
                  <c:v>533179</c:v>
                </c:pt>
                <c:pt idx="280">
                  <c:v>711373</c:v>
                </c:pt>
                <c:pt idx="281">
                  <c:v>781092</c:v>
                </c:pt>
                <c:pt idx="282">
                  <c:v>635985</c:v>
                </c:pt>
                <c:pt idx="283">
                  <c:v>408063</c:v>
                </c:pt>
                <c:pt idx="284">
                  <c:v>423409</c:v>
                </c:pt>
                <c:pt idx="285">
                  <c:v>386490</c:v>
                </c:pt>
                <c:pt idx="286">
                  <c:v>442812</c:v>
                </c:pt>
                <c:pt idx="287">
                  <c:v>734120</c:v>
                </c:pt>
                <c:pt idx="288">
                  <c:v>774629</c:v>
                </c:pt>
                <c:pt idx="289">
                  <c:v>796943</c:v>
                </c:pt>
                <c:pt idx="290">
                  <c:v>826079</c:v>
                </c:pt>
                <c:pt idx="291">
                  <c:v>886053</c:v>
                </c:pt>
                <c:pt idx="292">
                  <c:v>715913</c:v>
                </c:pt>
                <c:pt idx="293">
                  <c:v>595928</c:v>
                </c:pt>
                <c:pt idx="294">
                  <c:v>610947</c:v>
                </c:pt>
                <c:pt idx="295">
                  <c:v>605378</c:v>
                </c:pt>
                <c:pt idx="296">
                  <c:v>608075</c:v>
                </c:pt>
                <c:pt idx="297">
                  <c:v>528239</c:v>
                </c:pt>
                <c:pt idx="298">
                  <c:v>451314</c:v>
                </c:pt>
                <c:pt idx="299">
                  <c:v>364312</c:v>
                </c:pt>
                <c:pt idx="300">
                  <c:v>382897</c:v>
                </c:pt>
                <c:pt idx="301">
                  <c:v>426201</c:v>
                </c:pt>
                <c:pt idx="302">
                  <c:v>466913</c:v>
                </c:pt>
                <c:pt idx="303">
                  <c:v>694773</c:v>
                </c:pt>
                <c:pt idx="304">
                  <c:v>486874</c:v>
                </c:pt>
                <c:pt idx="305">
                  <c:v>573367</c:v>
                </c:pt>
                <c:pt idx="306">
                  <c:v>696854</c:v>
                </c:pt>
                <c:pt idx="307">
                  <c:v>596403</c:v>
                </c:pt>
                <c:pt idx="308">
                  <c:v>387932</c:v>
                </c:pt>
                <c:pt idx="309">
                  <c:v>405318</c:v>
                </c:pt>
                <c:pt idx="310">
                  <c:v>350776</c:v>
                </c:pt>
                <c:pt idx="311">
                  <c:v>283683</c:v>
                </c:pt>
                <c:pt idx="312">
                  <c:v>459380</c:v>
                </c:pt>
                <c:pt idx="313">
                  <c:v>817237</c:v>
                </c:pt>
                <c:pt idx="314">
                  <c:v>853542</c:v>
                </c:pt>
                <c:pt idx="315">
                  <c:v>636564</c:v>
                </c:pt>
                <c:pt idx="316">
                  <c:v>556634</c:v>
                </c:pt>
                <c:pt idx="317">
                  <c:v>486579</c:v>
                </c:pt>
                <c:pt idx="318">
                  <c:v>397182</c:v>
                </c:pt>
                <c:pt idx="319">
                  <c:v>453806</c:v>
                </c:pt>
                <c:pt idx="320">
                  <c:v>314520</c:v>
                </c:pt>
                <c:pt idx="321">
                  <c:v>461450</c:v>
                </c:pt>
                <c:pt idx="322">
                  <c:v>455482</c:v>
                </c:pt>
                <c:pt idx="323">
                  <c:v>448215</c:v>
                </c:pt>
                <c:pt idx="324">
                  <c:v>479715</c:v>
                </c:pt>
                <c:pt idx="325">
                  <c:v>415812</c:v>
                </c:pt>
                <c:pt idx="326">
                  <c:v>296140</c:v>
                </c:pt>
                <c:pt idx="327">
                  <c:v>226481</c:v>
                </c:pt>
                <c:pt idx="328">
                  <c:v>244589</c:v>
                </c:pt>
                <c:pt idx="329">
                  <c:v>260641</c:v>
                </c:pt>
                <c:pt idx="330">
                  <c:v>329327</c:v>
                </c:pt>
                <c:pt idx="331">
                  <c:v>376660</c:v>
                </c:pt>
                <c:pt idx="332">
                  <c:v>214527</c:v>
                </c:pt>
                <c:pt idx="333">
                  <c:v>410010</c:v>
                </c:pt>
                <c:pt idx="334">
                  <c:v>720786</c:v>
                </c:pt>
                <c:pt idx="335">
                  <c:v>733903</c:v>
                </c:pt>
                <c:pt idx="336">
                  <c:v>617595</c:v>
                </c:pt>
                <c:pt idx="337">
                  <c:v>632566</c:v>
                </c:pt>
                <c:pt idx="338">
                  <c:v>580618</c:v>
                </c:pt>
                <c:pt idx="339">
                  <c:v>517928</c:v>
                </c:pt>
                <c:pt idx="340">
                  <c:v>526995</c:v>
                </c:pt>
                <c:pt idx="341">
                  <c:v>529215</c:v>
                </c:pt>
                <c:pt idx="342">
                  <c:v>411278</c:v>
                </c:pt>
                <c:pt idx="343">
                  <c:v>377395</c:v>
                </c:pt>
                <c:pt idx="344">
                  <c:v>471606</c:v>
                </c:pt>
                <c:pt idx="345">
                  <c:v>408292</c:v>
                </c:pt>
                <c:pt idx="346">
                  <c:v>505606</c:v>
                </c:pt>
                <c:pt idx="347">
                  <c:v>532865</c:v>
                </c:pt>
                <c:pt idx="348">
                  <c:v>558136</c:v>
                </c:pt>
                <c:pt idx="349">
                  <c:v>443186</c:v>
                </c:pt>
                <c:pt idx="350">
                  <c:v>412476</c:v>
                </c:pt>
                <c:pt idx="351">
                  <c:v>397146</c:v>
                </c:pt>
                <c:pt idx="352">
                  <c:v>592748</c:v>
                </c:pt>
                <c:pt idx="353">
                  <c:v>329502</c:v>
                </c:pt>
                <c:pt idx="354">
                  <c:v>506830</c:v>
                </c:pt>
                <c:pt idx="355">
                  <c:v>807599</c:v>
                </c:pt>
                <c:pt idx="356">
                  <c:v>604130</c:v>
                </c:pt>
                <c:pt idx="357">
                  <c:v>556916</c:v>
                </c:pt>
                <c:pt idx="358">
                  <c:v>547033</c:v>
                </c:pt>
                <c:pt idx="359">
                  <c:v>409300</c:v>
                </c:pt>
                <c:pt idx="360">
                  <c:v>489302</c:v>
                </c:pt>
                <c:pt idx="361">
                  <c:v>609140</c:v>
                </c:pt>
                <c:pt idx="362">
                  <c:v>459870</c:v>
                </c:pt>
                <c:pt idx="363">
                  <c:v>327218</c:v>
                </c:pt>
                <c:pt idx="364">
                  <c:v>243062</c:v>
                </c:pt>
                <c:pt idx="365">
                  <c:v>263935</c:v>
                </c:pt>
                <c:pt idx="366">
                  <c:v>321542</c:v>
                </c:pt>
                <c:pt idx="367">
                  <c:v>199596</c:v>
                </c:pt>
                <c:pt idx="368">
                  <c:v>421447</c:v>
                </c:pt>
                <c:pt idx="369">
                  <c:v>492619</c:v>
                </c:pt>
                <c:pt idx="370">
                  <c:v>637186</c:v>
                </c:pt>
                <c:pt idx="371">
                  <c:v>444427</c:v>
                </c:pt>
                <c:pt idx="372">
                  <c:v>476608</c:v>
                </c:pt>
                <c:pt idx="373">
                  <c:v>575197</c:v>
                </c:pt>
                <c:pt idx="374">
                  <c:v>387504</c:v>
                </c:pt>
                <c:pt idx="375">
                  <c:v>513398</c:v>
                </c:pt>
                <c:pt idx="376">
                  <c:v>630016</c:v>
                </c:pt>
                <c:pt idx="377">
                  <c:v>550553</c:v>
                </c:pt>
                <c:pt idx="378">
                  <c:v>350792</c:v>
                </c:pt>
                <c:pt idx="379">
                  <c:v>576383</c:v>
                </c:pt>
                <c:pt idx="380">
                  <c:v>366364</c:v>
                </c:pt>
                <c:pt idx="381">
                  <c:v>313465</c:v>
                </c:pt>
                <c:pt idx="382">
                  <c:v>311438</c:v>
                </c:pt>
                <c:pt idx="383">
                  <c:v>625234</c:v>
                </c:pt>
                <c:pt idx="384">
                  <c:v>372172</c:v>
                </c:pt>
                <c:pt idx="385">
                  <c:v>318598</c:v>
                </c:pt>
                <c:pt idx="386">
                  <c:v>485897</c:v>
                </c:pt>
                <c:pt idx="387">
                  <c:v>468726</c:v>
                </c:pt>
                <c:pt idx="388">
                  <c:v>364726</c:v>
                </c:pt>
                <c:pt idx="389">
                  <c:v>616122</c:v>
                </c:pt>
                <c:pt idx="390">
                  <c:v>565828</c:v>
                </c:pt>
                <c:pt idx="391">
                  <c:v>439337</c:v>
                </c:pt>
                <c:pt idx="392">
                  <c:v>414348</c:v>
                </c:pt>
                <c:pt idx="393">
                  <c:v>454162</c:v>
                </c:pt>
                <c:pt idx="394">
                  <c:v>324751</c:v>
                </c:pt>
              </c:numCache>
            </c:numRef>
          </c:val>
          <c:smooth val="0"/>
          <c:extLst>
            <c:ext xmlns:c16="http://schemas.microsoft.com/office/drawing/2014/chart" uri="{C3380CC4-5D6E-409C-BE32-E72D297353CC}">
              <c16:uniqueId val="{00000000-48B2-4F30-970C-9DF70363088C}"/>
            </c:ext>
          </c:extLst>
        </c:ser>
        <c:dLbls>
          <c:showLegendKey val="0"/>
          <c:showVal val="0"/>
          <c:showCatName val="0"/>
          <c:showSerName val="0"/>
          <c:showPercent val="0"/>
          <c:showBubbleSize val="0"/>
        </c:dLbls>
        <c:smooth val="0"/>
        <c:axId val="584994960"/>
        <c:axId val="584991680"/>
      </c:lineChart>
      <c:catAx>
        <c:axId val="584994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4991680"/>
        <c:crosses val="autoZero"/>
        <c:auto val="1"/>
        <c:lblAlgn val="ctr"/>
        <c:lblOffset val="100"/>
        <c:noMultiLvlLbl val="0"/>
      </c:catAx>
      <c:valAx>
        <c:axId val="58499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84994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663CC-763E-4DBF-B476-489FCF87EBCA}"/>
              </a:ext>
            </a:extLst>
          </p:cNvPr>
          <p:cNvSpPr>
            <a:spLocks noGrp="1"/>
          </p:cNvSpPr>
          <p:nvPr>
            <p:ph type="ctrTitle"/>
          </p:nvPr>
        </p:nvSpPr>
        <p:spPr/>
        <p:txBody>
          <a:bodyPr/>
          <a:lstStyle/>
          <a:p>
            <a:r>
              <a:rPr lang="en-US"/>
              <a:t>MeFo - Monatsbericht</a:t>
            </a:r>
          </a:p>
        </p:txBody>
      </p:sp>
      <p:sp>
        <p:nvSpPr>
          <p:cNvPr id="3" name="Subtitle 2">
            <a:extLst>
              <a:ext uri="{FF2B5EF4-FFF2-40B4-BE49-F238E27FC236}">
                <a16:creationId xmlns:a16="http://schemas.microsoft.com/office/drawing/2014/main" id="{6F7EA880-E432-4CC8-B2C6-270871A8B0C7}"/>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923212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6BCF1-0BBB-4D8E-9B33-7B036AF52895}"/>
              </a:ext>
            </a:extLst>
          </p:cNvPr>
          <p:cNvSpPr>
            <a:spLocks noGrp="1"/>
          </p:cNvSpPr>
          <p:nvPr>
            <p:ph type="title"/>
          </p:nvPr>
        </p:nvSpPr>
        <p:spPr/>
        <p:txBody>
          <a:bodyPr/>
          <a:lstStyle/>
          <a:p>
            <a:r>
              <a:rPr lang="en-US"/>
              <a:t>Facebook Profil - Po.Reichw. Aktive Nutzer, Starts, Fans | extra 3</a:t>
            </a:r>
          </a:p>
        </p:txBody>
      </p:sp>
      <p:graphicFrame>
        <p:nvGraphicFramePr>
          <p:cNvPr id="5" name="Table Placeholder 4">
            <a:extLst>
              <a:ext uri="{FF2B5EF4-FFF2-40B4-BE49-F238E27FC236}">
                <a16:creationId xmlns:a16="http://schemas.microsoft.com/office/drawing/2014/main" id="{B1C7962F-1145-40E6-B4B8-0BDF0244903D}"/>
              </a:ext>
            </a:extLst>
          </p:cNvPr>
          <p:cNvGraphicFramePr>
            <a:graphicFrameLocks noGrp="1"/>
          </p:cNvGraphicFramePr>
          <p:nvPr>
            <p:ph type="tbl" sz="quarter" idx="13"/>
            <p:extLst>
              <p:ext uri="{D42A27DB-BD31-4B8C-83A1-F6EECF244321}">
                <p14:modId xmlns:p14="http://schemas.microsoft.com/office/powerpoint/2010/main" val="649122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1806428927"/>
                    </a:ext>
                  </a:extLst>
                </a:gridCol>
                <a:gridCol w="1234440">
                  <a:extLst>
                    <a:ext uri="{9D8B030D-6E8A-4147-A177-3AD203B41FA5}">
                      <a16:colId xmlns:a16="http://schemas.microsoft.com/office/drawing/2014/main" val="3324757690"/>
                    </a:ext>
                  </a:extLst>
                </a:gridCol>
                <a:gridCol w="1234440">
                  <a:extLst>
                    <a:ext uri="{9D8B030D-6E8A-4147-A177-3AD203B41FA5}">
                      <a16:colId xmlns:a16="http://schemas.microsoft.com/office/drawing/2014/main" val="729301479"/>
                    </a:ext>
                  </a:extLst>
                </a:gridCol>
                <a:gridCol w="1234440">
                  <a:extLst>
                    <a:ext uri="{9D8B030D-6E8A-4147-A177-3AD203B41FA5}">
                      <a16:colId xmlns:a16="http://schemas.microsoft.com/office/drawing/2014/main" val="2707507645"/>
                    </a:ext>
                  </a:extLst>
                </a:gridCol>
                <a:gridCol w="1234440">
                  <a:extLst>
                    <a:ext uri="{9D8B030D-6E8A-4147-A177-3AD203B41FA5}">
                      <a16:colId xmlns:a16="http://schemas.microsoft.com/office/drawing/2014/main" val="3292707095"/>
                    </a:ext>
                  </a:extLst>
                </a:gridCol>
                <a:gridCol w="1234440">
                  <a:extLst>
                    <a:ext uri="{9D8B030D-6E8A-4147-A177-3AD203B41FA5}">
                      <a16:colId xmlns:a16="http://schemas.microsoft.com/office/drawing/2014/main" val="1047048603"/>
                    </a:ext>
                  </a:extLst>
                </a:gridCol>
                <a:gridCol w="1234440">
                  <a:extLst>
                    <a:ext uri="{9D8B030D-6E8A-4147-A177-3AD203B41FA5}">
                      <a16:colId xmlns:a16="http://schemas.microsoft.com/office/drawing/2014/main" val="2021283071"/>
                    </a:ext>
                  </a:extLst>
                </a:gridCol>
                <a:gridCol w="411480">
                  <a:extLst>
                    <a:ext uri="{9D8B030D-6E8A-4147-A177-3AD203B41FA5}">
                      <a16:colId xmlns:a16="http://schemas.microsoft.com/office/drawing/2014/main" val="1643524393"/>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en-US" sz="1000"/>
                        <a:t>Potenzielle Reichweite - 28 Tage</a:t>
                      </a:r>
                    </a:p>
                  </a:txBody>
                  <a:tcPr/>
                </a:tc>
                <a:tc>
                  <a:txBody>
                    <a:bodyPr/>
                    <a:lstStyle/>
                    <a:p>
                      <a:r>
                        <a:rPr lang="en-US" sz="1000"/>
                        <a:t>Aktive Nutzer - 28 Tage</a:t>
                      </a:r>
                    </a:p>
                  </a:txBody>
                  <a:tcPr/>
                </a:tc>
                <a:tc>
                  <a:txBody>
                    <a:bodyPr/>
                    <a:lstStyle/>
                    <a:p>
                      <a:r>
                        <a:rPr lang="de-DE" sz="1000"/>
                        <a:t>Ø Aktive Nutzer pro Tag</a:t>
                      </a:r>
                      <a:endParaRPr lang="en-US" sz="1000"/>
                    </a:p>
                  </a:txBody>
                  <a:tcPr/>
                </a:tc>
                <a:tc>
                  <a:txBody>
                    <a:bodyPr/>
                    <a:lstStyle/>
                    <a:p>
                      <a:r>
                        <a:rPr lang="de-DE" sz="1000"/>
                        <a:t>Ø Starts 10 Sek. pro Tag</a:t>
                      </a:r>
                      <a:endParaRPr lang="en-US" sz="1000"/>
                    </a:p>
                  </a:txBody>
                  <a:tcPr/>
                </a:tc>
                <a:tc>
                  <a:txBody>
                    <a:bodyPr/>
                    <a:lstStyle/>
                    <a:p>
                      <a:r>
                        <a:rPr lang="de-DE" sz="1000"/>
                        <a:t>Ø Starts 3 Sek. pro Tag</a:t>
                      </a:r>
                      <a:endParaRPr lang="en-US" sz="1000"/>
                    </a:p>
                  </a:txBody>
                  <a:tcPr/>
                </a:tc>
                <a:tc>
                  <a:txBody>
                    <a:bodyPr/>
                    <a:lstStyle/>
                    <a:p>
                      <a:r>
                        <a:rPr lang="en-US" sz="1000"/>
                        <a:t>Fans</a:t>
                      </a:r>
                    </a:p>
                  </a:txBody>
                  <a:tcPr/>
                </a:tc>
                <a:extLst>
                  <a:ext uri="{0D108BD9-81ED-4DB2-BD59-A6C34878D82A}">
                    <a16:rowId xmlns:a16="http://schemas.microsoft.com/office/drawing/2014/main" val="3512558929"/>
                  </a:ext>
                </a:extLst>
              </a:tr>
              <a:tr h="370840">
                <a:tc>
                  <a:txBody>
                    <a:bodyPr/>
                    <a:lstStyle/>
                    <a:p>
                      <a:r>
                        <a:rPr lang="en-US" sz="1000"/>
                        <a:t>Extra 3</a:t>
                      </a:r>
                    </a:p>
                  </a:txBody>
                  <a:tcPr/>
                </a:tc>
                <a:tc>
                  <a:txBody>
                    <a:bodyPr/>
                    <a:lstStyle/>
                    <a:p>
                      <a:r>
                        <a:rPr lang="en-US" sz="1000"/>
                        <a:t>1418645</a:t>
                      </a:r>
                    </a:p>
                  </a:txBody>
                  <a:tcPr/>
                </a:tc>
                <a:tc>
                  <a:txBody>
                    <a:bodyPr/>
                    <a:lstStyle/>
                    <a:p>
                      <a:r>
                        <a:rPr lang="en-US" sz="1000"/>
                        <a:t>10510616</a:t>
                      </a:r>
                    </a:p>
                  </a:txBody>
                  <a:tcPr/>
                </a:tc>
                <a:tc>
                  <a:txBody>
                    <a:bodyPr/>
                    <a:lstStyle/>
                    <a:p>
                      <a:r>
                        <a:rPr lang="en-US" sz="1000"/>
                        <a:t>1731550</a:t>
                      </a:r>
                    </a:p>
                  </a:txBody>
                  <a:tcPr/>
                </a:tc>
                <a:tc>
                  <a:txBody>
                    <a:bodyPr/>
                    <a:lstStyle/>
                    <a:p>
                      <a:r>
                        <a:rPr lang="en-US" sz="1000"/>
                        <a:t>119999</a:t>
                      </a:r>
                    </a:p>
                  </a:txBody>
                  <a:tcPr/>
                </a:tc>
                <a:tc>
                  <a:txBody>
                    <a:bodyPr/>
                    <a:lstStyle/>
                    <a:p>
                      <a:r>
                        <a:rPr lang="en-US" sz="1000"/>
                        <a:t>277054</a:t>
                      </a:r>
                    </a:p>
                  </a:txBody>
                  <a:tcPr/>
                </a:tc>
                <a:tc>
                  <a:txBody>
                    <a:bodyPr/>
                    <a:lstStyle/>
                    <a:p>
                      <a:r>
                        <a:rPr lang="en-US" sz="1000"/>
                        <a:t>515575</a:t>
                      </a:r>
                    </a:p>
                  </a:txBody>
                  <a:tcPr/>
                </a:tc>
                <a:tc>
                  <a:txBody>
                    <a:bodyPr/>
                    <a:lstStyle/>
                    <a:p>
                      <a:r>
                        <a:rPr lang="en-US" sz="1000"/>
                        <a:t>818014</a:t>
                      </a:r>
                    </a:p>
                  </a:txBody>
                  <a:tcPr/>
                </a:tc>
                <a:extLst>
                  <a:ext uri="{0D108BD9-81ED-4DB2-BD59-A6C34878D82A}">
                    <a16:rowId xmlns:a16="http://schemas.microsoft.com/office/drawing/2014/main" val="3825971978"/>
                  </a:ext>
                </a:extLst>
              </a:tr>
            </a:tbl>
          </a:graphicData>
        </a:graphic>
      </p:graphicFrame>
      <p:sp>
        <p:nvSpPr>
          <p:cNvPr id="4" name="Text Placeholder 3">
            <a:extLst>
              <a:ext uri="{FF2B5EF4-FFF2-40B4-BE49-F238E27FC236}">
                <a16:creationId xmlns:a16="http://schemas.microsoft.com/office/drawing/2014/main" id="{E62D120E-2A60-48E7-9111-41B47BC6DCBD}"/>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65861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AEC7B-DA83-4000-8F40-17E292CD4316}"/>
              </a:ext>
            </a:extLst>
          </p:cNvPr>
          <p:cNvSpPr>
            <a:spLocks noGrp="1"/>
          </p:cNvSpPr>
          <p:nvPr>
            <p:ph type="title"/>
          </p:nvPr>
        </p:nvSpPr>
        <p:spPr/>
        <p:txBody>
          <a:bodyPr/>
          <a:lstStyle/>
          <a:p>
            <a:r>
              <a:rPr lang="en-US"/>
              <a:t>Facebook Eigene Posts - Videostarts - Export_alt | extra 3 - 1 of 5</a:t>
            </a:r>
          </a:p>
        </p:txBody>
      </p:sp>
      <p:graphicFrame>
        <p:nvGraphicFramePr>
          <p:cNvPr id="5" name="Table Placeholder 4">
            <a:extLst>
              <a:ext uri="{FF2B5EF4-FFF2-40B4-BE49-F238E27FC236}">
                <a16:creationId xmlns:a16="http://schemas.microsoft.com/office/drawing/2014/main" id="{D942053F-C4CA-474A-8B95-FB5171885EA7}"/>
              </a:ext>
            </a:extLst>
          </p:cNvPr>
          <p:cNvGraphicFramePr>
            <a:graphicFrameLocks noGrp="1"/>
          </p:cNvGraphicFramePr>
          <p:nvPr>
            <p:ph type="tbl" sz="quarter" idx="13"/>
            <p:extLst>
              <p:ext uri="{D42A27DB-BD31-4B8C-83A1-F6EECF244321}">
                <p14:modId xmlns:p14="http://schemas.microsoft.com/office/powerpoint/2010/main" val="2442846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227534"/>
                    </a:ext>
                  </a:extLst>
                </a:gridCol>
                <a:gridCol w="822960">
                  <a:extLst>
                    <a:ext uri="{9D8B030D-6E8A-4147-A177-3AD203B41FA5}">
                      <a16:colId xmlns:a16="http://schemas.microsoft.com/office/drawing/2014/main" val="3581881263"/>
                    </a:ext>
                  </a:extLst>
                </a:gridCol>
                <a:gridCol w="822960">
                  <a:extLst>
                    <a:ext uri="{9D8B030D-6E8A-4147-A177-3AD203B41FA5}">
                      <a16:colId xmlns:a16="http://schemas.microsoft.com/office/drawing/2014/main" val="3688870774"/>
                    </a:ext>
                  </a:extLst>
                </a:gridCol>
                <a:gridCol w="822960">
                  <a:extLst>
                    <a:ext uri="{9D8B030D-6E8A-4147-A177-3AD203B41FA5}">
                      <a16:colId xmlns:a16="http://schemas.microsoft.com/office/drawing/2014/main" val="3038852804"/>
                    </a:ext>
                  </a:extLst>
                </a:gridCol>
                <a:gridCol w="822960">
                  <a:extLst>
                    <a:ext uri="{9D8B030D-6E8A-4147-A177-3AD203B41FA5}">
                      <a16:colId xmlns:a16="http://schemas.microsoft.com/office/drawing/2014/main" val="1406515899"/>
                    </a:ext>
                  </a:extLst>
                </a:gridCol>
                <a:gridCol w="822960">
                  <a:extLst>
                    <a:ext uri="{9D8B030D-6E8A-4147-A177-3AD203B41FA5}">
                      <a16:colId xmlns:a16="http://schemas.microsoft.com/office/drawing/2014/main" val="1421985771"/>
                    </a:ext>
                  </a:extLst>
                </a:gridCol>
                <a:gridCol w="822960">
                  <a:extLst>
                    <a:ext uri="{9D8B030D-6E8A-4147-A177-3AD203B41FA5}">
                      <a16:colId xmlns:a16="http://schemas.microsoft.com/office/drawing/2014/main" val="2624408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27031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3 - 2017-10-24 11:36:08 </a:t>
                      </a:r>
                      <a:r>
                        <a:rPr kumimoji="0" lang="de-DE" sz="1000" b="0" i="0" u="none" strike="noStrike" kern="1200" cap="none" spc="0" normalizeH="0" baseline="0" noProof="0">
                          <a:ln>
                            <a:noFill/>
                          </a:ln>
                          <a:solidFill>
                            <a:prstClr val="black"/>
                          </a:solidFill>
                          <a:effectLst/>
                          <a:uLnTx/>
                          <a:uFillTx/>
                          <a:latin typeface="+mn-lt"/>
                          <a:ea typeface="+mn-ea"/>
                          <a:cs typeface="+mn-cs"/>
                        </a:rPr>
                        <a:t> 
 Autokennzeichen-Raten. Das beliebte Reisespiel gibt es auch in Behörden.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5578506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51008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3 - 2017-09-27 16:45:01 </a:t>
                      </a:r>
                      <a:r>
                        <a:rPr kumimoji="0" lang="de-DE" sz="1000" b="0" i="0" u="none" strike="noStrike" kern="1200" cap="none" spc="0" normalizeH="0" baseline="0" noProof="0">
                          <a:ln>
                            <a:noFill/>
                          </a:ln>
                          <a:solidFill>
                            <a:prstClr val="black"/>
                          </a:solidFill>
                          <a:effectLst/>
                          <a:uLnTx/>
                          <a:uFillTx/>
                          <a:latin typeface="+mn-lt"/>
                          <a:ea typeface="+mn-ea"/>
                          <a:cs typeface="+mn-cs"/>
                        </a:rPr>
                        <a:t> 
 Gerücht des Tages: Frauke Petry will eine Partei mit dem Namen "Die Blauen" gründen.
Was dafür spricht: Ein nüchterner Mensch würde nicht in ihre Partei eintreten.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1180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3 - 2017-08-20 08:51:00 </a:t>
                      </a:r>
                      <a:r>
                        <a:rPr kumimoji="0" lang="de-DE" sz="1000" b="0" i="0" u="none" strike="noStrike" kern="1200" cap="none" spc="0" normalizeH="0" baseline="0" noProof="0">
                          <a:ln>
                            <a:noFill/>
                          </a:ln>
                          <a:solidFill>
                            <a:prstClr val="black"/>
                          </a:solidFill>
                          <a:effectLst/>
                          <a:uLnTx/>
                          <a:uFillTx/>
                          <a:latin typeface="+mn-lt"/>
                          <a:ea typeface="+mn-ea"/>
                          <a:cs typeface="+mn-cs"/>
                        </a:rPr>
                        <a:t> 
 Was kommt bei dir heute auf den Tisch? Paleo-flexitarisch, low carb, vegan oder glutenfrei?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49968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3 - 2018-02-07 16:09:39 </a:t>
                      </a:r>
                      <a:r>
                        <a:rPr kumimoji="0" lang="de-DE" sz="1000" b="0" i="0" u="none" strike="noStrike" kern="1200" cap="none" spc="0" normalizeH="0" baseline="0" noProof="0">
                          <a:ln>
                            <a:noFill/>
                          </a:ln>
                          <a:solidFill>
                            <a:prstClr val="black"/>
                          </a:solidFill>
                          <a:effectLst/>
                          <a:uLnTx/>
                          <a:uFillTx/>
                          <a:latin typeface="+mn-lt"/>
                          <a:ea typeface="+mn-ea"/>
                          <a:cs typeface="+mn-cs"/>
                        </a:rPr>
                        <a:t> 
 Wir haben einen Neuen!
Maxi Schafroth präsentiert heute erstmals extra  3 spezial - Der reale Irrsinn XXL. Um 22:50 Uhr im NDR.
Hier kommt ein kleiner Vorgeschmack: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9925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3 - 2017-09-10 11:45:45 </a:t>
                      </a:r>
                      <a:r>
                        <a:rPr kumimoji="0" lang="de-DE" sz="1000" b="0" i="0" u="none" strike="noStrike" kern="1200" cap="none" spc="0" normalizeH="0" baseline="0" noProof="0">
                          <a:ln>
                            <a:noFill/>
                          </a:ln>
                          <a:solidFill>
                            <a:prstClr val="black"/>
                          </a:solidFill>
                          <a:effectLst/>
                          <a:uLnTx/>
                          <a:uFillTx/>
                          <a:latin typeface="+mn-lt"/>
                          <a:ea typeface="+mn-ea"/>
                          <a:cs typeface="+mn-cs"/>
                        </a:rPr>
                        <a:t> 
 Kannste dir nicht ausdenken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64395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3 - 2018-01-26 14:30:53 </a:t>
                      </a:r>
                      <a:r>
                        <a:rPr kumimoji="0" lang="de-DE" sz="1000" b="0" i="0" u="none" strike="noStrike" kern="1200" cap="none" spc="0" normalizeH="0" baseline="0" noProof="0">
                          <a:ln>
                            <a:noFill/>
                          </a:ln>
                          <a:solidFill>
                            <a:prstClr val="black"/>
                          </a:solidFill>
                          <a:effectLst/>
                          <a:uLnTx/>
                          <a:uFillTx/>
                          <a:latin typeface="+mn-lt"/>
                          <a:ea typeface="+mn-ea"/>
                          <a:cs typeface="+mn-cs"/>
                        </a:rPr>
                        <a:t> 
 Nochmal vier Jahre? Wir legen uns wieder hin.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5529193"/>
                  </a:ext>
                </a:extLst>
              </a:tr>
            </a:tbl>
          </a:graphicData>
        </a:graphic>
      </p:graphicFrame>
      <p:sp>
        <p:nvSpPr>
          <p:cNvPr id="4" name="Text Placeholder 3">
            <a:extLst>
              <a:ext uri="{FF2B5EF4-FFF2-40B4-BE49-F238E27FC236}">
                <a16:creationId xmlns:a16="http://schemas.microsoft.com/office/drawing/2014/main" id="{1CE9DC29-8EB2-4D46-B48E-AD1622002F10}"/>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4197831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B6F27-E097-4885-8FEE-1444E36136DC}"/>
              </a:ext>
            </a:extLst>
          </p:cNvPr>
          <p:cNvSpPr>
            <a:spLocks noGrp="1"/>
          </p:cNvSpPr>
          <p:nvPr>
            <p:ph type="title"/>
          </p:nvPr>
        </p:nvSpPr>
        <p:spPr/>
        <p:txBody>
          <a:bodyPr/>
          <a:lstStyle/>
          <a:p>
            <a:r>
              <a:rPr lang="en-US"/>
              <a:t>Facebook Eigene Posts - Videostarts - Export_alt | extra 3 - 2 of 5</a:t>
            </a:r>
          </a:p>
        </p:txBody>
      </p:sp>
      <p:graphicFrame>
        <p:nvGraphicFramePr>
          <p:cNvPr id="5" name="Table Placeholder 4">
            <a:extLst>
              <a:ext uri="{FF2B5EF4-FFF2-40B4-BE49-F238E27FC236}">
                <a16:creationId xmlns:a16="http://schemas.microsoft.com/office/drawing/2014/main" id="{84CD2FE2-C75F-4571-869C-26B0B168ADF2}"/>
              </a:ext>
            </a:extLst>
          </p:cNvPr>
          <p:cNvGraphicFramePr>
            <a:graphicFrameLocks noGrp="1"/>
          </p:cNvGraphicFramePr>
          <p:nvPr>
            <p:ph type="tbl" sz="quarter" idx="13"/>
            <p:extLst>
              <p:ext uri="{D42A27DB-BD31-4B8C-83A1-F6EECF244321}">
                <p14:modId xmlns:p14="http://schemas.microsoft.com/office/powerpoint/2010/main" val="1177564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86961578"/>
                    </a:ext>
                  </a:extLst>
                </a:gridCol>
                <a:gridCol w="822960">
                  <a:extLst>
                    <a:ext uri="{9D8B030D-6E8A-4147-A177-3AD203B41FA5}">
                      <a16:colId xmlns:a16="http://schemas.microsoft.com/office/drawing/2014/main" val="3233494630"/>
                    </a:ext>
                  </a:extLst>
                </a:gridCol>
                <a:gridCol w="822960">
                  <a:extLst>
                    <a:ext uri="{9D8B030D-6E8A-4147-A177-3AD203B41FA5}">
                      <a16:colId xmlns:a16="http://schemas.microsoft.com/office/drawing/2014/main" val="3972589227"/>
                    </a:ext>
                  </a:extLst>
                </a:gridCol>
                <a:gridCol w="822960">
                  <a:extLst>
                    <a:ext uri="{9D8B030D-6E8A-4147-A177-3AD203B41FA5}">
                      <a16:colId xmlns:a16="http://schemas.microsoft.com/office/drawing/2014/main" val="2063889817"/>
                    </a:ext>
                  </a:extLst>
                </a:gridCol>
                <a:gridCol w="822960">
                  <a:extLst>
                    <a:ext uri="{9D8B030D-6E8A-4147-A177-3AD203B41FA5}">
                      <a16:colId xmlns:a16="http://schemas.microsoft.com/office/drawing/2014/main" val="2869706884"/>
                    </a:ext>
                  </a:extLst>
                </a:gridCol>
                <a:gridCol w="822960">
                  <a:extLst>
                    <a:ext uri="{9D8B030D-6E8A-4147-A177-3AD203B41FA5}">
                      <a16:colId xmlns:a16="http://schemas.microsoft.com/office/drawing/2014/main" val="646067284"/>
                    </a:ext>
                  </a:extLst>
                </a:gridCol>
                <a:gridCol w="822960">
                  <a:extLst>
                    <a:ext uri="{9D8B030D-6E8A-4147-A177-3AD203B41FA5}">
                      <a16:colId xmlns:a16="http://schemas.microsoft.com/office/drawing/2014/main" val="1105101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5045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3 - 2017-07-06 08:42:43 </a:t>
                      </a:r>
                      <a:r>
                        <a:rPr kumimoji="0" lang="de-DE" sz="1000" b="0" i="0" u="none" strike="noStrike" kern="1200" cap="none" spc="0" normalizeH="0" baseline="0" noProof="0">
                          <a:ln>
                            <a:noFill/>
                          </a:ln>
                          <a:solidFill>
                            <a:prstClr val="black"/>
                          </a:solidFill>
                          <a:effectLst/>
                          <a:uLnTx/>
                          <a:uFillTx/>
                          <a:latin typeface="+mn-lt"/>
                          <a:ea typeface="+mn-ea"/>
                          <a:cs typeface="+mn-cs"/>
                        </a:rPr>
                        <a:t> 
 Weil der G20-Irrsinn mit Musik viel besser zu ertragen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1433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3 - 2017-09-03 08:55:00 </a:t>
                      </a:r>
                      <a:r>
                        <a:rPr kumimoji="0" lang="de-DE" sz="1000" b="0" i="0" u="none" strike="noStrike" kern="1200" cap="none" spc="0" normalizeH="0" baseline="0" noProof="0">
                          <a:ln>
                            <a:noFill/>
                          </a:ln>
                          <a:solidFill>
                            <a:prstClr val="black"/>
                          </a:solidFill>
                          <a:effectLst/>
                          <a:uLnTx/>
                          <a:uFillTx/>
                          <a:latin typeface="+mn-lt"/>
                          <a:ea typeface="+mn-ea"/>
                          <a:cs typeface="+mn-cs"/>
                        </a:rPr>
                        <a:t> 
 Ist ihr Kind auch hochbegabt?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0568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3 - 2018-01-13 09:16:00 </a:t>
                      </a:r>
                      <a:r>
                        <a:rPr kumimoji="0" lang="de-DE" sz="1000" b="0" i="0" u="none" strike="noStrike" kern="1200" cap="none" spc="0" normalizeH="0" baseline="0" noProof="0">
                          <a:ln>
                            <a:noFill/>
                          </a:ln>
                          <a:solidFill>
                            <a:prstClr val="black"/>
                          </a:solidFill>
                          <a:effectLst/>
                          <a:uLnTx/>
                          <a:uFillTx/>
                          <a:latin typeface="+mn-lt"/>
                          <a:ea typeface="+mn-ea"/>
                          <a:cs typeface="+mn-cs"/>
                        </a:rPr>
                        <a:t> 
 Wie sagte schon Brecht: Erst kommt der Pulli, dann die Moral!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6080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3 - 2017-12-22 12:58:00 </a:t>
                      </a:r>
                      <a:r>
                        <a:rPr kumimoji="0" lang="de-DE" sz="1000" b="0" i="0" u="none" strike="noStrike" kern="1200" cap="none" spc="0" normalizeH="0" baseline="0" noProof="0">
                          <a:ln>
                            <a:noFill/>
                          </a:ln>
                          <a:solidFill>
                            <a:prstClr val="black"/>
                          </a:solidFill>
                          <a:effectLst/>
                          <a:uLnTx/>
                          <a:uFillTx/>
                          <a:latin typeface="+mn-lt"/>
                          <a:ea typeface="+mn-ea"/>
                          <a:cs typeface="+mn-cs"/>
                        </a:rPr>
                        <a:t> 
 Unsere Besten 2017:
Alexa, hast Du schon alle Weihnachtsgeschenke besorgt?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662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3 - 2017-11-16 11:17:32 </a:t>
                      </a:r>
                      <a:r>
                        <a:rPr kumimoji="0" lang="de-DE" sz="1000" b="0" i="0" u="none" strike="noStrike" kern="1200" cap="none" spc="0" normalizeH="0" baseline="0" noProof="0">
                          <a:ln>
                            <a:noFill/>
                          </a:ln>
                          <a:solidFill>
                            <a:prstClr val="black"/>
                          </a:solidFill>
                          <a:effectLst/>
                          <a:uLnTx/>
                          <a:uFillTx/>
                          <a:latin typeface="+mn-lt"/>
                          <a:ea typeface="+mn-ea"/>
                          <a:cs typeface="+mn-cs"/>
                        </a:rPr>
                        <a:t> 
 Also wir würden die rausschmeißen.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9977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3 - 2017-10-11 10:06:25 </a:t>
                      </a:r>
                      <a:r>
                        <a:rPr kumimoji="0" lang="de-DE" sz="1000" b="0" i="0" u="none" strike="noStrike" kern="1200" cap="none" spc="0" normalizeH="0" baseline="0" noProof="0">
                          <a:ln>
                            <a:noFill/>
                          </a:ln>
                          <a:solidFill>
                            <a:prstClr val="black"/>
                          </a:solidFill>
                          <a:effectLst/>
                          <a:uLnTx/>
                          <a:uFillTx/>
                          <a:latin typeface="+mn-lt"/>
                          <a:ea typeface="+mn-ea"/>
                          <a:cs typeface="+mn-cs"/>
                        </a:rPr>
                        <a:t> 
 Wie heißt es noch gleich? Liebe deinen Nächsten bis zur Obergrenze.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2755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3 - 2017-08-31 15:17:05 </a:t>
                      </a:r>
                      <a:r>
                        <a:rPr kumimoji="0" lang="de-DE" sz="1000" b="0" i="0" u="none" strike="noStrike" kern="1200" cap="none" spc="0" normalizeH="0" baseline="0" noProof="0">
                          <a:ln>
                            <a:noFill/>
                          </a:ln>
                          <a:solidFill>
                            <a:prstClr val="black"/>
                          </a:solidFill>
                          <a:effectLst/>
                          <a:uLnTx/>
                          <a:uFillTx/>
                          <a:latin typeface="+mn-lt"/>
                          <a:ea typeface="+mn-ea"/>
                          <a:cs typeface="+mn-cs"/>
                        </a:rPr>
                        <a:t> 
 Besser kann man nicht Urlaub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6266300"/>
                  </a:ext>
                </a:extLst>
              </a:tr>
            </a:tbl>
          </a:graphicData>
        </a:graphic>
      </p:graphicFrame>
      <p:sp>
        <p:nvSpPr>
          <p:cNvPr id="4" name="Text Placeholder 3">
            <a:extLst>
              <a:ext uri="{FF2B5EF4-FFF2-40B4-BE49-F238E27FC236}">
                <a16:creationId xmlns:a16="http://schemas.microsoft.com/office/drawing/2014/main" id="{A8238D7E-5153-46E2-A461-68ABEDE927DA}"/>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19184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2B157-1689-4A66-A7AF-DA1968574DBD}"/>
              </a:ext>
            </a:extLst>
          </p:cNvPr>
          <p:cNvSpPr>
            <a:spLocks noGrp="1"/>
          </p:cNvSpPr>
          <p:nvPr>
            <p:ph type="title"/>
          </p:nvPr>
        </p:nvSpPr>
        <p:spPr/>
        <p:txBody>
          <a:bodyPr/>
          <a:lstStyle/>
          <a:p>
            <a:r>
              <a:rPr lang="en-US"/>
              <a:t>Facebook Eigene Posts - Videostarts - Export_alt | extra 3 - 3 of 5</a:t>
            </a:r>
          </a:p>
        </p:txBody>
      </p:sp>
      <p:graphicFrame>
        <p:nvGraphicFramePr>
          <p:cNvPr id="5" name="Table Placeholder 4">
            <a:extLst>
              <a:ext uri="{FF2B5EF4-FFF2-40B4-BE49-F238E27FC236}">
                <a16:creationId xmlns:a16="http://schemas.microsoft.com/office/drawing/2014/main" id="{82478F2C-5E34-4C31-A6FA-F64B4087EE0E}"/>
              </a:ext>
            </a:extLst>
          </p:cNvPr>
          <p:cNvGraphicFramePr>
            <a:graphicFrameLocks noGrp="1"/>
          </p:cNvGraphicFramePr>
          <p:nvPr>
            <p:ph type="tbl" sz="quarter" idx="13"/>
            <p:extLst>
              <p:ext uri="{D42A27DB-BD31-4B8C-83A1-F6EECF244321}">
                <p14:modId xmlns:p14="http://schemas.microsoft.com/office/powerpoint/2010/main" val="1860189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00735550"/>
                    </a:ext>
                  </a:extLst>
                </a:gridCol>
                <a:gridCol w="822960">
                  <a:extLst>
                    <a:ext uri="{9D8B030D-6E8A-4147-A177-3AD203B41FA5}">
                      <a16:colId xmlns:a16="http://schemas.microsoft.com/office/drawing/2014/main" val="3994888070"/>
                    </a:ext>
                  </a:extLst>
                </a:gridCol>
                <a:gridCol w="822960">
                  <a:extLst>
                    <a:ext uri="{9D8B030D-6E8A-4147-A177-3AD203B41FA5}">
                      <a16:colId xmlns:a16="http://schemas.microsoft.com/office/drawing/2014/main" val="4202012709"/>
                    </a:ext>
                  </a:extLst>
                </a:gridCol>
                <a:gridCol w="822960">
                  <a:extLst>
                    <a:ext uri="{9D8B030D-6E8A-4147-A177-3AD203B41FA5}">
                      <a16:colId xmlns:a16="http://schemas.microsoft.com/office/drawing/2014/main" val="2224018192"/>
                    </a:ext>
                  </a:extLst>
                </a:gridCol>
                <a:gridCol w="822960">
                  <a:extLst>
                    <a:ext uri="{9D8B030D-6E8A-4147-A177-3AD203B41FA5}">
                      <a16:colId xmlns:a16="http://schemas.microsoft.com/office/drawing/2014/main" val="3712881565"/>
                    </a:ext>
                  </a:extLst>
                </a:gridCol>
                <a:gridCol w="822960">
                  <a:extLst>
                    <a:ext uri="{9D8B030D-6E8A-4147-A177-3AD203B41FA5}">
                      <a16:colId xmlns:a16="http://schemas.microsoft.com/office/drawing/2014/main" val="3151104182"/>
                    </a:ext>
                  </a:extLst>
                </a:gridCol>
                <a:gridCol w="822960">
                  <a:extLst>
                    <a:ext uri="{9D8B030D-6E8A-4147-A177-3AD203B41FA5}">
                      <a16:colId xmlns:a16="http://schemas.microsoft.com/office/drawing/2014/main" val="960834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05569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3 - 2018-04-25 17:30:11 </a:t>
                      </a:r>
                      <a:r>
                        <a:rPr kumimoji="0" lang="de-DE" sz="1000" b="0" i="0" u="none" strike="noStrike" kern="1200" cap="none" spc="0" normalizeH="0" baseline="0" noProof="0">
                          <a:ln>
                            <a:noFill/>
                          </a:ln>
                          <a:solidFill>
                            <a:prstClr val="black"/>
                          </a:solidFill>
                          <a:effectLst/>
                          <a:uLnTx/>
                          <a:uFillTx/>
                          <a:latin typeface="+mn-lt"/>
                          <a:ea typeface="+mn-ea"/>
                          <a:cs typeface="+mn-cs"/>
                        </a:rPr>
                        <a:t> 
 Dein extra 3 Fahrplan für diese Woche:
Mittwoch 22:50 Uhr: Der reale Irrsinn XXL im NDR mit Maxi Schafroth 
Donnerstag 22:45 Uhr: extra 3 im Ersten mit Christian Ehring.
Und nun zurücktreten von der Bahnsteigkante!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2733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3 - 2018-02-19 12:05:52 </a:t>
                      </a:r>
                      <a:r>
                        <a:rPr kumimoji="0" lang="de-DE" sz="1000" b="0" i="0" u="none" strike="noStrike" kern="1200" cap="none" spc="0" normalizeH="0" baseline="0" noProof="0">
                          <a:ln>
                            <a:noFill/>
                          </a:ln>
                          <a:solidFill>
                            <a:prstClr val="black"/>
                          </a:solidFill>
                          <a:effectLst/>
                          <a:uLnTx/>
                          <a:uFillTx/>
                          <a:latin typeface="+mn-lt"/>
                          <a:ea typeface="+mn-ea"/>
                          <a:cs typeface="+mn-cs"/>
                        </a:rPr>
                        <a:t> 
 Die tägliche Portion Irrsinn. Sonst wäre die Welt auch gerade zu langweilig...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47713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3 - 2017-08-31 18:20:55 </a:t>
                      </a:r>
                      <a:r>
                        <a:rPr kumimoji="0" lang="de-DE" sz="1000" b="0" i="0" u="none" strike="noStrike" kern="1200" cap="none" spc="0" normalizeH="0" baseline="0" noProof="0">
                          <a:ln>
                            <a:noFill/>
                          </a:ln>
                          <a:solidFill>
                            <a:prstClr val="black"/>
                          </a:solidFill>
                          <a:effectLst/>
                          <a:uLnTx/>
                          <a:uFillTx/>
                          <a:latin typeface="+mn-lt"/>
                          <a:ea typeface="+mn-ea"/>
                          <a:cs typeface="+mn-cs"/>
                        </a:rPr>
                        <a:t> 
 Aus Max Giermann wird Martin Schulz!
Heute bei extra 3. 22:55 Uhr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420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3 - 2017-08-21 15:26:50 </a:t>
                      </a:r>
                      <a:r>
                        <a:rPr kumimoji="0" lang="de-DE" sz="1000" b="0" i="0" u="none" strike="noStrike" kern="1200" cap="none" spc="0" normalizeH="0" baseline="0" noProof="0">
                          <a:ln>
                            <a:noFill/>
                          </a:ln>
                          <a:solidFill>
                            <a:prstClr val="black"/>
                          </a:solidFill>
                          <a:effectLst/>
                          <a:uLnTx/>
                          <a:uFillTx/>
                          <a:latin typeface="+mn-lt"/>
                          <a:ea typeface="+mn-ea"/>
                          <a:cs typeface="+mn-cs"/>
                        </a:rPr>
                        <a:t> 
 Integration ist keine Einbahnstraße. Auch Du kannst etwas tun. Nimm einen Rechtsradikalen bei Dir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8235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3 - 2017-11-20 09:15:01 </a:t>
                      </a:r>
                      <a:r>
                        <a:rPr kumimoji="0" lang="de-DE" sz="1000" b="0" i="0" u="none" strike="noStrike" kern="1200" cap="none" spc="0" normalizeH="0" baseline="0" noProof="0">
                          <a:ln>
                            <a:noFill/>
                          </a:ln>
                          <a:solidFill>
                            <a:prstClr val="black"/>
                          </a:solidFill>
                          <a:effectLst/>
                          <a:uLnTx/>
                          <a:uFillTx/>
                          <a:latin typeface="+mn-lt"/>
                          <a:ea typeface="+mn-ea"/>
                          <a:cs typeface="+mn-cs"/>
                        </a:rPr>
                        <a:t> 
 Christian Lindner und die FDP: Ein Konjunkturprogramm für die deutsche Satire!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5523832"/>
                  </a:ext>
                </a:extLst>
              </a:tr>
            </a:tbl>
          </a:graphicData>
        </a:graphic>
      </p:graphicFrame>
      <p:sp>
        <p:nvSpPr>
          <p:cNvPr id="4" name="Text Placeholder 3">
            <a:extLst>
              <a:ext uri="{FF2B5EF4-FFF2-40B4-BE49-F238E27FC236}">
                <a16:creationId xmlns:a16="http://schemas.microsoft.com/office/drawing/2014/main" id="{51FA73B3-4CF7-4150-B00D-10FC3C997B6E}"/>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3270908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A30A9-AE4A-40A6-BBD5-AEC182C142BB}"/>
              </a:ext>
            </a:extLst>
          </p:cNvPr>
          <p:cNvSpPr>
            <a:spLocks noGrp="1"/>
          </p:cNvSpPr>
          <p:nvPr>
            <p:ph type="title"/>
          </p:nvPr>
        </p:nvSpPr>
        <p:spPr/>
        <p:txBody>
          <a:bodyPr/>
          <a:lstStyle/>
          <a:p>
            <a:r>
              <a:rPr lang="en-US"/>
              <a:t>Facebook Eigene Posts - Videostarts - Export_alt | extra 3 - 4 of 5</a:t>
            </a:r>
          </a:p>
        </p:txBody>
      </p:sp>
      <p:graphicFrame>
        <p:nvGraphicFramePr>
          <p:cNvPr id="5" name="Table Placeholder 4">
            <a:extLst>
              <a:ext uri="{FF2B5EF4-FFF2-40B4-BE49-F238E27FC236}">
                <a16:creationId xmlns:a16="http://schemas.microsoft.com/office/drawing/2014/main" id="{8E5667AD-D1F5-4CCC-9CE4-513D5F37ADFF}"/>
              </a:ext>
            </a:extLst>
          </p:cNvPr>
          <p:cNvGraphicFramePr>
            <a:graphicFrameLocks noGrp="1"/>
          </p:cNvGraphicFramePr>
          <p:nvPr>
            <p:ph type="tbl" sz="quarter" idx="13"/>
            <p:extLst>
              <p:ext uri="{D42A27DB-BD31-4B8C-83A1-F6EECF244321}">
                <p14:modId xmlns:p14="http://schemas.microsoft.com/office/powerpoint/2010/main" val="1681126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5536"/>
                    </a:ext>
                  </a:extLst>
                </a:gridCol>
                <a:gridCol w="822960">
                  <a:extLst>
                    <a:ext uri="{9D8B030D-6E8A-4147-A177-3AD203B41FA5}">
                      <a16:colId xmlns:a16="http://schemas.microsoft.com/office/drawing/2014/main" val="3236887853"/>
                    </a:ext>
                  </a:extLst>
                </a:gridCol>
                <a:gridCol w="822960">
                  <a:extLst>
                    <a:ext uri="{9D8B030D-6E8A-4147-A177-3AD203B41FA5}">
                      <a16:colId xmlns:a16="http://schemas.microsoft.com/office/drawing/2014/main" val="3101013226"/>
                    </a:ext>
                  </a:extLst>
                </a:gridCol>
                <a:gridCol w="822960">
                  <a:extLst>
                    <a:ext uri="{9D8B030D-6E8A-4147-A177-3AD203B41FA5}">
                      <a16:colId xmlns:a16="http://schemas.microsoft.com/office/drawing/2014/main" val="1565342854"/>
                    </a:ext>
                  </a:extLst>
                </a:gridCol>
                <a:gridCol w="822960">
                  <a:extLst>
                    <a:ext uri="{9D8B030D-6E8A-4147-A177-3AD203B41FA5}">
                      <a16:colId xmlns:a16="http://schemas.microsoft.com/office/drawing/2014/main" val="1341186151"/>
                    </a:ext>
                  </a:extLst>
                </a:gridCol>
                <a:gridCol w="822960">
                  <a:extLst>
                    <a:ext uri="{9D8B030D-6E8A-4147-A177-3AD203B41FA5}">
                      <a16:colId xmlns:a16="http://schemas.microsoft.com/office/drawing/2014/main" val="2499006189"/>
                    </a:ext>
                  </a:extLst>
                </a:gridCol>
                <a:gridCol w="822960">
                  <a:extLst>
                    <a:ext uri="{9D8B030D-6E8A-4147-A177-3AD203B41FA5}">
                      <a16:colId xmlns:a16="http://schemas.microsoft.com/office/drawing/2014/main" val="429598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65959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3 - 2017-08-10 17:22:22 </a:t>
                      </a:r>
                      <a:r>
                        <a:rPr kumimoji="0" lang="de-DE" sz="1000" b="0" i="0" u="none" strike="noStrike" kern="1200" cap="none" spc="0" normalizeH="0" baseline="0" noProof="0">
                          <a:ln>
                            <a:noFill/>
                          </a:ln>
                          <a:solidFill>
                            <a:prstClr val="black"/>
                          </a:solidFill>
                          <a:effectLst/>
                          <a:uLnTx/>
                          <a:uFillTx/>
                          <a:latin typeface="+mn-lt"/>
                          <a:ea typeface="+mn-ea"/>
                          <a:cs typeface="+mn-cs"/>
                        </a:rPr>
                        <a:t> 
 Kennst Du einen Dieselfahrer? Dann nimm ihn mal ganz fest in den Arm!
extra 3 kommt heute aus der Sommerpause. 22:45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194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3 - 2017-07-20 16:01:07 </a:t>
                      </a:r>
                      <a:r>
                        <a:rPr kumimoji="0" lang="de-DE" sz="1000" b="0" i="0" u="none" strike="noStrike" kern="1200" cap="none" spc="0" normalizeH="0" baseline="0" noProof="0">
                          <a:ln>
                            <a:noFill/>
                          </a:ln>
                          <a:solidFill>
                            <a:prstClr val="black"/>
                          </a:solidFill>
                          <a:effectLst/>
                          <a:uLnTx/>
                          <a:uFillTx/>
                          <a:latin typeface="+mn-lt"/>
                          <a:ea typeface="+mn-ea"/>
                          <a:cs typeface="+mn-cs"/>
                        </a:rPr>
                        <a:t> 
 Fremde Rassen dringen in den Lebensraum des Ariers ein und bedrohen seine Existenz. Im Heinrich-Himmler-Reservat werden die Arier vor dem Aussterben gerettet. Ein Film unserer Freunde vom Bohemian Browser Ballett.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3894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3 - 2017-12-09 09:34:07 </a:t>
                      </a:r>
                      <a:r>
                        <a:rPr kumimoji="0" lang="de-DE" sz="1000" b="0" i="0" u="none" strike="noStrike" kern="1200" cap="none" spc="0" normalizeH="0" baseline="0" noProof="0">
                          <a:ln>
                            <a:noFill/>
                          </a:ln>
                          <a:solidFill>
                            <a:prstClr val="black"/>
                          </a:solidFill>
                          <a:effectLst/>
                          <a:uLnTx/>
                          <a:uFillTx/>
                          <a:latin typeface="+mn-lt"/>
                          <a:ea typeface="+mn-ea"/>
                          <a:cs typeface="+mn-cs"/>
                        </a:rPr>
                        <a:t> 
 Schöner wohnen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08849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3 - 2017-10-03 10:39:58 </a:t>
                      </a:r>
                      <a:r>
                        <a:rPr kumimoji="0" lang="de-DE" sz="1000" b="0" i="0" u="none" strike="noStrike" kern="1200" cap="none" spc="0" normalizeH="0" baseline="0" noProof="0">
                          <a:ln>
                            <a:noFill/>
                          </a:ln>
                          <a:solidFill>
                            <a:prstClr val="black"/>
                          </a:solidFill>
                          <a:effectLst/>
                          <a:uLnTx/>
                          <a:uFillTx/>
                          <a:latin typeface="+mn-lt"/>
                          <a:ea typeface="+mn-ea"/>
                          <a:cs typeface="+mn-cs"/>
                        </a:rPr>
                        <a:t> 
 Unser Beitrag zur Deutschen Einheit.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04802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3 - 2017-09-13 12:07:36 </a:t>
                      </a:r>
                      <a:r>
                        <a:rPr kumimoji="0" lang="de-DE" sz="1000" b="0" i="0" u="none" strike="noStrike" kern="1200" cap="none" spc="0" normalizeH="0" baseline="0" noProof="0">
                          <a:ln>
                            <a:noFill/>
                          </a:ln>
                          <a:solidFill>
                            <a:prstClr val="black"/>
                          </a:solidFill>
                          <a:effectLst/>
                          <a:uLnTx/>
                          <a:uFillTx/>
                          <a:latin typeface="+mn-lt"/>
                          <a:ea typeface="+mn-ea"/>
                          <a:cs typeface="+mn-cs"/>
                        </a:rPr>
                        <a:t> 
 Ich habe eine muslimische Flüchtlingsfamilie aufgenommen.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9907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3 - 2018-03-22 08:53:26 </a:t>
                      </a:r>
                      <a:r>
                        <a:rPr kumimoji="0" lang="de-DE" sz="1000" b="0" i="0" u="none" strike="noStrike" kern="1200" cap="none" spc="0" normalizeH="0" baseline="0" noProof="0">
                          <a:ln>
                            <a:noFill/>
                          </a:ln>
                          <a:solidFill>
                            <a:prstClr val="black"/>
                          </a:solidFill>
                          <a:effectLst/>
                          <a:uLnTx/>
                          <a:uFillTx/>
                          <a:latin typeface="+mn-lt"/>
                          <a:ea typeface="+mn-ea"/>
                          <a:cs typeface="+mn-cs"/>
                        </a:rPr>
                        <a:t> 
 Deutschland. Das Land der haptischen Simulationen.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9516579"/>
                  </a:ext>
                </a:extLst>
              </a:tr>
            </a:tbl>
          </a:graphicData>
        </a:graphic>
      </p:graphicFrame>
      <p:sp>
        <p:nvSpPr>
          <p:cNvPr id="4" name="Text Placeholder 3">
            <a:extLst>
              <a:ext uri="{FF2B5EF4-FFF2-40B4-BE49-F238E27FC236}">
                <a16:creationId xmlns:a16="http://schemas.microsoft.com/office/drawing/2014/main" id="{D74EDA9A-AEED-4C7C-AFBE-F0298AD1822B}"/>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4277677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8BFAF-9FFD-48C2-988E-D7D8E27B9F99}"/>
              </a:ext>
            </a:extLst>
          </p:cNvPr>
          <p:cNvSpPr>
            <a:spLocks noGrp="1"/>
          </p:cNvSpPr>
          <p:nvPr>
            <p:ph type="title"/>
          </p:nvPr>
        </p:nvSpPr>
        <p:spPr/>
        <p:txBody>
          <a:bodyPr/>
          <a:lstStyle/>
          <a:p>
            <a:r>
              <a:rPr lang="en-US"/>
              <a:t>Facebook Eigene Posts - Videostarts - Export_alt | extra 3 - 5 of 5</a:t>
            </a:r>
          </a:p>
        </p:txBody>
      </p:sp>
      <p:graphicFrame>
        <p:nvGraphicFramePr>
          <p:cNvPr id="5" name="Table Placeholder 4">
            <a:extLst>
              <a:ext uri="{FF2B5EF4-FFF2-40B4-BE49-F238E27FC236}">
                <a16:creationId xmlns:a16="http://schemas.microsoft.com/office/drawing/2014/main" id="{AC701E43-FF48-4083-9942-1E56EC33F836}"/>
              </a:ext>
            </a:extLst>
          </p:cNvPr>
          <p:cNvGraphicFramePr>
            <a:graphicFrameLocks noGrp="1"/>
          </p:cNvGraphicFramePr>
          <p:nvPr>
            <p:ph type="tbl" sz="quarter" idx="13"/>
            <p:extLst>
              <p:ext uri="{D42A27DB-BD31-4B8C-83A1-F6EECF244321}">
                <p14:modId xmlns:p14="http://schemas.microsoft.com/office/powerpoint/2010/main" val="3773428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4282107"/>
                    </a:ext>
                  </a:extLst>
                </a:gridCol>
                <a:gridCol w="822960">
                  <a:extLst>
                    <a:ext uri="{9D8B030D-6E8A-4147-A177-3AD203B41FA5}">
                      <a16:colId xmlns:a16="http://schemas.microsoft.com/office/drawing/2014/main" val="911929109"/>
                    </a:ext>
                  </a:extLst>
                </a:gridCol>
                <a:gridCol w="822960">
                  <a:extLst>
                    <a:ext uri="{9D8B030D-6E8A-4147-A177-3AD203B41FA5}">
                      <a16:colId xmlns:a16="http://schemas.microsoft.com/office/drawing/2014/main" val="2517477843"/>
                    </a:ext>
                  </a:extLst>
                </a:gridCol>
                <a:gridCol w="822960">
                  <a:extLst>
                    <a:ext uri="{9D8B030D-6E8A-4147-A177-3AD203B41FA5}">
                      <a16:colId xmlns:a16="http://schemas.microsoft.com/office/drawing/2014/main" val="2796198430"/>
                    </a:ext>
                  </a:extLst>
                </a:gridCol>
                <a:gridCol w="822960">
                  <a:extLst>
                    <a:ext uri="{9D8B030D-6E8A-4147-A177-3AD203B41FA5}">
                      <a16:colId xmlns:a16="http://schemas.microsoft.com/office/drawing/2014/main" val="3876497479"/>
                    </a:ext>
                  </a:extLst>
                </a:gridCol>
                <a:gridCol w="822960">
                  <a:extLst>
                    <a:ext uri="{9D8B030D-6E8A-4147-A177-3AD203B41FA5}">
                      <a16:colId xmlns:a16="http://schemas.microsoft.com/office/drawing/2014/main" val="748463544"/>
                    </a:ext>
                  </a:extLst>
                </a:gridCol>
                <a:gridCol w="822960">
                  <a:extLst>
                    <a:ext uri="{9D8B030D-6E8A-4147-A177-3AD203B41FA5}">
                      <a16:colId xmlns:a16="http://schemas.microsoft.com/office/drawing/2014/main" val="3867652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4629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3 - 2018-03-17 09:14:00 </a:t>
                      </a:r>
                      <a:r>
                        <a:rPr kumimoji="0" lang="de-DE" sz="1000" b="0" i="0" u="none" strike="noStrike" kern="1200" cap="none" spc="0" normalizeH="0" baseline="0" noProof="0">
                          <a:ln>
                            <a:noFill/>
                          </a:ln>
                          <a:solidFill>
                            <a:prstClr val="black"/>
                          </a:solidFill>
                          <a:effectLst/>
                          <a:uLnTx/>
                          <a:uFillTx/>
                          <a:latin typeface="+mn-lt"/>
                          <a:ea typeface="+mn-ea"/>
                          <a:cs typeface="+mn-cs"/>
                        </a:rPr>
                        <a:t> 
 Der Schotter musste halt 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6539045"/>
                  </a:ext>
                </a:extLst>
              </a:tr>
            </a:tbl>
          </a:graphicData>
        </a:graphic>
      </p:graphicFrame>
      <p:sp>
        <p:nvSpPr>
          <p:cNvPr id="4" name="Text Placeholder 3">
            <a:extLst>
              <a:ext uri="{FF2B5EF4-FFF2-40B4-BE49-F238E27FC236}">
                <a16:creationId xmlns:a16="http://schemas.microsoft.com/office/drawing/2014/main" id="{E5BBA060-FBD5-46A0-ADD4-6CFB405B9778}"/>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2909455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E67A3-3DB6-4D99-B4E1-AF02A73E9817}"/>
              </a:ext>
            </a:extLst>
          </p:cNvPr>
          <p:cNvSpPr>
            <a:spLocks noGrp="1"/>
          </p:cNvSpPr>
          <p:nvPr>
            <p:ph type="title"/>
          </p:nvPr>
        </p:nvSpPr>
        <p:spPr/>
        <p:txBody>
          <a:bodyPr/>
          <a:lstStyle/>
          <a:p>
            <a:r>
              <a:rPr lang="en-US"/>
              <a:t>Facebook Eigene Posts - Videostarts - Export | extra 3 - 1 of 5</a:t>
            </a:r>
          </a:p>
        </p:txBody>
      </p:sp>
      <p:graphicFrame>
        <p:nvGraphicFramePr>
          <p:cNvPr id="5" name="Table Placeholder 4">
            <a:extLst>
              <a:ext uri="{FF2B5EF4-FFF2-40B4-BE49-F238E27FC236}">
                <a16:creationId xmlns:a16="http://schemas.microsoft.com/office/drawing/2014/main" id="{BA12FE0C-2BF3-45B0-AF2C-98840E142F08}"/>
              </a:ext>
            </a:extLst>
          </p:cNvPr>
          <p:cNvGraphicFramePr>
            <a:graphicFrameLocks noGrp="1"/>
          </p:cNvGraphicFramePr>
          <p:nvPr>
            <p:ph type="tbl" sz="quarter" idx="13"/>
            <p:extLst>
              <p:ext uri="{D42A27DB-BD31-4B8C-83A1-F6EECF244321}">
                <p14:modId xmlns:p14="http://schemas.microsoft.com/office/powerpoint/2010/main" val="2485287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84522755"/>
                    </a:ext>
                  </a:extLst>
                </a:gridCol>
                <a:gridCol w="822960">
                  <a:extLst>
                    <a:ext uri="{9D8B030D-6E8A-4147-A177-3AD203B41FA5}">
                      <a16:colId xmlns:a16="http://schemas.microsoft.com/office/drawing/2014/main" val="4278726513"/>
                    </a:ext>
                  </a:extLst>
                </a:gridCol>
                <a:gridCol w="822960">
                  <a:extLst>
                    <a:ext uri="{9D8B030D-6E8A-4147-A177-3AD203B41FA5}">
                      <a16:colId xmlns:a16="http://schemas.microsoft.com/office/drawing/2014/main" val="345680910"/>
                    </a:ext>
                  </a:extLst>
                </a:gridCol>
                <a:gridCol w="822960">
                  <a:extLst>
                    <a:ext uri="{9D8B030D-6E8A-4147-A177-3AD203B41FA5}">
                      <a16:colId xmlns:a16="http://schemas.microsoft.com/office/drawing/2014/main" val="4247249939"/>
                    </a:ext>
                  </a:extLst>
                </a:gridCol>
                <a:gridCol w="822960">
                  <a:extLst>
                    <a:ext uri="{9D8B030D-6E8A-4147-A177-3AD203B41FA5}">
                      <a16:colId xmlns:a16="http://schemas.microsoft.com/office/drawing/2014/main" val="1939728016"/>
                    </a:ext>
                  </a:extLst>
                </a:gridCol>
                <a:gridCol w="822960">
                  <a:extLst>
                    <a:ext uri="{9D8B030D-6E8A-4147-A177-3AD203B41FA5}">
                      <a16:colId xmlns:a16="http://schemas.microsoft.com/office/drawing/2014/main" val="57070923"/>
                    </a:ext>
                  </a:extLst>
                </a:gridCol>
                <a:gridCol w="822960">
                  <a:extLst>
                    <a:ext uri="{9D8B030D-6E8A-4147-A177-3AD203B41FA5}">
                      <a16:colId xmlns:a16="http://schemas.microsoft.com/office/drawing/2014/main" val="4196427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74585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3 - 2017-10-24 11:36:08 </a:t>
                      </a:r>
                      <a:r>
                        <a:rPr kumimoji="0" lang="de-DE" sz="1000" b="0" i="0" u="none" strike="noStrike" kern="1200" cap="none" spc="0" normalizeH="0" baseline="0" noProof="0">
                          <a:ln>
                            <a:noFill/>
                          </a:ln>
                          <a:solidFill>
                            <a:prstClr val="black"/>
                          </a:solidFill>
                          <a:effectLst/>
                          <a:uLnTx/>
                          <a:uFillTx/>
                          <a:latin typeface="+mn-lt"/>
                          <a:ea typeface="+mn-ea"/>
                          <a:cs typeface="+mn-cs"/>
                        </a:rPr>
                        <a:t> 
 Autokennzeichen-Raten. Das beliebte Reisespiel gibt es auch in Behörden.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5578506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12104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3 - 2017-09-27 16:45:01 </a:t>
                      </a:r>
                      <a:r>
                        <a:rPr kumimoji="0" lang="de-DE" sz="1000" b="0" i="0" u="none" strike="noStrike" kern="1200" cap="none" spc="0" normalizeH="0" baseline="0" noProof="0">
                          <a:ln>
                            <a:noFill/>
                          </a:ln>
                          <a:solidFill>
                            <a:prstClr val="black"/>
                          </a:solidFill>
                          <a:effectLst/>
                          <a:uLnTx/>
                          <a:uFillTx/>
                          <a:latin typeface="+mn-lt"/>
                          <a:ea typeface="+mn-ea"/>
                          <a:cs typeface="+mn-cs"/>
                        </a:rPr>
                        <a:t> 
 Gerücht des Tages: Frauke Petry will eine Partei mit dem Namen "Die Blauen" gründen.
Was dafür spricht: Ein nüchterner Mensch würde nicht in ihre Partei eintreten.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1234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3 - 2017-08-20 08:51:00 </a:t>
                      </a:r>
                      <a:r>
                        <a:rPr kumimoji="0" lang="de-DE" sz="1000" b="0" i="0" u="none" strike="noStrike" kern="1200" cap="none" spc="0" normalizeH="0" baseline="0" noProof="0">
                          <a:ln>
                            <a:noFill/>
                          </a:ln>
                          <a:solidFill>
                            <a:prstClr val="black"/>
                          </a:solidFill>
                          <a:effectLst/>
                          <a:uLnTx/>
                          <a:uFillTx/>
                          <a:latin typeface="+mn-lt"/>
                          <a:ea typeface="+mn-ea"/>
                          <a:cs typeface="+mn-cs"/>
                        </a:rPr>
                        <a:t> 
 Was kommt bei dir heute auf den Tisch? Paleo-flexitarisch, low carb, vegan oder glutenfrei?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2833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3 - 2018-02-07 16:09:39 </a:t>
                      </a:r>
                      <a:r>
                        <a:rPr kumimoji="0" lang="de-DE" sz="1000" b="0" i="0" u="none" strike="noStrike" kern="1200" cap="none" spc="0" normalizeH="0" baseline="0" noProof="0">
                          <a:ln>
                            <a:noFill/>
                          </a:ln>
                          <a:solidFill>
                            <a:prstClr val="black"/>
                          </a:solidFill>
                          <a:effectLst/>
                          <a:uLnTx/>
                          <a:uFillTx/>
                          <a:latin typeface="+mn-lt"/>
                          <a:ea typeface="+mn-ea"/>
                          <a:cs typeface="+mn-cs"/>
                        </a:rPr>
                        <a:t> 
 Wir haben einen Neuen!
Maxi Schafroth präsentiert heute erstmals extra  3 spezial - Der reale Irrsinn XXL. Um 22:50 Uhr im NDR.
Hier kommt ein kleiner Vorgeschmack: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79807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3 - 2017-09-10 11:45:45 </a:t>
                      </a:r>
                      <a:r>
                        <a:rPr kumimoji="0" lang="de-DE" sz="1000" b="0" i="0" u="none" strike="noStrike" kern="1200" cap="none" spc="0" normalizeH="0" baseline="0" noProof="0">
                          <a:ln>
                            <a:noFill/>
                          </a:ln>
                          <a:solidFill>
                            <a:prstClr val="black"/>
                          </a:solidFill>
                          <a:effectLst/>
                          <a:uLnTx/>
                          <a:uFillTx/>
                          <a:latin typeface="+mn-lt"/>
                          <a:ea typeface="+mn-ea"/>
                          <a:cs typeface="+mn-cs"/>
                        </a:rPr>
                        <a:t> 
 Kannste dir nicht ausdenken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97546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3 - 2018-01-26 14:30:53 </a:t>
                      </a:r>
                      <a:r>
                        <a:rPr kumimoji="0" lang="de-DE" sz="1000" b="0" i="0" u="none" strike="noStrike" kern="1200" cap="none" spc="0" normalizeH="0" baseline="0" noProof="0">
                          <a:ln>
                            <a:noFill/>
                          </a:ln>
                          <a:solidFill>
                            <a:prstClr val="black"/>
                          </a:solidFill>
                          <a:effectLst/>
                          <a:uLnTx/>
                          <a:uFillTx/>
                          <a:latin typeface="+mn-lt"/>
                          <a:ea typeface="+mn-ea"/>
                          <a:cs typeface="+mn-cs"/>
                        </a:rPr>
                        <a:t> 
 Nochmal vier Jahre? Wir legen uns wieder hin.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5965535"/>
                  </a:ext>
                </a:extLst>
              </a:tr>
            </a:tbl>
          </a:graphicData>
        </a:graphic>
      </p:graphicFrame>
      <p:sp>
        <p:nvSpPr>
          <p:cNvPr id="4" name="Text Placeholder 3">
            <a:extLst>
              <a:ext uri="{FF2B5EF4-FFF2-40B4-BE49-F238E27FC236}">
                <a16:creationId xmlns:a16="http://schemas.microsoft.com/office/drawing/2014/main" id="{5319651A-258E-4AB3-AC5A-9E700F17B809}"/>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4252725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0F0A1-6BCF-47D1-85E4-518381237006}"/>
              </a:ext>
            </a:extLst>
          </p:cNvPr>
          <p:cNvSpPr>
            <a:spLocks noGrp="1"/>
          </p:cNvSpPr>
          <p:nvPr>
            <p:ph type="title"/>
          </p:nvPr>
        </p:nvSpPr>
        <p:spPr/>
        <p:txBody>
          <a:bodyPr/>
          <a:lstStyle/>
          <a:p>
            <a:r>
              <a:rPr lang="en-US"/>
              <a:t>Facebook Eigene Posts - Videostarts - Export | extra 3 - 2 of 5</a:t>
            </a:r>
          </a:p>
        </p:txBody>
      </p:sp>
      <p:graphicFrame>
        <p:nvGraphicFramePr>
          <p:cNvPr id="5" name="Table Placeholder 4">
            <a:extLst>
              <a:ext uri="{FF2B5EF4-FFF2-40B4-BE49-F238E27FC236}">
                <a16:creationId xmlns:a16="http://schemas.microsoft.com/office/drawing/2014/main" id="{13DDD383-794D-42D1-BB35-40E34A8521F5}"/>
              </a:ext>
            </a:extLst>
          </p:cNvPr>
          <p:cNvGraphicFramePr>
            <a:graphicFrameLocks noGrp="1"/>
          </p:cNvGraphicFramePr>
          <p:nvPr>
            <p:ph type="tbl" sz="quarter" idx="13"/>
            <p:extLst>
              <p:ext uri="{D42A27DB-BD31-4B8C-83A1-F6EECF244321}">
                <p14:modId xmlns:p14="http://schemas.microsoft.com/office/powerpoint/2010/main" val="2628943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48860484"/>
                    </a:ext>
                  </a:extLst>
                </a:gridCol>
                <a:gridCol w="822960">
                  <a:extLst>
                    <a:ext uri="{9D8B030D-6E8A-4147-A177-3AD203B41FA5}">
                      <a16:colId xmlns:a16="http://schemas.microsoft.com/office/drawing/2014/main" val="2677440135"/>
                    </a:ext>
                  </a:extLst>
                </a:gridCol>
                <a:gridCol w="822960">
                  <a:extLst>
                    <a:ext uri="{9D8B030D-6E8A-4147-A177-3AD203B41FA5}">
                      <a16:colId xmlns:a16="http://schemas.microsoft.com/office/drawing/2014/main" val="3326895945"/>
                    </a:ext>
                  </a:extLst>
                </a:gridCol>
                <a:gridCol w="822960">
                  <a:extLst>
                    <a:ext uri="{9D8B030D-6E8A-4147-A177-3AD203B41FA5}">
                      <a16:colId xmlns:a16="http://schemas.microsoft.com/office/drawing/2014/main" val="215573749"/>
                    </a:ext>
                  </a:extLst>
                </a:gridCol>
                <a:gridCol w="822960">
                  <a:extLst>
                    <a:ext uri="{9D8B030D-6E8A-4147-A177-3AD203B41FA5}">
                      <a16:colId xmlns:a16="http://schemas.microsoft.com/office/drawing/2014/main" val="2153115267"/>
                    </a:ext>
                  </a:extLst>
                </a:gridCol>
                <a:gridCol w="822960">
                  <a:extLst>
                    <a:ext uri="{9D8B030D-6E8A-4147-A177-3AD203B41FA5}">
                      <a16:colId xmlns:a16="http://schemas.microsoft.com/office/drawing/2014/main" val="2299866239"/>
                    </a:ext>
                  </a:extLst>
                </a:gridCol>
                <a:gridCol w="822960">
                  <a:extLst>
                    <a:ext uri="{9D8B030D-6E8A-4147-A177-3AD203B41FA5}">
                      <a16:colId xmlns:a16="http://schemas.microsoft.com/office/drawing/2014/main" val="3287632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327418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3 - 2017-07-06 08:42:43 </a:t>
                      </a:r>
                      <a:r>
                        <a:rPr kumimoji="0" lang="de-DE" sz="1000" b="0" i="0" u="none" strike="noStrike" kern="1200" cap="none" spc="0" normalizeH="0" baseline="0" noProof="0">
                          <a:ln>
                            <a:noFill/>
                          </a:ln>
                          <a:solidFill>
                            <a:prstClr val="black"/>
                          </a:solidFill>
                          <a:effectLst/>
                          <a:uLnTx/>
                          <a:uFillTx/>
                          <a:latin typeface="+mn-lt"/>
                          <a:ea typeface="+mn-ea"/>
                          <a:cs typeface="+mn-cs"/>
                        </a:rPr>
                        <a:t> 
 Weil der G20-Irrsinn mit Musik viel besser zu ertragen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4608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3 - 2017-09-03 08:55:00 </a:t>
                      </a:r>
                      <a:r>
                        <a:rPr kumimoji="0" lang="de-DE" sz="1000" b="0" i="0" u="none" strike="noStrike" kern="1200" cap="none" spc="0" normalizeH="0" baseline="0" noProof="0">
                          <a:ln>
                            <a:noFill/>
                          </a:ln>
                          <a:solidFill>
                            <a:prstClr val="black"/>
                          </a:solidFill>
                          <a:effectLst/>
                          <a:uLnTx/>
                          <a:uFillTx/>
                          <a:latin typeface="+mn-lt"/>
                          <a:ea typeface="+mn-ea"/>
                          <a:cs typeface="+mn-cs"/>
                        </a:rPr>
                        <a:t> 
 Ist ihr Kind auch hochbegabt?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2897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3 - 2018-01-13 09:16:00 </a:t>
                      </a:r>
                      <a:r>
                        <a:rPr kumimoji="0" lang="de-DE" sz="1000" b="0" i="0" u="none" strike="noStrike" kern="1200" cap="none" spc="0" normalizeH="0" baseline="0" noProof="0">
                          <a:ln>
                            <a:noFill/>
                          </a:ln>
                          <a:solidFill>
                            <a:prstClr val="black"/>
                          </a:solidFill>
                          <a:effectLst/>
                          <a:uLnTx/>
                          <a:uFillTx/>
                          <a:latin typeface="+mn-lt"/>
                          <a:ea typeface="+mn-ea"/>
                          <a:cs typeface="+mn-cs"/>
                        </a:rPr>
                        <a:t> 
 Wie sagte schon Brecht: Erst kommt der Pulli, dann die Moral!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37977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3 - 2017-12-22 12:58:00 </a:t>
                      </a:r>
                      <a:r>
                        <a:rPr kumimoji="0" lang="de-DE" sz="1000" b="0" i="0" u="none" strike="noStrike" kern="1200" cap="none" spc="0" normalizeH="0" baseline="0" noProof="0">
                          <a:ln>
                            <a:noFill/>
                          </a:ln>
                          <a:solidFill>
                            <a:prstClr val="black"/>
                          </a:solidFill>
                          <a:effectLst/>
                          <a:uLnTx/>
                          <a:uFillTx/>
                          <a:latin typeface="+mn-lt"/>
                          <a:ea typeface="+mn-ea"/>
                          <a:cs typeface="+mn-cs"/>
                        </a:rPr>
                        <a:t> 
 Unsere Besten 2017:
Alexa, hast Du schon alle Weihnachtsgeschenke besorgt?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20769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3 - 2017-11-16 11:17:32 </a:t>
                      </a:r>
                      <a:r>
                        <a:rPr kumimoji="0" lang="de-DE" sz="1000" b="0" i="0" u="none" strike="noStrike" kern="1200" cap="none" spc="0" normalizeH="0" baseline="0" noProof="0">
                          <a:ln>
                            <a:noFill/>
                          </a:ln>
                          <a:solidFill>
                            <a:prstClr val="black"/>
                          </a:solidFill>
                          <a:effectLst/>
                          <a:uLnTx/>
                          <a:uFillTx/>
                          <a:latin typeface="+mn-lt"/>
                          <a:ea typeface="+mn-ea"/>
                          <a:cs typeface="+mn-cs"/>
                        </a:rPr>
                        <a:t> 
 Also wir würden die rausschmeißen.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7253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3 - 2017-10-11 10:06:25 </a:t>
                      </a:r>
                      <a:r>
                        <a:rPr kumimoji="0" lang="de-DE" sz="1000" b="0" i="0" u="none" strike="noStrike" kern="1200" cap="none" spc="0" normalizeH="0" baseline="0" noProof="0">
                          <a:ln>
                            <a:noFill/>
                          </a:ln>
                          <a:solidFill>
                            <a:prstClr val="black"/>
                          </a:solidFill>
                          <a:effectLst/>
                          <a:uLnTx/>
                          <a:uFillTx/>
                          <a:latin typeface="+mn-lt"/>
                          <a:ea typeface="+mn-ea"/>
                          <a:cs typeface="+mn-cs"/>
                        </a:rPr>
                        <a:t> 
 Wie heißt es noch gleich? Liebe deinen Nächsten bis zur Obergrenze.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4964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3 - 2017-08-31 15:17:05 </a:t>
                      </a:r>
                      <a:r>
                        <a:rPr kumimoji="0" lang="de-DE" sz="1000" b="0" i="0" u="none" strike="noStrike" kern="1200" cap="none" spc="0" normalizeH="0" baseline="0" noProof="0">
                          <a:ln>
                            <a:noFill/>
                          </a:ln>
                          <a:solidFill>
                            <a:prstClr val="black"/>
                          </a:solidFill>
                          <a:effectLst/>
                          <a:uLnTx/>
                          <a:uFillTx/>
                          <a:latin typeface="+mn-lt"/>
                          <a:ea typeface="+mn-ea"/>
                          <a:cs typeface="+mn-cs"/>
                        </a:rPr>
                        <a:t> 
 Besser kann man nicht Urlaub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09170956"/>
                  </a:ext>
                </a:extLst>
              </a:tr>
            </a:tbl>
          </a:graphicData>
        </a:graphic>
      </p:graphicFrame>
      <p:sp>
        <p:nvSpPr>
          <p:cNvPr id="4" name="Text Placeholder 3">
            <a:extLst>
              <a:ext uri="{FF2B5EF4-FFF2-40B4-BE49-F238E27FC236}">
                <a16:creationId xmlns:a16="http://schemas.microsoft.com/office/drawing/2014/main" id="{3A10135E-6207-45F4-8E2C-CE793C2DC50D}"/>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4012290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5BDD8-542D-49BC-9D68-D055EAF72A79}"/>
              </a:ext>
            </a:extLst>
          </p:cNvPr>
          <p:cNvSpPr>
            <a:spLocks noGrp="1"/>
          </p:cNvSpPr>
          <p:nvPr>
            <p:ph type="title"/>
          </p:nvPr>
        </p:nvSpPr>
        <p:spPr/>
        <p:txBody>
          <a:bodyPr/>
          <a:lstStyle/>
          <a:p>
            <a:r>
              <a:rPr lang="en-US"/>
              <a:t>Facebook Eigene Posts - Videostarts - Export | extra 3 - 3 of 5</a:t>
            </a:r>
          </a:p>
        </p:txBody>
      </p:sp>
      <p:graphicFrame>
        <p:nvGraphicFramePr>
          <p:cNvPr id="5" name="Table Placeholder 4">
            <a:extLst>
              <a:ext uri="{FF2B5EF4-FFF2-40B4-BE49-F238E27FC236}">
                <a16:creationId xmlns:a16="http://schemas.microsoft.com/office/drawing/2014/main" id="{B0198935-A9B5-41D4-B7B6-BC3EC823C411}"/>
              </a:ext>
            </a:extLst>
          </p:cNvPr>
          <p:cNvGraphicFramePr>
            <a:graphicFrameLocks noGrp="1"/>
          </p:cNvGraphicFramePr>
          <p:nvPr>
            <p:ph type="tbl" sz="quarter" idx="13"/>
            <p:extLst>
              <p:ext uri="{D42A27DB-BD31-4B8C-83A1-F6EECF244321}">
                <p14:modId xmlns:p14="http://schemas.microsoft.com/office/powerpoint/2010/main" val="4201459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34569864"/>
                    </a:ext>
                  </a:extLst>
                </a:gridCol>
                <a:gridCol w="822960">
                  <a:extLst>
                    <a:ext uri="{9D8B030D-6E8A-4147-A177-3AD203B41FA5}">
                      <a16:colId xmlns:a16="http://schemas.microsoft.com/office/drawing/2014/main" val="177785407"/>
                    </a:ext>
                  </a:extLst>
                </a:gridCol>
                <a:gridCol w="822960">
                  <a:extLst>
                    <a:ext uri="{9D8B030D-6E8A-4147-A177-3AD203B41FA5}">
                      <a16:colId xmlns:a16="http://schemas.microsoft.com/office/drawing/2014/main" val="4200701332"/>
                    </a:ext>
                  </a:extLst>
                </a:gridCol>
                <a:gridCol w="822960">
                  <a:extLst>
                    <a:ext uri="{9D8B030D-6E8A-4147-A177-3AD203B41FA5}">
                      <a16:colId xmlns:a16="http://schemas.microsoft.com/office/drawing/2014/main" val="3688138183"/>
                    </a:ext>
                  </a:extLst>
                </a:gridCol>
                <a:gridCol w="822960">
                  <a:extLst>
                    <a:ext uri="{9D8B030D-6E8A-4147-A177-3AD203B41FA5}">
                      <a16:colId xmlns:a16="http://schemas.microsoft.com/office/drawing/2014/main" val="2854734295"/>
                    </a:ext>
                  </a:extLst>
                </a:gridCol>
                <a:gridCol w="822960">
                  <a:extLst>
                    <a:ext uri="{9D8B030D-6E8A-4147-A177-3AD203B41FA5}">
                      <a16:colId xmlns:a16="http://schemas.microsoft.com/office/drawing/2014/main" val="2086664992"/>
                    </a:ext>
                  </a:extLst>
                </a:gridCol>
                <a:gridCol w="822960">
                  <a:extLst>
                    <a:ext uri="{9D8B030D-6E8A-4147-A177-3AD203B41FA5}">
                      <a16:colId xmlns:a16="http://schemas.microsoft.com/office/drawing/2014/main" val="4127527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1176876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3 - 2018-04-25 17:30:11 </a:t>
                      </a:r>
                      <a:r>
                        <a:rPr kumimoji="0" lang="de-DE" sz="1000" b="0" i="0" u="none" strike="noStrike" kern="1200" cap="none" spc="0" normalizeH="0" baseline="0" noProof="0">
                          <a:ln>
                            <a:noFill/>
                          </a:ln>
                          <a:solidFill>
                            <a:prstClr val="black"/>
                          </a:solidFill>
                          <a:effectLst/>
                          <a:uLnTx/>
                          <a:uFillTx/>
                          <a:latin typeface="+mn-lt"/>
                          <a:ea typeface="+mn-ea"/>
                          <a:cs typeface="+mn-cs"/>
                        </a:rPr>
                        <a:t> 
 Dein extra 3 Fahrplan für diese Woche:
Mittwoch 22:50 Uhr: Der reale Irrsinn XXL im NDR mit Maxi Schafroth 
Donnerstag 22:45 Uhr: extra 3 im Ersten mit Christian Ehring.
Und nun zurücktreten von der Bahnsteigkante!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473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3 - 2018-02-19 12:05:52 </a:t>
                      </a:r>
                      <a:r>
                        <a:rPr kumimoji="0" lang="de-DE" sz="1000" b="0" i="0" u="none" strike="noStrike" kern="1200" cap="none" spc="0" normalizeH="0" baseline="0" noProof="0">
                          <a:ln>
                            <a:noFill/>
                          </a:ln>
                          <a:solidFill>
                            <a:prstClr val="black"/>
                          </a:solidFill>
                          <a:effectLst/>
                          <a:uLnTx/>
                          <a:uFillTx/>
                          <a:latin typeface="+mn-lt"/>
                          <a:ea typeface="+mn-ea"/>
                          <a:cs typeface="+mn-cs"/>
                        </a:rPr>
                        <a:t> 
 Die tägliche Portion Irrsinn. Sonst wäre die Welt auch gerade zu langweilig...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61669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3 - 2017-08-31 18:20:55 </a:t>
                      </a:r>
                      <a:r>
                        <a:rPr kumimoji="0" lang="de-DE" sz="1000" b="0" i="0" u="none" strike="noStrike" kern="1200" cap="none" spc="0" normalizeH="0" baseline="0" noProof="0">
                          <a:ln>
                            <a:noFill/>
                          </a:ln>
                          <a:solidFill>
                            <a:prstClr val="black"/>
                          </a:solidFill>
                          <a:effectLst/>
                          <a:uLnTx/>
                          <a:uFillTx/>
                          <a:latin typeface="+mn-lt"/>
                          <a:ea typeface="+mn-ea"/>
                          <a:cs typeface="+mn-cs"/>
                        </a:rPr>
                        <a:t> 
 Aus Max Giermann wird Martin Schulz!
Heute bei extra 3. 22:55 Uhr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98449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3 - 2017-08-21 15:26:50 </a:t>
                      </a:r>
                      <a:r>
                        <a:rPr kumimoji="0" lang="de-DE" sz="1000" b="0" i="0" u="none" strike="noStrike" kern="1200" cap="none" spc="0" normalizeH="0" baseline="0" noProof="0">
                          <a:ln>
                            <a:noFill/>
                          </a:ln>
                          <a:solidFill>
                            <a:prstClr val="black"/>
                          </a:solidFill>
                          <a:effectLst/>
                          <a:uLnTx/>
                          <a:uFillTx/>
                          <a:latin typeface="+mn-lt"/>
                          <a:ea typeface="+mn-ea"/>
                          <a:cs typeface="+mn-cs"/>
                        </a:rPr>
                        <a:t> 
 Integration ist keine Einbahnstraße. Auch Du kannst etwas tun. Nimm einen Rechtsradikalen bei Dir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1853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3 - 2017-11-20 09:15:01 </a:t>
                      </a:r>
                      <a:r>
                        <a:rPr kumimoji="0" lang="de-DE" sz="1000" b="0" i="0" u="none" strike="noStrike" kern="1200" cap="none" spc="0" normalizeH="0" baseline="0" noProof="0">
                          <a:ln>
                            <a:noFill/>
                          </a:ln>
                          <a:solidFill>
                            <a:prstClr val="black"/>
                          </a:solidFill>
                          <a:effectLst/>
                          <a:uLnTx/>
                          <a:uFillTx/>
                          <a:latin typeface="+mn-lt"/>
                          <a:ea typeface="+mn-ea"/>
                          <a:cs typeface="+mn-cs"/>
                        </a:rPr>
                        <a:t> 
 Christian Lindner und die FDP: Ein Konjunkturprogramm für die deutsche Satire!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86595331"/>
                  </a:ext>
                </a:extLst>
              </a:tr>
            </a:tbl>
          </a:graphicData>
        </a:graphic>
      </p:graphicFrame>
      <p:sp>
        <p:nvSpPr>
          <p:cNvPr id="4" name="Text Placeholder 3">
            <a:extLst>
              <a:ext uri="{FF2B5EF4-FFF2-40B4-BE49-F238E27FC236}">
                <a16:creationId xmlns:a16="http://schemas.microsoft.com/office/drawing/2014/main" id="{008E97E6-E8DD-4AD0-BFE3-EF6541B0BF27}"/>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3086111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4D7D1-CF35-4C36-8973-611B4854EBED}"/>
              </a:ext>
            </a:extLst>
          </p:cNvPr>
          <p:cNvSpPr>
            <a:spLocks noGrp="1"/>
          </p:cNvSpPr>
          <p:nvPr>
            <p:ph type="title"/>
          </p:nvPr>
        </p:nvSpPr>
        <p:spPr/>
        <p:txBody>
          <a:bodyPr/>
          <a:lstStyle/>
          <a:p>
            <a:r>
              <a:rPr lang="en-US"/>
              <a:t>Facebook Eigene Posts - Videostarts - Export | extra 3 - 4 of 5</a:t>
            </a:r>
          </a:p>
        </p:txBody>
      </p:sp>
      <p:graphicFrame>
        <p:nvGraphicFramePr>
          <p:cNvPr id="5" name="Table Placeholder 4">
            <a:extLst>
              <a:ext uri="{FF2B5EF4-FFF2-40B4-BE49-F238E27FC236}">
                <a16:creationId xmlns:a16="http://schemas.microsoft.com/office/drawing/2014/main" id="{D2A4EDC3-6141-413B-9A58-91DF8B510CF1}"/>
              </a:ext>
            </a:extLst>
          </p:cNvPr>
          <p:cNvGraphicFramePr>
            <a:graphicFrameLocks noGrp="1"/>
          </p:cNvGraphicFramePr>
          <p:nvPr>
            <p:ph type="tbl" sz="quarter" idx="13"/>
            <p:extLst>
              <p:ext uri="{D42A27DB-BD31-4B8C-83A1-F6EECF244321}">
                <p14:modId xmlns:p14="http://schemas.microsoft.com/office/powerpoint/2010/main" val="1888757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39286401"/>
                    </a:ext>
                  </a:extLst>
                </a:gridCol>
                <a:gridCol w="822960">
                  <a:extLst>
                    <a:ext uri="{9D8B030D-6E8A-4147-A177-3AD203B41FA5}">
                      <a16:colId xmlns:a16="http://schemas.microsoft.com/office/drawing/2014/main" val="1756101892"/>
                    </a:ext>
                  </a:extLst>
                </a:gridCol>
                <a:gridCol w="822960">
                  <a:extLst>
                    <a:ext uri="{9D8B030D-6E8A-4147-A177-3AD203B41FA5}">
                      <a16:colId xmlns:a16="http://schemas.microsoft.com/office/drawing/2014/main" val="3798971105"/>
                    </a:ext>
                  </a:extLst>
                </a:gridCol>
                <a:gridCol w="822960">
                  <a:extLst>
                    <a:ext uri="{9D8B030D-6E8A-4147-A177-3AD203B41FA5}">
                      <a16:colId xmlns:a16="http://schemas.microsoft.com/office/drawing/2014/main" val="3548432488"/>
                    </a:ext>
                  </a:extLst>
                </a:gridCol>
                <a:gridCol w="822960">
                  <a:extLst>
                    <a:ext uri="{9D8B030D-6E8A-4147-A177-3AD203B41FA5}">
                      <a16:colId xmlns:a16="http://schemas.microsoft.com/office/drawing/2014/main" val="2606773682"/>
                    </a:ext>
                  </a:extLst>
                </a:gridCol>
                <a:gridCol w="822960">
                  <a:extLst>
                    <a:ext uri="{9D8B030D-6E8A-4147-A177-3AD203B41FA5}">
                      <a16:colId xmlns:a16="http://schemas.microsoft.com/office/drawing/2014/main" val="3806272341"/>
                    </a:ext>
                  </a:extLst>
                </a:gridCol>
                <a:gridCol w="822960">
                  <a:extLst>
                    <a:ext uri="{9D8B030D-6E8A-4147-A177-3AD203B41FA5}">
                      <a16:colId xmlns:a16="http://schemas.microsoft.com/office/drawing/2014/main" val="1535843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291134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3 - 2017-08-10 17:22:22 </a:t>
                      </a:r>
                      <a:r>
                        <a:rPr kumimoji="0" lang="de-DE" sz="1000" b="0" i="0" u="none" strike="noStrike" kern="1200" cap="none" spc="0" normalizeH="0" baseline="0" noProof="0">
                          <a:ln>
                            <a:noFill/>
                          </a:ln>
                          <a:solidFill>
                            <a:prstClr val="black"/>
                          </a:solidFill>
                          <a:effectLst/>
                          <a:uLnTx/>
                          <a:uFillTx/>
                          <a:latin typeface="+mn-lt"/>
                          <a:ea typeface="+mn-ea"/>
                          <a:cs typeface="+mn-cs"/>
                        </a:rPr>
                        <a:t> 
 Kennst Du einen Dieselfahrer? Dann nimm ihn mal ganz fest in den Arm!
extra 3 kommt heute aus der Sommerpause. 22:45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3654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3 - 2017-07-20 16:01:07 </a:t>
                      </a:r>
                      <a:r>
                        <a:rPr kumimoji="0" lang="de-DE" sz="1000" b="0" i="0" u="none" strike="noStrike" kern="1200" cap="none" spc="0" normalizeH="0" baseline="0" noProof="0">
                          <a:ln>
                            <a:noFill/>
                          </a:ln>
                          <a:solidFill>
                            <a:prstClr val="black"/>
                          </a:solidFill>
                          <a:effectLst/>
                          <a:uLnTx/>
                          <a:uFillTx/>
                          <a:latin typeface="+mn-lt"/>
                          <a:ea typeface="+mn-ea"/>
                          <a:cs typeface="+mn-cs"/>
                        </a:rPr>
                        <a:t> 
 Fremde Rassen dringen in den Lebensraum des Ariers ein und bedrohen seine Existenz. Im Heinrich-Himmler-Reservat werden die Arier vor dem Aussterben gerettet. Ein Film unserer Freunde vom Bohemian Browser Ballett.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84963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3 - 2017-12-09 09:34:07 </a:t>
                      </a:r>
                      <a:r>
                        <a:rPr kumimoji="0" lang="de-DE" sz="1000" b="0" i="0" u="none" strike="noStrike" kern="1200" cap="none" spc="0" normalizeH="0" baseline="0" noProof="0">
                          <a:ln>
                            <a:noFill/>
                          </a:ln>
                          <a:solidFill>
                            <a:prstClr val="black"/>
                          </a:solidFill>
                          <a:effectLst/>
                          <a:uLnTx/>
                          <a:uFillTx/>
                          <a:latin typeface="+mn-lt"/>
                          <a:ea typeface="+mn-ea"/>
                          <a:cs typeface="+mn-cs"/>
                        </a:rPr>
                        <a:t> 
 Schöner wohnen 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22859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3 - 2017-10-03 10:39:58 </a:t>
                      </a:r>
                      <a:r>
                        <a:rPr kumimoji="0" lang="de-DE" sz="1000" b="0" i="0" u="none" strike="noStrike" kern="1200" cap="none" spc="0" normalizeH="0" baseline="0" noProof="0">
                          <a:ln>
                            <a:noFill/>
                          </a:ln>
                          <a:solidFill>
                            <a:prstClr val="black"/>
                          </a:solidFill>
                          <a:effectLst/>
                          <a:uLnTx/>
                          <a:uFillTx/>
                          <a:latin typeface="+mn-lt"/>
                          <a:ea typeface="+mn-ea"/>
                          <a:cs typeface="+mn-cs"/>
                        </a:rPr>
                        <a:t> 
 Unser Beitrag zur Deutschen Einheit.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63645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3 - 2017-09-13 12:07:36 </a:t>
                      </a:r>
                      <a:r>
                        <a:rPr kumimoji="0" lang="de-DE" sz="1000" b="0" i="0" u="none" strike="noStrike" kern="1200" cap="none" spc="0" normalizeH="0" baseline="0" noProof="0">
                          <a:ln>
                            <a:noFill/>
                          </a:ln>
                          <a:solidFill>
                            <a:prstClr val="black"/>
                          </a:solidFill>
                          <a:effectLst/>
                          <a:uLnTx/>
                          <a:uFillTx/>
                          <a:latin typeface="+mn-lt"/>
                          <a:ea typeface="+mn-ea"/>
                          <a:cs typeface="+mn-cs"/>
                        </a:rPr>
                        <a:t> 
 Ich habe eine muslimische Flüchtlingsfamilie aufgenommen.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3931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3 - 2018-03-22 08:53:26 </a:t>
                      </a:r>
                      <a:r>
                        <a:rPr kumimoji="0" lang="de-DE" sz="1000" b="0" i="0" u="none" strike="noStrike" kern="1200" cap="none" spc="0" normalizeH="0" baseline="0" noProof="0">
                          <a:ln>
                            <a:noFill/>
                          </a:ln>
                          <a:solidFill>
                            <a:prstClr val="black"/>
                          </a:solidFill>
                          <a:effectLst/>
                          <a:uLnTx/>
                          <a:uFillTx/>
                          <a:latin typeface="+mn-lt"/>
                          <a:ea typeface="+mn-ea"/>
                          <a:cs typeface="+mn-cs"/>
                        </a:rPr>
                        <a:t> 
 Deutschland. Das Land der haptischen Simulationen.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6988786"/>
                  </a:ext>
                </a:extLst>
              </a:tr>
            </a:tbl>
          </a:graphicData>
        </a:graphic>
      </p:graphicFrame>
      <p:sp>
        <p:nvSpPr>
          <p:cNvPr id="4" name="Text Placeholder 3">
            <a:extLst>
              <a:ext uri="{FF2B5EF4-FFF2-40B4-BE49-F238E27FC236}">
                <a16:creationId xmlns:a16="http://schemas.microsoft.com/office/drawing/2014/main" id="{07A250F0-C76D-40CA-872F-BF8CD62F6FE1}"/>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513834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1A988-7AD9-447E-86B4-AEDA9E9F60D0}"/>
              </a:ext>
            </a:extLst>
          </p:cNvPr>
          <p:cNvSpPr>
            <a:spLocks noGrp="1"/>
          </p:cNvSpPr>
          <p:nvPr>
            <p:ph type="title"/>
          </p:nvPr>
        </p:nvSpPr>
        <p:spPr/>
        <p:txBody>
          <a:bodyPr/>
          <a:lstStyle/>
          <a:p>
            <a:r>
              <a:rPr lang="en-US"/>
              <a:t>Facebook Eigene Posts - Videostarts - Export | extra 3 - 5 of 5</a:t>
            </a:r>
          </a:p>
        </p:txBody>
      </p:sp>
      <p:graphicFrame>
        <p:nvGraphicFramePr>
          <p:cNvPr id="5" name="Table Placeholder 4">
            <a:extLst>
              <a:ext uri="{FF2B5EF4-FFF2-40B4-BE49-F238E27FC236}">
                <a16:creationId xmlns:a16="http://schemas.microsoft.com/office/drawing/2014/main" id="{F975BFF8-CA9F-4E6B-923D-9E75146C99EC}"/>
              </a:ext>
            </a:extLst>
          </p:cNvPr>
          <p:cNvGraphicFramePr>
            <a:graphicFrameLocks noGrp="1"/>
          </p:cNvGraphicFramePr>
          <p:nvPr>
            <p:ph type="tbl" sz="quarter" idx="13"/>
            <p:extLst>
              <p:ext uri="{D42A27DB-BD31-4B8C-83A1-F6EECF244321}">
                <p14:modId xmlns:p14="http://schemas.microsoft.com/office/powerpoint/2010/main" val="732911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86295093"/>
                    </a:ext>
                  </a:extLst>
                </a:gridCol>
                <a:gridCol w="822960">
                  <a:extLst>
                    <a:ext uri="{9D8B030D-6E8A-4147-A177-3AD203B41FA5}">
                      <a16:colId xmlns:a16="http://schemas.microsoft.com/office/drawing/2014/main" val="2261625831"/>
                    </a:ext>
                  </a:extLst>
                </a:gridCol>
                <a:gridCol w="822960">
                  <a:extLst>
                    <a:ext uri="{9D8B030D-6E8A-4147-A177-3AD203B41FA5}">
                      <a16:colId xmlns:a16="http://schemas.microsoft.com/office/drawing/2014/main" val="3032032136"/>
                    </a:ext>
                  </a:extLst>
                </a:gridCol>
                <a:gridCol w="822960">
                  <a:extLst>
                    <a:ext uri="{9D8B030D-6E8A-4147-A177-3AD203B41FA5}">
                      <a16:colId xmlns:a16="http://schemas.microsoft.com/office/drawing/2014/main" val="1242363552"/>
                    </a:ext>
                  </a:extLst>
                </a:gridCol>
                <a:gridCol w="822960">
                  <a:extLst>
                    <a:ext uri="{9D8B030D-6E8A-4147-A177-3AD203B41FA5}">
                      <a16:colId xmlns:a16="http://schemas.microsoft.com/office/drawing/2014/main" val="1801049617"/>
                    </a:ext>
                  </a:extLst>
                </a:gridCol>
                <a:gridCol w="822960">
                  <a:extLst>
                    <a:ext uri="{9D8B030D-6E8A-4147-A177-3AD203B41FA5}">
                      <a16:colId xmlns:a16="http://schemas.microsoft.com/office/drawing/2014/main" val="2533346805"/>
                    </a:ext>
                  </a:extLst>
                </a:gridCol>
                <a:gridCol w="822960">
                  <a:extLst>
                    <a:ext uri="{9D8B030D-6E8A-4147-A177-3AD203B41FA5}">
                      <a16:colId xmlns:a16="http://schemas.microsoft.com/office/drawing/2014/main" val="1773812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abgelaufen?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Video?</a:t>
                      </a:r>
                    </a:p>
                  </a:txBody>
                  <a:tcPr/>
                </a:tc>
                <a:extLst>
                  <a:ext uri="{0D108BD9-81ED-4DB2-BD59-A6C34878D82A}">
                    <a16:rowId xmlns:a16="http://schemas.microsoft.com/office/drawing/2014/main" val="3539236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3 - 2018-03-17 09:14:00 </a:t>
                      </a:r>
                      <a:r>
                        <a:rPr kumimoji="0" lang="de-DE" sz="1000" b="0" i="0" u="none" strike="noStrike" kern="1200" cap="none" spc="0" normalizeH="0" baseline="0" noProof="0">
                          <a:ln>
                            <a:noFill/>
                          </a:ln>
                          <a:solidFill>
                            <a:prstClr val="black"/>
                          </a:solidFill>
                          <a:effectLst/>
                          <a:uLnTx/>
                          <a:uFillTx/>
                          <a:latin typeface="+mn-lt"/>
                          <a:ea typeface="+mn-ea"/>
                          <a:cs typeface="+mn-cs"/>
                        </a:rPr>
                        <a:t> 
 Der Schotter musste halt 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29470489"/>
                  </a:ext>
                </a:extLst>
              </a:tr>
            </a:tbl>
          </a:graphicData>
        </a:graphic>
      </p:graphicFrame>
      <p:sp>
        <p:nvSpPr>
          <p:cNvPr id="4" name="Text Placeholder 3">
            <a:extLst>
              <a:ext uri="{FF2B5EF4-FFF2-40B4-BE49-F238E27FC236}">
                <a16:creationId xmlns:a16="http://schemas.microsoft.com/office/drawing/2014/main" id="{7AA9F476-5A82-41BB-A26E-6E25065BA56C}"/>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9905796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F2A39-571F-43E7-8C65-D8C1063000DD}"/>
              </a:ext>
            </a:extLst>
          </p:cNvPr>
          <p:cNvSpPr>
            <a:spLocks noGrp="1"/>
          </p:cNvSpPr>
          <p:nvPr>
            <p:ph type="title"/>
          </p:nvPr>
        </p:nvSpPr>
        <p:spPr/>
        <p:txBody>
          <a:bodyPr/>
          <a:lstStyle/>
          <a:p>
            <a:r>
              <a:rPr lang="en-US"/>
              <a:t>Facebook Facebook - Videostarts | extra 3 - 1 of 3</a:t>
            </a:r>
          </a:p>
        </p:txBody>
      </p:sp>
      <p:graphicFrame>
        <p:nvGraphicFramePr>
          <p:cNvPr id="5" name="Table Placeholder 4">
            <a:extLst>
              <a:ext uri="{FF2B5EF4-FFF2-40B4-BE49-F238E27FC236}">
                <a16:creationId xmlns:a16="http://schemas.microsoft.com/office/drawing/2014/main" id="{7EE52850-AFFD-47EB-994D-EB1490B46292}"/>
              </a:ext>
            </a:extLst>
          </p:cNvPr>
          <p:cNvGraphicFramePr>
            <a:graphicFrameLocks noGrp="1"/>
          </p:cNvGraphicFramePr>
          <p:nvPr>
            <p:ph type="tbl" sz="quarter" idx="13"/>
            <p:extLst>
              <p:ext uri="{D42A27DB-BD31-4B8C-83A1-F6EECF244321}">
                <p14:modId xmlns:p14="http://schemas.microsoft.com/office/powerpoint/2010/main" val="1910021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64315861"/>
                    </a:ext>
                  </a:extLst>
                </a:gridCol>
                <a:gridCol w="822960">
                  <a:extLst>
                    <a:ext uri="{9D8B030D-6E8A-4147-A177-3AD203B41FA5}">
                      <a16:colId xmlns:a16="http://schemas.microsoft.com/office/drawing/2014/main" val="3760301883"/>
                    </a:ext>
                  </a:extLst>
                </a:gridCol>
                <a:gridCol w="822960">
                  <a:extLst>
                    <a:ext uri="{9D8B030D-6E8A-4147-A177-3AD203B41FA5}">
                      <a16:colId xmlns:a16="http://schemas.microsoft.com/office/drawing/2014/main" val="2273936296"/>
                    </a:ext>
                  </a:extLst>
                </a:gridCol>
                <a:gridCol w="822960">
                  <a:extLst>
                    <a:ext uri="{9D8B030D-6E8A-4147-A177-3AD203B41FA5}">
                      <a16:colId xmlns:a16="http://schemas.microsoft.com/office/drawing/2014/main" val="1920574059"/>
                    </a:ext>
                  </a:extLst>
                </a:gridCol>
                <a:gridCol w="822960">
                  <a:extLst>
                    <a:ext uri="{9D8B030D-6E8A-4147-A177-3AD203B41FA5}">
                      <a16:colId xmlns:a16="http://schemas.microsoft.com/office/drawing/2014/main" val="1466705564"/>
                    </a:ext>
                  </a:extLst>
                </a:gridCol>
                <a:gridCol w="822960">
                  <a:extLst>
                    <a:ext uri="{9D8B030D-6E8A-4147-A177-3AD203B41FA5}">
                      <a16:colId xmlns:a16="http://schemas.microsoft.com/office/drawing/2014/main" val="3148200149"/>
                    </a:ext>
                  </a:extLst>
                </a:gridCol>
                <a:gridCol w="822960">
                  <a:extLst>
                    <a:ext uri="{9D8B030D-6E8A-4147-A177-3AD203B41FA5}">
                      <a16:colId xmlns:a16="http://schemas.microsoft.com/office/drawing/2014/main" val="1709324315"/>
                    </a:ext>
                  </a:extLst>
                </a:gridCol>
                <a:gridCol w="822960">
                  <a:extLst>
                    <a:ext uri="{9D8B030D-6E8A-4147-A177-3AD203B41FA5}">
                      <a16:colId xmlns:a16="http://schemas.microsoft.com/office/drawing/2014/main" val="2451442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99283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3 - 2017-10-24 11:36:08</a:t>
                      </a:r>
                      <a:r>
                        <a:rPr kumimoji="0" lang="de-DE" sz="1000" b="0" i="0" u="none" strike="noStrike" kern="1200" cap="none" spc="0" normalizeH="0" baseline="0" noProof="0">
                          <a:ln>
                            <a:noFill/>
                          </a:ln>
                          <a:solidFill>
                            <a:prstClr val="black"/>
                          </a:solidFill>
                          <a:effectLst/>
                          <a:uLnTx/>
                          <a:uFillTx/>
                          <a:latin typeface="+mn-lt"/>
                          <a:ea typeface="+mn-ea"/>
                          <a:cs typeface="+mn-cs"/>
                        </a:rPr>
                        <a:t>
Autokennzeichen-Raten. Das beliebte Reisespiel gibt es auch in Behörden.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Nazi-Kennzeichen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5578506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7480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3 - 2017-09-27 16:45:01</a:t>
                      </a:r>
                      <a:r>
                        <a:rPr kumimoji="0" lang="de-DE" sz="1000" b="0" i="0" u="none" strike="noStrike" kern="1200" cap="none" spc="0" normalizeH="0" baseline="0" noProof="0">
                          <a:ln>
                            <a:noFill/>
                          </a:ln>
                          <a:solidFill>
                            <a:prstClr val="black"/>
                          </a:solidFill>
                          <a:effectLst/>
                          <a:uLnTx/>
                          <a:uFillTx/>
                          <a:latin typeface="+mn-lt"/>
                          <a:ea typeface="+mn-ea"/>
                          <a:cs typeface="+mn-cs"/>
                        </a:rPr>
                        <a:t>
Gerücht des Tages: Frauke Petry will eine Partei mit dem Namen "Die Blauen" gründen.
Was dafür spricht: Ein nüchterner Mensch würde nicht in ihre Partei eintreten.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Der AfD Song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4253001"/>
                  </a:ext>
                </a:extLst>
              </a:tr>
            </a:tbl>
          </a:graphicData>
        </a:graphic>
      </p:graphicFrame>
      <p:sp>
        <p:nvSpPr>
          <p:cNvPr id="4" name="Text Placeholder 3">
            <a:extLst>
              <a:ext uri="{FF2B5EF4-FFF2-40B4-BE49-F238E27FC236}">
                <a16:creationId xmlns:a16="http://schemas.microsoft.com/office/drawing/2014/main" id="{CD4BA6B1-ACAE-43A2-8583-AC69707CF761}"/>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332328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1910C-1519-48D4-934D-57092AEF2599}"/>
              </a:ext>
            </a:extLst>
          </p:cNvPr>
          <p:cNvSpPr>
            <a:spLocks noGrp="1"/>
          </p:cNvSpPr>
          <p:nvPr>
            <p:ph type="title"/>
          </p:nvPr>
        </p:nvSpPr>
        <p:spPr/>
        <p:txBody>
          <a:bodyPr/>
          <a:lstStyle/>
          <a:p>
            <a:r>
              <a:rPr lang="en-US"/>
              <a:t>Facebook Facebook - Videostarts | extra 3 - 2 of 3</a:t>
            </a:r>
          </a:p>
        </p:txBody>
      </p:sp>
      <p:graphicFrame>
        <p:nvGraphicFramePr>
          <p:cNvPr id="5" name="Table Placeholder 4">
            <a:extLst>
              <a:ext uri="{FF2B5EF4-FFF2-40B4-BE49-F238E27FC236}">
                <a16:creationId xmlns:a16="http://schemas.microsoft.com/office/drawing/2014/main" id="{3D7A7D11-507D-48C0-8029-98227943CD79}"/>
              </a:ext>
            </a:extLst>
          </p:cNvPr>
          <p:cNvGraphicFramePr>
            <a:graphicFrameLocks noGrp="1"/>
          </p:cNvGraphicFramePr>
          <p:nvPr>
            <p:ph type="tbl" sz="quarter" idx="13"/>
            <p:extLst>
              <p:ext uri="{D42A27DB-BD31-4B8C-83A1-F6EECF244321}">
                <p14:modId xmlns:p14="http://schemas.microsoft.com/office/powerpoint/2010/main" val="1404909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81929196"/>
                    </a:ext>
                  </a:extLst>
                </a:gridCol>
                <a:gridCol w="822960">
                  <a:extLst>
                    <a:ext uri="{9D8B030D-6E8A-4147-A177-3AD203B41FA5}">
                      <a16:colId xmlns:a16="http://schemas.microsoft.com/office/drawing/2014/main" val="2842070759"/>
                    </a:ext>
                  </a:extLst>
                </a:gridCol>
                <a:gridCol w="822960">
                  <a:extLst>
                    <a:ext uri="{9D8B030D-6E8A-4147-A177-3AD203B41FA5}">
                      <a16:colId xmlns:a16="http://schemas.microsoft.com/office/drawing/2014/main" val="1810051061"/>
                    </a:ext>
                  </a:extLst>
                </a:gridCol>
                <a:gridCol w="822960">
                  <a:extLst>
                    <a:ext uri="{9D8B030D-6E8A-4147-A177-3AD203B41FA5}">
                      <a16:colId xmlns:a16="http://schemas.microsoft.com/office/drawing/2014/main" val="2070174446"/>
                    </a:ext>
                  </a:extLst>
                </a:gridCol>
                <a:gridCol w="822960">
                  <a:extLst>
                    <a:ext uri="{9D8B030D-6E8A-4147-A177-3AD203B41FA5}">
                      <a16:colId xmlns:a16="http://schemas.microsoft.com/office/drawing/2014/main" val="3825742694"/>
                    </a:ext>
                  </a:extLst>
                </a:gridCol>
                <a:gridCol w="822960">
                  <a:extLst>
                    <a:ext uri="{9D8B030D-6E8A-4147-A177-3AD203B41FA5}">
                      <a16:colId xmlns:a16="http://schemas.microsoft.com/office/drawing/2014/main" val="3481021025"/>
                    </a:ext>
                  </a:extLst>
                </a:gridCol>
                <a:gridCol w="822960">
                  <a:extLst>
                    <a:ext uri="{9D8B030D-6E8A-4147-A177-3AD203B41FA5}">
                      <a16:colId xmlns:a16="http://schemas.microsoft.com/office/drawing/2014/main" val="4050308295"/>
                    </a:ext>
                  </a:extLst>
                </a:gridCol>
                <a:gridCol w="822960">
                  <a:extLst>
                    <a:ext uri="{9D8B030D-6E8A-4147-A177-3AD203B41FA5}">
                      <a16:colId xmlns:a16="http://schemas.microsoft.com/office/drawing/2014/main" val="1597815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83005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Extra 3 - 2017-08-20 08:51:00</a:t>
                      </a:r>
                      <a:r>
                        <a:rPr kumimoji="0" lang="en-US" sz="1000" b="0" i="0" u="none" strike="noStrike" kern="1200" cap="none" spc="0" normalizeH="0" baseline="0" noProof="0">
                          <a:ln>
                            <a:noFill/>
                          </a:ln>
                          <a:solidFill>
                            <a:prstClr val="black"/>
                          </a:solidFill>
                          <a:effectLst/>
                          <a:uLnTx/>
                          <a:uFillTx/>
                          <a:latin typeface="+mn-lt"/>
                          <a:ea typeface="+mn-ea"/>
                          <a:cs typeface="+mn-cs"/>
                        </a:rPr>
                        <a:t>
Was kommt bei dir heute auf den Tisch? Paleo-flexitarisch, low carb, vegan oder glutenfrei?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extra 3 Familie: Ernährungs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49832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3 - 2018-02-07 16:09:39</a:t>
                      </a:r>
                      <a:r>
                        <a:rPr kumimoji="0" lang="de-DE" sz="1000" b="0" i="0" u="none" strike="noStrike" kern="1200" cap="none" spc="0" normalizeH="0" baseline="0" noProof="0">
                          <a:ln>
                            <a:noFill/>
                          </a:ln>
                          <a:solidFill>
                            <a:prstClr val="black"/>
                          </a:solidFill>
                          <a:effectLst/>
                          <a:uLnTx/>
                          <a:uFillTx/>
                          <a:latin typeface="+mn-lt"/>
                          <a:ea typeface="+mn-ea"/>
                          <a:cs typeface="+mn-cs"/>
                        </a:rPr>
                        <a:t>
Wir haben einen Neuen!
Maxi Schafroth präsentiert heute erstmals extra  3 spezial - Der reale Irrsinn XXL. Um 22:50 Uhr im NDR.
Hier kommt ein kleiner Vorgeschmack: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Rauchen nach Stundenplan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5325826"/>
                  </a:ext>
                </a:extLst>
              </a:tr>
            </a:tbl>
          </a:graphicData>
        </a:graphic>
      </p:graphicFrame>
      <p:sp>
        <p:nvSpPr>
          <p:cNvPr id="4" name="Text Placeholder 3">
            <a:extLst>
              <a:ext uri="{FF2B5EF4-FFF2-40B4-BE49-F238E27FC236}">
                <a16:creationId xmlns:a16="http://schemas.microsoft.com/office/drawing/2014/main" id="{CD2C7068-AFAA-4E1C-A074-D46117F4B2FC}"/>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354643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6AA5-B481-46A0-9FF3-288EACD43BBC}"/>
              </a:ext>
            </a:extLst>
          </p:cNvPr>
          <p:cNvSpPr>
            <a:spLocks noGrp="1"/>
          </p:cNvSpPr>
          <p:nvPr>
            <p:ph type="title"/>
          </p:nvPr>
        </p:nvSpPr>
        <p:spPr/>
        <p:txBody>
          <a:bodyPr/>
          <a:lstStyle/>
          <a:p>
            <a:r>
              <a:rPr lang="en-US"/>
              <a:t>Facebook Facebook - Videostarts | extra 3 - 3 of 3</a:t>
            </a:r>
          </a:p>
        </p:txBody>
      </p:sp>
      <p:graphicFrame>
        <p:nvGraphicFramePr>
          <p:cNvPr id="5" name="Table Placeholder 4">
            <a:extLst>
              <a:ext uri="{FF2B5EF4-FFF2-40B4-BE49-F238E27FC236}">
                <a16:creationId xmlns:a16="http://schemas.microsoft.com/office/drawing/2014/main" id="{0D493578-46CE-4E44-AE34-27CFEAAEBFF7}"/>
              </a:ext>
            </a:extLst>
          </p:cNvPr>
          <p:cNvGraphicFramePr>
            <a:graphicFrameLocks noGrp="1"/>
          </p:cNvGraphicFramePr>
          <p:nvPr>
            <p:ph type="tbl" sz="quarter" idx="13"/>
            <p:extLst>
              <p:ext uri="{D42A27DB-BD31-4B8C-83A1-F6EECF244321}">
                <p14:modId xmlns:p14="http://schemas.microsoft.com/office/powerpoint/2010/main" val="1356634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91439043"/>
                    </a:ext>
                  </a:extLst>
                </a:gridCol>
                <a:gridCol w="822960">
                  <a:extLst>
                    <a:ext uri="{9D8B030D-6E8A-4147-A177-3AD203B41FA5}">
                      <a16:colId xmlns:a16="http://schemas.microsoft.com/office/drawing/2014/main" val="3672593016"/>
                    </a:ext>
                  </a:extLst>
                </a:gridCol>
                <a:gridCol w="822960">
                  <a:extLst>
                    <a:ext uri="{9D8B030D-6E8A-4147-A177-3AD203B41FA5}">
                      <a16:colId xmlns:a16="http://schemas.microsoft.com/office/drawing/2014/main" val="3409497876"/>
                    </a:ext>
                  </a:extLst>
                </a:gridCol>
                <a:gridCol w="822960">
                  <a:extLst>
                    <a:ext uri="{9D8B030D-6E8A-4147-A177-3AD203B41FA5}">
                      <a16:colId xmlns:a16="http://schemas.microsoft.com/office/drawing/2014/main" val="1301455226"/>
                    </a:ext>
                  </a:extLst>
                </a:gridCol>
                <a:gridCol w="822960">
                  <a:extLst>
                    <a:ext uri="{9D8B030D-6E8A-4147-A177-3AD203B41FA5}">
                      <a16:colId xmlns:a16="http://schemas.microsoft.com/office/drawing/2014/main" val="959074628"/>
                    </a:ext>
                  </a:extLst>
                </a:gridCol>
                <a:gridCol w="822960">
                  <a:extLst>
                    <a:ext uri="{9D8B030D-6E8A-4147-A177-3AD203B41FA5}">
                      <a16:colId xmlns:a16="http://schemas.microsoft.com/office/drawing/2014/main" val="4122430698"/>
                    </a:ext>
                  </a:extLst>
                </a:gridCol>
                <a:gridCol w="822960">
                  <a:extLst>
                    <a:ext uri="{9D8B030D-6E8A-4147-A177-3AD203B41FA5}">
                      <a16:colId xmlns:a16="http://schemas.microsoft.com/office/drawing/2014/main" val="1507162131"/>
                    </a:ext>
                  </a:extLst>
                </a:gridCol>
                <a:gridCol w="822960">
                  <a:extLst>
                    <a:ext uri="{9D8B030D-6E8A-4147-A177-3AD203B41FA5}">
                      <a16:colId xmlns:a16="http://schemas.microsoft.com/office/drawing/2014/main" val="4195897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 inkl. Autostarts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Videostartrate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552438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Extra 3 - 2017-09-10 11:45:45</a:t>
                      </a:r>
                      <a:r>
                        <a:rPr kumimoji="0" lang="de-DE" sz="1000" b="0" i="0" u="none" strike="noStrike" kern="1200" cap="none" spc="0" normalizeH="0" baseline="0" noProof="0">
                          <a:ln>
                            <a:noFill/>
                          </a:ln>
                          <a:solidFill>
                            <a:prstClr val="black"/>
                          </a:solidFill>
                          <a:effectLst/>
                          <a:uLnTx/>
                          <a:uFillTx/>
                          <a:latin typeface="+mn-lt"/>
                          <a:ea typeface="+mn-ea"/>
                          <a:cs typeface="+mn-cs"/>
                        </a:rPr>
                        <a:t>
Kannste dir nicht ausdenken ...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Irre Sperrmaßnahme auf Stephanibrücke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76935102"/>
                  </a:ext>
                </a:extLst>
              </a:tr>
            </a:tbl>
          </a:graphicData>
        </a:graphic>
      </p:graphicFrame>
      <p:sp>
        <p:nvSpPr>
          <p:cNvPr id="4" name="Text Placeholder 3">
            <a:extLst>
              <a:ext uri="{FF2B5EF4-FFF2-40B4-BE49-F238E27FC236}">
                <a16:creationId xmlns:a16="http://schemas.microsoft.com/office/drawing/2014/main" id="{7014DE7A-D881-410F-BE46-937D49C0C1CA}"/>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37572344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74E46-47DB-44E0-A799-1694EA913911}"/>
              </a:ext>
            </a:extLst>
          </p:cNvPr>
          <p:cNvSpPr>
            <a:spLocks noGrp="1"/>
          </p:cNvSpPr>
          <p:nvPr>
            <p:ph type="title"/>
          </p:nvPr>
        </p:nvSpPr>
        <p:spPr/>
        <p:txBody>
          <a:bodyPr/>
          <a:lstStyle/>
          <a:p>
            <a:r>
              <a:rPr lang="en-US"/>
              <a:t>Facebook Eigene Videos - Crossposts - Export | extra 3 - 1 of 7</a:t>
            </a:r>
          </a:p>
        </p:txBody>
      </p:sp>
      <p:graphicFrame>
        <p:nvGraphicFramePr>
          <p:cNvPr id="5" name="Table Placeholder 4">
            <a:extLst>
              <a:ext uri="{FF2B5EF4-FFF2-40B4-BE49-F238E27FC236}">
                <a16:creationId xmlns:a16="http://schemas.microsoft.com/office/drawing/2014/main" id="{9A06BA1F-1CB9-454E-8A38-125BE1390AC8}"/>
              </a:ext>
            </a:extLst>
          </p:cNvPr>
          <p:cNvGraphicFramePr>
            <a:graphicFrameLocks noGrp="1"/>
          </p:cNvGraphicFramePr>
          <p:nvPr>
            <p:ph type="tbl" sz="quarter" idx="13"/>
            <p:extLst>
              <p:ext uri="{D42A27DB-BD31-4B8C-83A1-F6EECF244321}">
                <p14:modId xmlns:p14="http://schemas.microsoft.com/office/powerpoint/2010/main" val="584913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926492333"/>
                    </a:ext>
                  </a:extLst>
                </a:gridCol>
                <a:gridCol w="493776">
                  <a:extLst>
                    <a:ext uri="{9D8B030D-6E8A-4147-A177-3AD203B41FA5}">
                      <a16:colId xmlns:a16="http://schemas.microsoft.com/office/drawing/2014/main" val="2066673644"/>
                    </a:ext>
                  </a:extLst>
                </a:gridCol>
                <a:gridCol w="411480">
                  <a:extLst>
                    <a:ext uri="{9D8B030D-6E8A-4147-A177-3AD203B41FA5}">
                      <a16:colId xmlns:a16="http://schemas.microsoft.com/office/drawing/2014/main" val="722744460"/>
                    </a:ext>
                  </a:extLst>
                </a:gridCol>
                <a:gridCol w="411480">
                  <a:extLst>
                    <a:ext uri="{9D8B030D-6E8A-4147-A177-3AD203B41FA5}">
                      <a16:colId xmlns:a16="http://schemas.microsoft.com/office/drawing/2014/main" val="1411899394"/>
                    </a:ext>
                  </a:extLst>
                </a:gridCol>
                <a:gridCol w="246888">
                  <a:extLst>
                    <a:ext uri="{9D8B030D-6E8A-4147-A177-3AD203B41FA5}">
                      <a16:colId xmlns:a16="http://schemas.microsoft.com/office/drawing/2014/main" val="2225536481"/>
                    </a:ext>
                  </a:extLst>
                </a:gridCol>
                <a:gridCol w="658368">
                  <a:extLst>
                    <a:ext uri="{9D8B030D-6E8A-4147-A177-3AD203B41FA5}">
                      <a16:colId xmlns:a16="http://schemas.microsoft.com/office/drawing/2014/main" val="2432504875"/>
                    </a:ext>
                  </a:extLst>
                </a:gridCol>
                <a:gridCol w="576072">
                  <a:extLst>
                    <a:ext uri="{9D8B030D-6E8A-4147-A177-3AD203B41FA5}">
                      <a16:colId xmlns:a16="http://schemas.microsoft.com/office/drawing/2014/main" val="817491713"/>
                    </a:ext>
                  </a:extLst>
                </a:gridCol>
                <a:gridCol w="576072">
                  <a:extLst>
                    <a:ext uri="{9D8B030D-6E8A-4147-A177-3AD203B41FA5}">
                      <a16:colId xmlns:a16="http://schemas.microsoft.com/office/drawing/2014/main" val="19806"/>
                    </a:ext>
                  </a:extLst>
                </a:gridCol>
                <a:gridCol w="411480">
                  <a:extLst>
                    <a:ext uri="{9D8B030D-6E8A-4147-A177-3AD203B41FA5}">
                      <a16:colId xmlns:a16="http://schemas.microsoft.com/office/drawing/2014/main" val="2984865582"/>
                    </a:ext>
                  </a:extLst>
                </a:gridCol>
                <a:gridCol w="658368">
                  <a:extLst>
                    <a:ext uri="{9D8B030D-6E8A-4147-A177-3AD203B41FA5}">
                      <a16:colId xmlns:a16="http://schemas.microsoft.com/office/drawing/2014/main" val="570383335"/>
                    </a:ext>
                  </a:extLst>
                </a:gridCol>
                <a:gridCol w="329184">
                  <a:extLst>
                    <a:ext uri="{9D8B030D-6E8A-4147-A177-3AD203B41FA5}">
                      <a16:colId xmlns:a16="http://schemas.microsoft.com/office/drawing/2014/main" val="1392571096"/>
                    </a:ext>
                  </a:extLst>
                </a:gridCol>
                <a:gridCol w="493776">
                  <a:extLst>
                    <a:ext uri="{9D8B030D-6E8A-4147-A177-3AD203B41FA5}">
                      <a16:colId xmlns:a16="http://schemas.microsoft.com/office/drawing/2014/main" val="2972567840"/>
                    </a:ext>
                  </a:extLst>
                </a:gridCol>
                <a:gridCol w="329184">
                  <a:extLst>
                    <a:ext uri="{9D8B030D-6E8A-4147-A177-3AD203B41FA5}">
                      <a16:colId xmlns:a16="http://schemas.microsoft.com/office/drawing/2014/main" val="1630822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74786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3 - 2018-04-06 14:42:00 </a:t>
                      </a:r>
                      <a:r>
                        <a:rPr kumimoji="0" lang="de-DE" sz="1000" b="0" i="0" u="none" strike="noStrike" kern="1200" cap="none" spc="0" normalizeH="0" baseline="0" noProof="0">
                          <a:ln>
                            <a:noFill/>
                          </a:ln>
                          <a:solidFill>
                            <a:prstClr val="black"/>
                          </a:solidFill>
                          <a:effectLst/>
                          <a:uLnTx/>
                          <a:uFillTx/>
                          <a:latin typeface="+mn-lt"/>
                          <a:ea typeface="+mn-ea"/>
                          <a:cs typeface="+mn-cs"/>
                        </a:rPr>
                        <a:t> 
 Das Wichtigste zum heutigen Weltgesundheitstag: Die richtige Diät!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5316071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112723</a:t>
                      </a:r>
                    </a:p>
                  </a:txBody>
                  <a:tcPr/>
                </a:tc>
                <a:extLst>
                  <a:ext uri="{0D108BD9-81ED-4DB2-BD59-A6C34878D82A}">
                    <a16:rowId xmlns:a16="http://schemas.microsoft.com/office/drawing/2014/main" val="363461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3 - 2017-08-20 08:51:00 </a:t>
                      </a:r>
                      <a:r>
                        <a:rPr kumimoji="0" lang="de-DE" sz="1000" b="0" i="0" u="none" strike="noStrike" kern="1200" cap="none" spc="0" normalizeH="0" baseline="0" noProof="0">
                          <a:ln>
                            <a:noFill/>
                          </a:ln>
                          <a:solidFill>
                            <a:prstClr val="black"/>
                          </a:solidFill>
                          <a:effectLst/>
                          <a:uLnTx/>
                          <a:uFillTx/>
                          <a:latin typeface="+mn-lt"/>
                          <a:ea typeface="+mn-ea"/>
                          <a:cs typeface="+mn-cs"/>
                        </a:rPr>
                        <a:t> 
 Was kommt bei dir heute auf den Tisch? Paleo-flexitarisch, low carb, vegan oder glutenfrei?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5316071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112723</a:t>
                      </a:r>
                    </a:p>
                  </a:txBody>
                  <a:tcPr/>
                </a:tc>
                <a:extLst>
                  <a:ext uri="{0D108BD9-81ED-4DB2-BD59-A6C34878D82A}">
                    <a16:rowId xmlns:a16="http://schemas.microsoft.com/office/drawing/2014/main" val="209240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3 - 2018-03-07 09:24:00 </a:t>
                      </a:r>
                      <a:r>
                        <a:rPr kumimoji="0" lang="de-DE" sz="1000" b="0" i="0" u="none" strike="noStrike" kern="1200" cap="none" spc="0" normalizeH="0" baseline="0" noProof="0">
                          <a:ln>
                            <a:noFill/>
                          </a:ln>
                          <a:solidFill>
                            <a:prstClr val="black"/>
                          </a:solidFill>
                          <a:effectLst/>
                          <a:uLnTx/>
                          <a:uFillTx/>
                          <a:latin typeface="+mn-lt"/>
                          <a:ea typeface="+mn-ea"/>
                          <a:cs typeface="+mn-cs"/>
                        </a:rPr>
                        <a:t> 
 Heute ist Tag der gesunden Ernährung. Also was kommt bei dir heute auf den Tisch? Paleo-flexitarisch, low carb, vegan oder glutenfrei?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5316071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112723</a:t>
                      </a:r>
                    </a:p>
                  </a:txBody>
                  <a:tcPr/>
                </a:tc>
                <a:extLst>
                  <a:ext uri="{0D108BD9-81ED-4DB2-BD59-A6C34878D82A}">
                    <a16:rowId xmlns:a16="http://schemas.microsoft.com/office/drawing/2014/main" val="2017759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3 - 2017-09-27 16:45:01 </a:t>
                      </a:r>
                      <a:r>
                        <a:rPr kumimoji="0" lang="de-DE" sz="1000" b="0" i="0" u="none" strike="noStrike" kern="1200" cap="none" spc="0" normalizeH="0" baseline="0" noProof="0">
                          <a:ln>
                            <a:noFill/>
                          </a:ln>
                          <a:solidFill>
                            <a:prstClr val="black"/>
                          </a:solidFill>
                          <a:effectLst/>
                          <a:uLnTx/>
                          <a:uFillTx/>
                          <a:latin typeface="+mn-lt"/>
                          <a:ea typeface="+mn-ea"/>
                          <a:cs typeface="+mn-cs"/>
                        </a:rPr>
                        <a:t> 
 Gerücht des Tages: Frauke Petry will eine Partei mit dem Namen "Die Blauen" gründen.
Was dafür spricht: Ein nüchterner Mensch würde nicht in ihre Partei eintreten.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100851</a:t>
                      </a:r>
                    </a:p>
                  </a:txBody>
                  <a:tcPr/>
                </a:tc>
                <a:extLst>
                  <a:ext uri="{0D108BD9-81ED-4DB2-BD59-A6C34878D82A}">
                    <a16:rowId xmlns:a16="http://schemas.microsoft.com/office/drawing/2014/main" val="1241730621"/>
                  </a:ext>
                </a:extLst>
              </a:tr>
            </a:tbl>
          </a:graphicData>
        </a:graphic>
      </p:graphicFrame>
      <p:sp>
        <p:nvSpPr>
          <p:cNvPr id="4" name="Text Placeholder 3">
            <a:extLst>
              <a:ext uri="{FF2B5EF4-FFF2-40B4-BE49-F238E27FC236}">
                <a16:creationId xmlns:a16="http://schemas.microsoft.com/office/drawing/2014/main" id="{504BEECA-1AF3-4808-AD2A-29054BE3F861}"/>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42354569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A45C5-E761-40CB-8CE8-8135C4DCCB26}"/>
              </a:ext>
            </a:extLst>
          </p:cNvPr>
          <p:cNvSpPr>
            <a:spLocks noGrp="1"/>
          </p:cNvSpPr>
          <p:nvPr>
            <p:ph type="title"/>
          </p:nvPr>
        </p:nvSpPr>
        <p:spPr/>
        <p:txBody>
          <a:bodyPr/>
          <a:lstStyle/>
          <a:p>
            <a:r>
              <a:rPr lang="en-US"/>
              <a:t>Facebook Eigene Videos - Crossposts - Export | extra 3 - 2 of 7</a:t>
            </a:r>
          </a:p>
        </p:txBody>
      </p:sp>
      <p:graphicFrame>
        <p:nvGraphicFramePr>
          <p:cNvPr id="5" name="Table Placeholder 4">
            <a:extLst>
              <a:ext uri="{FF2B5EF4-FFF2-40B4-BE49-F238E27FC236}">
                <a16:creationId xmlns:a16="http://schemas.microsoft.com/office/drawing/2014/main" id="{41D5E76F-DA70-462E-99B2-1AB4FB5EE357}"/>
              </a:ext>
            </a:extLst>
          </p:cNvPr>
          <p:cNvGraphicFramePr>
            <a:graphicFrameLocks noGrp="1"/>
          </p:cNvGraphicFramePr>
          <p:nvPr>
            <p:ph type="tbl" sz="quarter" idx="13"/>
            <p:extLst>
              <p:ext uri="{D42A27DB-BD31-4B8C-83A1-F6EECF244321}">
                <p14:modId xmlns:p14="http://schemas.microsoft.com/office/powerpoint/2010/main" val="3586350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140685495"/>
                    </a:ext>
                  </a:extLst>
                </a:gridCol>
                <a:gridCol w="493776">
                  <a:extLst>
                    <a:ext uri="{9D8B030D-6E8A-4147-A177-3AD203B41FA5}">
                      <a16:colId xmlns:a16="http://schemas.microsoft.com/office/drawing/2014/main" val="2175792997"/>
                    </a:ext>
                  </a:extLst>
                </a:gridCol>
                <a:gridCol w="411480">
                  <a:extLst>
                    <a:ext uri="{9D8B030D-6E8A-4147-A177-3AD203B41FA5}">
                      <a16:colId xmlns:a16="http://schemas.microsoft.com/office/drawing/2014/main" val="3728358079"/>
                    </a:ext>
                  </a:extLst>
                </a:gridCol>
                <a:gridCol w="411480">
                  <a:extLst>
                    <a:ext uri="{9D8B030D-6E8A-4147-A177-3AD203B41FA5}">
                      <a16:colId xmlns:a16="http://schemas.microsoft.com/office/drawing/2014/main" val="3488940756"/>
                    </a:ext>
                  </a:extLst>
                </a:gridCol>
                <a:gridCol w="246888">
                  <a:extLst>
                    <a:ext uri="{9D8B030D-6E8A-4147-A177-3AD203B41FA5}">
                      <a16:colId xmlns:a16="http://schemas.microsoft.com/office/drawing/2014/main" val="4143985537"/>
                    </a:ext>
                  </a:extLst>
                </a:gridCol>
                <a:gridCol w="658368">
                  <a:extLst>
                    <a:ext uri="{9D8B030D-6E8A-4147-A177-3AD203B41FA5}">
                      <a16:colId xmlns:a16="http://schemas.microsoft.com/office/drawing/2014/main" val="3962163171"/>
                    </a:ext>
                  </a:extLst>
                </a:gridCol>
                <a:gridCol w="576072">
                  <a:extLst>
                    <a:ext uri="{9D8B030D-6E8A-4147-A177-3AD203B41FA5}">
                      <a16:colId xmlns:a16="http://schemas.microsoft.com/office/drawing/2014/main" val="1485597893"/>
                    </a:ext>
                  </a:extLst>
                </a:gridCol>
                <a:gridCol w="576072">
                  <a:extLst>
                    <a:ext uri="{9D8B030D-6E8A-4147-A177-3AD203B41FA5}">
                      <a16:colId xmlns:a16="http://schemas.microsoft.com/office/drawing/2014/main" val="1551179697"/>
                    </a:ext>
                  </a:extLst>
                </a:gridCol>
                <a:gridCol w="411480">
                  <a:extLst>
                    <a:ext uri="{9D8B030D-6E8A-4147-A177-3AD203B41FA5}">
                      <a16:colId xmlns:a16="http://schemas.microsoft.com/office/drawing/2014/main" val="432234460"/>
                    </a:ext>
                  </a:extLst>
                </a:gridCol>
                <a:gridCol w="658368">
                  <a:extLst>
                    <a:ext uri="{9D8B030D-6E8A-4147-A177-3AD203B41FA5}">
                      <a16:colId xmlns:a16="http://schemas.microsoft.com/office/drawing/2014/main" val="345457981"/>
                    </a:ext>
                  </a:extLst>
                </a:gridCol>
                <a:gridCol w="329184">
                  <a:extLst>
                    <a:ext uri="{9D8B030D-6E8A-4147-A177-3AD203B41FA5}">
                      <a16:colId xmlns:a16="http://schemas.microsoft.com/office/drawing/2014/main" val="1832125783"/>
                    </a:ext>
                  </a:extLst>
                </a:gridCol>
                <a:gridCol w="493776">
                  <a:extLst>
                    <a:ext uri="{9D8B030D-6E8A-4147-A177-3AD203B41FA5}">
                      <a16:colId xmlns:a16="http://schemas.microsoft.com/office/drawing/2014/main" val="2175839279"/>
                    </a:ext>
                  </a:extLst>
                </a:gridCol>
                <a:gridCol w="329184">
                  <a:extLst>
                    <a:ext uri="{9D8B030D-6E8A-4147-A177-3AD203B41FA5}">
                      <a16:colId xmlns:a16="http://schemas.microsoft.com/office/drawing/2014/main" val="3898197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44803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3 - 2017-12-19 17:04:00 </a:t>
                      </a:r>
                      <a:r>
                        <a:rPr kumimoji="0" lang="de-DE" sz="1000" b="0" i="0" u="none" strike="noStrike" kern="1200" cap="none" spc="0" normalizeH="0" baseline="0" noProof="0">
                          <a:ln>
                            <a:noFill/>
                          </a:ln>
                          <a:solidFill>
                            <a:prstClr val="black"/>
                          </a:solidFill>
                          <a:effectLst/>
                          <a:uLnTx/>
                          <a:uFillTx/>
                          <a:latin typeface="+mn-lt"/>
                          <a:ea typeface="+mn-ea"/>
                          <a:cs typeface="+mn-cs"/>
                        </a:rPr>
                        <a:t> 
 Unsere Besten 2017:
Widerliche Hetze? Linksgrünversiffte Propaganda? Und das von unseren Zwangsbühren? 
Wir finden's lustig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5622269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100851</a:t>
                      </a:r>
                    </a:p>
                  </a:txBody>
                  <a:tcPr/>
                </a:tc>
                <a:extLst>
                  <a:ext uri="{0D108BD9-81ED-4DB2-BD59-A6C34878D82A}">
                    <a16:rowId xmlns:a16="http://schemas.microsoft.com/office/drawing/2014/main" val="3254460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3 - 2017-10-24 11:36:08 </a:t>
                      </a:r>
                      <a:r>
                        <a:rPr kumimoji="0" lang="de-DE" sz="1000" b="0" i="0" u="none" strike="noStrike" kern="1200" cap="none" spc="0" normalizeH="0" baseline="0" noProof="0">
                          <a:ln>
                            <a:noFill/>
                          </a:ln>
                          <a:solidFill>
                            <a:prstClr val="black"/>
                          </a:solidFill>
                          <a:effectLst/>
                          <a:uLnTx/>
                          <a:uFillTx/>
                          <a:latin typeface="+mn-lt"/>
                          <a:ea typeface="+mn-ea"/>
                          <a:cs typeface="+mn-cs"/>
                        </a:rPr>
                        <a:t> 
 Autokennzeichen-Raten. Das beliebte Reisespiel gibt es auch in Behörden.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5578505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3588239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7295431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46984</a:t>
                      </a:r>
                    </a:p>
                  </a:txBody>
                  <a:tcPr/>
                </a:tc>
                <a:extLst>
                  <a:ext uri="{0D108BD9-81ED-4DB2-BD59-A6C34878D82A}">
                    <a16:rowId xmlns:a16="http://schemas.microsoft.com/office/drawing/2014/main" val="242009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3 - 2017-09-03 08:55:00 </a:t>
                      </a:r>
                      <a:r>
                        <a:rPr kumimoji="0" lang="de-DE" sz="1000" b="0" i="0" u="none" strike="noStrike" kern="1200" cap="none" spc="0" normalizeH="0" baseline="0" noProof="0">
                          <a:ln>
                            <a:noFill/>
                          </a:ln>
                          <a:solidFill>
                            <a:prstClr val="black"/>
                          </a:solidFill>
                          <a:effectLst/>
                          <a:uLnTx/>
                          <a:uFillTx/>
                          <a:latin typeface="+mn-lt"/>
                          <a:ea typeface="+mn-ea"/>
                          <a:cs typeface="+mn-cs"/>
                        </a:rPr>
                        <a:t> 
 Ist ihr Kind auch hochbegabt?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6459250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19329</a:t>
                      </a:r>
                    </a:p>
                  </a:txBody>
                  <a:tcPr/>
                </a:tc>
                <a:extLst>
                  <a:ext uri="{0D108BD9-81ED-4DB2-BD59-A6C34878D82A}">
                    <a16:rowId xmlns:a16="http://schemas.microsoft.com/office/drawing/2014/main" val="336981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3 - 2018-04-22 09:15:01 </a:t>
                      </a:r>
                      <a:r>
                        <a:rPr kumimoji="0" lang="de-DE" sz="1000" b="0" i="0" u="none" strike="noStrike" kern="1200" cap="none" spc="0" normalizeH="0" baseline="0" noProof="0">
                          <a:ln>
                            <a:noFill/>
                          </a:ln>
                          <a:solidFill>
                            <a:prstClr val="black"/>
                          </a:solidFill>
                          <a:effectLst/>
                          <a:uLnTx/>
                          <a:uFillTx/>
                          <a:latin typeface="+mn-lt"/>
                          <a:ea typeface="+mn-ea"/>
                          <a:cs typeface="+mn-cs"/>
                        </a:rPr>
                        <a:t> 
 Heute ist Tag der Erde! Und wir haben ihr eine Party geschmissen. Na ja. So oder so ähnlich.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3986083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6745852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69617</a:t>
                      </a:r>
                    </a:p>
                  </a:txBody>
                  <a:tcPr/>
                </a:tc>
                <a:extLst>
                  <a:ext uri="{0D108BD9-81ED-4DB2-BD59-A6C34878D82A}">
                    <a16:rowId xmlns:a16="http://schemas.microsoft.com/office/drawing/2014/main" val="1613234651"/>
                  </a:ext>
                </a:extLst>
              </a:tr>
            </a:tbl>
          </a:graphicData>
        </a:graphic>
      </p:graphicFrame>
      <p:sp>
        <p:nvSpPr>
          <p:cNvPr id="4" name="Text Placeholder 3">
            <a:extLst>
              <a:ext uri="{FF2B5EF4-FFF2-40B4-BE49-F238E27FC236}">
                <a16:creationId xmlns:a16="http://schemas.microsoft.com/office/drawing/2014/main" id="{630F4004-AD23-4BA6-AD6E-01BCFA669B49}"/>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9203799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6E11D-4315-4968-82C0-14E7A31653C0}"/>
              </a:ext>
            </a:extLst>
          </p:cNvPr>
          <p:cNvSpPr>
            <a:spLocks noGrp="1"/>
          </p:cNvSpPr>
          <p:nvPr>
            <p:ph type="title"/>
          </p:nvPr>
        </p:nvSpPr>
        <p:spPr/>
        <p:txBody>
          <a:bodyPr/>
          <a:lstStyle/>
          <a:p>
            <a:r>
              <a:rPr lang="en-US"/>
              <a:t>Facebook Eigene Videos - Crossposts - Export | extra 3 - 3 of 7</a:t>
            </a:r>
          </a:p>
        </p:txBody>
      </p:sp>
      <p:graphicFrame>
        <p:nvGraphicFramePr>
          <p:cNvPr id="5" name="Table Placeholder 4">
            <a:extLst>
              <a:ext uri="{FF2B5EF4-FFF2-40B4-BE49-F238E27FC236}">
                <a16:creationId xmlns:a16="http://schemas.microsoft.com/office/drawing/2014/main" id="{2DFE2E1D-D1B6-4CBC-9154-39BE97294EF6}"/>
              </a:ext>
            </a:extLst>
          </p:cNvPr>
          <p:cNvGraphicFramePr>
            <a:graphicFrameLocks noGrp="1"/>
          </p:cNvGraphicFramePr>
          <p:nvPr>
            <p:ph type="tbl" sz="quarter" idx="13"/>
            <p:extLst>
              <p:ext uri="{D42A27DB-BD31-4B8C-83A1-F6EECF244321}">
                <p14:modId xmlns:p14="http://schemas.microsoft.com/office/powerpoint/2010/main" val="2713961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264787431"/>
                    </a:ext>
                  </a:extLst>
                </a:gridCol>
                <a:gridCol w="493776">
                  <a:extLst>
                    <a:ext uri="{9D8B030D-6E8A-4147-A177-3AD203B41FA5}">
                      <a16:colId xmlns:a16="http://schemas.microsoft.com/office/drawing/2014/main" val="2382311012"/>
                    </a:ext>
                  </a:extLst>
                </a:gridCol>
                <a:gridCol w="411480">
                  <a:extLst>
                    <a:ext uri="{9D8B030D-6E8A-4147-A177-3AD203B41FA5}">
                      <a16:colId xmlns:a16="http://schemas.microsoft.com/office/drawing/2014/main" val="2021980504"/>
                    </a:ext>
                  </a:extLst>
                </a:gridCol>
                <a:gridCol w="411480">
                  <a:extLst>
                    <a:ext uri="{9D8B030D-6E8A-4147-A177-3AD203B41FA5}">
                      <a16:colId xmlns:a16="http://schemas.microsoft.com/office/drawing/2014/main" val="1761609983"/>
                    </a:ext>
                  </a:extLst>
                </a:gridCol>
                <a:gridCol w="246888">
                  <a:extLst>
                    <a:ext uri="{9D8B030D-6E8A-4147-A177-3AD203B41FA5}">
                      <a16:colId xmlns:a16="http://schemas.microsoft.com/office/drawing/2014/main" val="852949289"/>
                    </a:ext>
                  </a:extLst>
                </a:gridCol>
                <a:gridCol w="658368">
                  <a:extLst>
                    <a:ext uri="{9D8B030D-6E8A-4147-A177-3AD203B41FA5}">
                      <a16:colId xmlns:a16="http://schemas.microsoft.com/office/drawing/2014/main" val="1966925468"/>
                    </a:ext>
                  </a:extLst>
                </a:gridCol>
                <a:gridCol w="576072">
                  <a:extLst>
                    <a:ext uri="{9D8B030D-6E8A-4147-A177-3AD203B41FA5}">
                      <a16:colId xmlns:a16="http://schemas.microsoft.com/office/drawing/2014/main" val="2955512192"/>
                    </a:ext>
                  </a:extLst>
                </a:gridCol>
                <a:gridCol w="576072">
                  <a:extLst>
                    <a:ext uri="{9D8B030D-6E8A-4147-A177-3AD203B41FA5}">
                      <a16:colId xmlns:a16="http://schemas.microsoft.com/office/drawing/2014/main" val="1283023752"/>
                    </a:ext>
                  </a:extLst>
                </a:gridCol>
                <a:gridCol w="411480">
                  <a:extLst>
                    <a:ext uri="{9D8B030D-6E8A-4147-A177-3AD203B41FA5}">
                      <a16:colId xmlns:a16="http://schemas.microsoft.com/office/drawing/2014/main" val="4172911098"/>
                    </a:ext>
                  </a:extLst>
                </a:gridCol>
                <a:gridCol w="658368">
                  <a:extLst>
                    <a:ext uri="{9D8B030D-6E8A-4147-A177-3AD203B41FA5}">
                      <a16:colId xmlns:a16="http://schemas.microsoft.com/office/drawing/2014/main" val="2370306828"/>
                    </a:ext>
                  </a:extLst>
                </a:gridCol>
                <a:gridCol w="329184">
                  <a:extLst>
                    <a:ext uri="{9D8B030D-6E8A-4147-A177-3AD203B41FA5}">
                      <a16:colId xmlns:a16="http://schemas.microsoft.com/office/drawing/2014/main" val="3207775583"/>
                    </a:ext>
                  </a:extLst>
                </a:gridCol>
                <a:gridCol w="493776">
                  <a:extLst>
                    <a:ext uri="{9D8B030D-6E8A-4147-A177-3AD203B41FA5}">
                      <a16:colId xmlns:a16="http://schemas.microsoft.com/office/drawing/2014/main" val="923077538"/>
                    </a:ext>
                  </a:extLst>
                </a:gridCol>
                <a:gridCol w="329184">
                  <a:extLst>
                    <a:ext uri="{9D8B030D-6E8A-4147-A177-3AD203B41FA5}">
                      <a16:colId xmlns:a16="http://schemas.microsoft.com/office/drawing/2014/main" val="1060734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239041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3 - 2017-12-26 09:31:38 </a:t>
                      </a:r>
                      <a:r>
                        <a:rPr kumimoji="0" lang="de-DE" sz="1000" b="0" i="0" u="none" strike="noStrike" kern="1200" cap="none" spc="0" normalizeH="0" baseline="0" noProof="0">
                          <a:ln>
                            <a:noFill/>
                          </a:ln>
                          <a:solidFill>
                            <a:prstClr val="black"/>
                          </a:solidFill>
                          <a:effectLst/>
                          <a:uLnTx/>
                          <a:uFillTx/>
                          <a:latin typeface="+mn-lt"/>
                          <a:ea typeface="+mn-ea"/>
                          <a:cs typeface="+mn-cs"/>
                        </a:rPr>
                        <a:t> 
 Unsere Besten 2017:
Die würden wir nicht zu Weihnachten einladen.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3986040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6745852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69617</a:t>
                      </a:r>
                    </a:p>
                  </a:txBody>
                  <a:tcPr/>
                </a:tc>
                <a:extLst>
                  <a:ext uri="{0D108BD9-81ED-4DB2-BD59-A6C34878D82A}">
                    <a16:rowId xmlns:a16="http://schemas.microsoft.com/office/drawing/2014/main" val="3603210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3 - 2017-11-16 11:17:32 </a:t>
                      </a:r>
                      <a:r>
                        <a:rPr kumimoji="0" lang="de-DE" sz="1000" b="0" i="0" u="none" strike="noStrike" kern="1200" cap="none" spc="0" normalizeH="0" baseline="0" noProof="0">
                          <a:ln>
                            <a:noFill/>
                          </a:ln>
                          <a:solidFill>
                            <a:prstClr val="black"/>
                          </a:solidFill>
                          <a:effectLst/>
                          <a:uLnTx/>
                          <a:uFillTx/>
                          <a:latin typeface="+mn-lt"/>
                          <a:ea typeface="+mn-ea"/>
                          <a:cs typeface="+mn-cs"/>
                        </a:rPr>
                        <a:t> 
 Also wir würden die rausschmeißen.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3986019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2972260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6745852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69616</a:t>
                      </a:r>
                    </a:p>
                  </a:txBody>
                  <a:tcPr/>
                </a:tc>
                <a:extLst>
                  <a:ext uri="{0D108BD9-81ED-4DB2-BD59-A6C34878D82A}">
                    <a16:rowId xmlns:a16="http://schemas.microsoft.com/office/drawing/2014/main" val="380319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3 - 2018-03-24 11:21:52 </a:t>
                      </a:r>
                      <a:r>
                        <a:rPr kumimoji="0" lang="de-DE" sz="1000" b="0" i="0" u="none" strike="noStrike" kern="1200" cap="none" spc="0" normalizeH="0" baseline="0" noProof="0">
                          <a:ln>
                            <a:noFill/>
                          </a:ln>
                          <a:solidFill>
                            <a:prstClr val="black"/>
                          </a:solidFill>
                          <a:effectLst/>
                          <a:uLnTx/>
                          <a:uFillTx/>
                          <a:latin typeface="+mn-lt"/>
                          <a:ea typeface="+mn-ea"/>
                          <a:cs typeface="+mn-cs"/>
                        </a:rPr>
                        <a:t> 
 Warum benimmst du dich im realen Leben nicht genauso wie auf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3420743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7527917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55076</a:t>
                      </a:r>
                    </a:p>
                  </a:txBody>
                  <a:tcPr/>
                </a:tc>
                <a:extLst>
                  <a:ext uri="{0D108BD9-81ED-4DB2-BD59-A6C34878D82A}">
                    <a16:rowId xmlns:a16="http://schemas.microsoft.com/office/drawing/2014/main" val="161573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3 - 2018-02-07 16:09:39 </a:t>
                      </a:r>
                      <a:r>
                        <a:rPr kumimoji="0" lang="de-DE" sz="1000" b="0" i="0" u="none" strike="noStrike" kern="1200" cap="none" spc="0" normalizeH="0" baseline="0" noProof="0">
                          <a:ln>
                            <a:noFill/>
                          </a:ln>
                          <a:solidFill>
                            <a:prstClr val="black"/>
                          </a:solidFill>
                          <a:effectLst/>
                          <a:uLnTx/>
                          <a:uFillTx/>
                          <a:latin typeface="+mn-lt"/>
                          <a:ea typeface="+mn-ea"/>
                          <a:cs typeface="+mn-cs"/>
                        </a:rPr>
                        <a:t> 
 Wir haben einen Neuen!
Maxi Schafroth präsentiert heute erstmals extra  3 spezial - Der reale Irrsinn XXL. Um 22:50 Uhr im NDR.
Hier kommt ein kleiner Vorgeschmack: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24356</a:t>
                      </a:r>
                    </a:p>
                  </a:txBody>
                  <a:tcPr/>
                </a:tc>
                <a:extLst>
                  <a:ext uri="{0D108BD9-81ED-4DB2-BD59-A6C34878D82A}">
                    <a16:rowId xmlns:a16="http://schemas.microsoft.com/office/drawing/2014/main" val="718891817"/>
                  </a:ext>
                </a:extLst>
              </a:tr>
            </a:tbl>
          </a:graphicData>
        </a:graphic>
      </p:graphicFrame>
      <p:sp>
        <p:nvSpPr>
          <p:cNvPr id="4" name="Text Placeholder 3">
            <a:extLst>
              <a:ext uri="{FF2B5EF4-FFF2-40B4-BE49-F238E27FC236}">
                <a16:creationId xmlns:a16="http://schemas.microsoft.com/office/drawing/2014/main" id="{714D0AB1-3ECC-42C4-BF5E-3CFB31F5981C}"/>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1294128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1DC98-BD23-447B-800E-B09822980731}"/>
              </a:ext>
            </a:extLst>
          </p:cNvPr>
          <p:cNvSpPr>
            <a:spLocks noGrp="1"/>
          </p:cNvSpPr>
          <p:nvPr>
            <p:ph type="title"/>
          </p:nvPr>
        </p:nvSpPr>
        <p:spPr/>
        <p:txBody>
          <a:bodyPr/>
          <a:lstStyle/>
          <a:p>
            <a:r>
              <a:rPr lang="en-US"/>
              <a:t>Facebook Eigene Videos - Crossposts - Export | extra 3 - 4 of 7</a:t>
            </a:r>
          </a:p>
        </p:txBody>
      </p:sp>
      <p:graphicFrame>
        <p:nvGraphicFramePr>
          <p:cNvPr id="5" name="Table Placeholder 4">
            <a:extLst>
              <a:ext uri="{FF2B5EF4-FFF2-40B4-BE49-F238E27FC236}">
                <a16:creationId xmlns:a16="http://schemas.microsoft.com/office/drawing/2014/main" id="{6260C681-8682-48FB-9CD8-E17C859E4C5E}"/>
              </a:ext>
            </a:extLst>
          </p:cNvPr>
          <p:cNvGraphicFramePr>
            <a:graphicFrameLocks noGrp="1"/>
          </p:cNvGraphicFramePr>
          <p:nvPr>
            <p:ph type="tbl" sz="quarter" idx="13"/>
            <p:extLst>
              <p:ext uri="{D42A27DB-BD31-4B8C-83A1-F6EECF244321}">
                <p14:modId xmlns:p14="http://schemas.microsoft.com/office/powerpoint/2010/main" val="853464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36535879"/>
                    </a:ext>
                  </a:extLst>
                </a:gridCol>
                <a:gridCol w="493776">
                  <a:extLst>
                    <a:ext uri="{9D8B030D-6E8A-4147-A177-3AD203B41FA5}">
                      <a16:colId xmlns:a16="http://schemas.microsoft.com/office/drawing/2014/main" val="3963269251"/>
                    </a:ext>
                  </a:extLst>
                </a:gridCol>
                <a:gridCol w="411480">
                  <a:extLst>
                    <a:ext uri="{9D8B030D-6E8A-4147-A177-3AD203B41FA5}">
                      <a16:colId xmlns:a16="http://schemas.microsoft.com/office/drawing/2014/main" val="315139419"/>
                    </a:ext>
                  </a:extLst>
                </a:gridCol>
                <a:gridCol w="411480">
                  <a:extLst>
                    <a:ext uri="{9D8B030D-6E8A-4147-A177-3AD203B41FA5}">
                      <a16:colId xmlns:a16="http://schemas.microsoft.com/office/drawing/2014/main" val="2575308698"/>
                    </a:ext>
                  </a:extLst>
                </a:gridCol>
                <a:gridCol w="246888">
                  <a:extLst>
                    <a:ext uri="{9D8B030D-6E8A-4147-A177-3AD203B41FA5}">
                      <a16:colId xmlns:a16="http://schemas.microsoft.com/office/drawing/2014/main" val="3858613737"/>
                    </a:ext>
                  </a:extLst>
                </a:gridCol>
                <a:gridCol w="658368">
                  <a:extLst>
                    <a:ext uri="{9D8B030D-6E8A-4147-A177-3AD203B41FA5}">
                      <a16:colId xmlns:a16="http://schemas.microsoft.com/office/drawing/2014/main" val="2420748797"/>
                    </a:ext>
                  </a:extLst>
                </a:gridCol>
                <a:gridCol w="576072">
                  <a:extLst>
                    <a:ext uri="{9D8B030D-6E8A-4147-A177-3AD203B41FA5}">
                      <a16:colId xmlns:a16="http://schemas.microsoft.com/office/drawing/2014/main" val="766166153"/>
                    </a:ext>
                  </a:extLst>
                </a:gridCol>
                <a:gridCol w="576072">
                  <a:extLst>
                    <a:ext uri="{9D8B030D-6E8A-4147-A177-3AD203B41FA5}">
                      <a16:colId xmlns:a16="http://schemas.microsoft.com/office/drawing/2014/main" val="2055221804"/>
                    </a:ext>
                  </a:extLst>
                </a:gridCol>
                <a:gridCol w="411480">
                  <a:extLst>
                    <a:ext uri="{9D8B030D-6E8A-4147-A177-3AD203B41FA5}">
                      <a16:colId xmlns:a16="http://schemas.microsoft.com/office/drawing/2014/main" val="2815711663"/>
                    </a:ext>
                  </a:extLst>
                </a:gridCol>
                <a:gridCol w="658368">
                  <a:extLst>
                    <a:ext uri="{9D8B030D-6E8A-4147-A177-3AD203B41FA5}">
                      <a16:colId xmlns:a16="http://schemas.microsoft.com/office/drawing/2014/main" val="2560482786"/>
                    </a:ext>
                  </a:extLst>
                </a:gridCol>
                <a:gridCol w="329184">
                  <a:extLst>
                    <a:ext uri="{9D8B030D-6E8A-4147-A177-3AD203B41FA5}">
                      <a16:colId xmlns:a16="http://schemas.microsoft.com/office/drawing/2014/main" val="3203899928"/>
                    </a:ext>
                  </a:extLst>
                </a:gridCol>
                <a:gridCol w="493776">
                  <a:extLst>
                    <a:ext uri="{9D8B030D-6E8A-4147-A177-3AD203B41FA5}">
                      <a16:colId xmlns:a16="http://schemas.microsoft.com/office/drawing/2014/main" val="539818721"/>
                    </a:ext>
                  </a:extLst>
                </a:gridCol>
                <a:gridCol w="329184">
                  <a:extLst>
                    <a:ext uri="{9D8B030D-6E8A-4147-A177-3AD203B41FA5}">
                      <a16:colId xmlns:a16="http://schemas.microsoft.com/office/drawing/2014/main" val="742257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82983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3 - 2017-12-22 12:58:00 </a:t>
                      </a:r>
                      <a:r>
                        <a:rPr kumimoji="0" lang="de-DE" sz="1000" b="0" i="0" u="none" strike="noStrike" kern="1200" cap="none" spc="0" normalizeH="0" baseline="0" noProof="0">
                          <a:ln>
                            <a:noFill/>
                          </a:ln>
                          <a:solidFill>
                            <a:prstClr val="black"/>
                          </a:solidFill>
                          <a:effectLst/>
                          <a:uLnTx/>
                          <a:uFillTx/>
                          <a:latin typeface="+mn-lt"/>
                          <a:ea typeface="+mn-ea"/>
                          <a:cs typeface="+mn-cs"/>
                        </a:rPr>
                        <a:t> 
 Unsere Besten 2017:
Alexa, hast Du schon alle Weihnachtsgeschenke besorgt?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6673088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49094</a:t>
                      </a:r>
                    </a:p>
                  </a:txBody>
                  <a:tcPr/>
                </a:tc>
                <a:extLst>
                  <a:ext uri="{0D108BD9-81ED-4DB2-BD59-A6C34878D82A}">
                    <a16:rowId xmlns:a16="http://schemas.microsoft.com/office/drawing/2014/main" val="218230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3 - 2017-11-07 09:56:03 </a:t>
                      </a:r>
                      <a:r>
                        <a:rPr kumimoji="0" lang="de-DE" sz="1000" b="0" i="0" u="none" strike="noStrike" kern="1200" cap="none" spc="0" normalizeH="0" baseline="0" noProof="0">
                          <a:ln>
                            <a:noFill/>
                          </a:ln>
                          <a:solidFill>
                            <a:prstClr val="black"/>
                          </a:solidFill>
                          <a:effectLst/>
                          <a:uLnTx/>
                          <a:uFillTx/>
                          <a:latin typeface="+mn-lt"/>
                          <a:ea typeface="+mn-ea"/>
                          <a:cs typeface="+mn-cs"/>
                        </a:rPr>
                        <a:t> 
 Nachricht des Tages: 
Ein 29-Jähriger aus Pinneberg war in der Nacht zum Samstag im Hamburger Nachtleben unterwegs. Derweil hat sein Sprachassistent Alexa bei ihm zu Hause ein Eigenleben begonnen und eine Party geschmissen. Mit Musik auf voller  Lautstärke. Nachbarn haben die Polizei gerufen. Die Polizei hat die Wohnung aufgebrochen und Alexa den Saft abgestellt. 
https://ha-epaper.s4p-iapps.com/article/10175658788ee3b03ce1130e26b1a66fdd7b80dab7058e124990666477da5cd8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2000843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6673088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49094</a:t>
                      </a:r>
                    </a:p>
                  </a:txBody>
                  <a:tcPr/>
                </a:tc>
                <a:extLst>
                  <a:ext uri="{0D108BD9-81ED-4DB2-BD59-A6C34878D82A}">
                    <a16:rowId xmlns:a16="http://schemas.microsoft.com/office/drawing/2014/main" val="4082023768"/>
                  </a:ext>
                </a:extLst>
              </a:tr>
            </a:tbl>
          </a:graphicData>
        </a:graphic>
      </p:graphicFrame>
      <p:sp>
        <p:nvSpPr>
          <p:cNvPr id="4" name="Text Placeholder 3">
            <a:extLst>
              <a:ext uri="{FF2B5EF4-FFF2-40B4-BE49-F238E27FC236}">
                <a16:creationId xmlns:a16="http://schemas.microsoft.com/office/drawing/2014/main" id="{7E93744A-0638-45DF-AB67-C19E762426A7}"/>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2016920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B94A5-50F0-4CEB-A5EF-5DD485BF271B}"/>
              </a:ext>
            </a:extLst>
          </p:cNvPr>
          <p:cNvSpPr>
            <a:spLocks noGrp="1"/>
          </p:cNvSpPr>
          <p:nvPr>
            <p:ph type="title"/>
          </p:nvPr>
        </p:nvSpPr>
        <p:spPr/>
        <p:txBody>
          <a:bodyPr/>
          <a:lstStyle/>
          <a:p>
            <a:r>
              <a:rPr lang="en-US"/>
              <a:t>Facebook Eigene Videos - Crossposts - Export | extra 3 - 5 of 7</a:t>
            </a:r>
          </a:p>
        </p:txBody>
      </p:sp>
      <p:graphicFrame>
        <p:nvGraphicFramePr>
          <p:cNvPr id="5" name="Table Placeholder 4">
            <a:extLst>
              <a:ext uri="{FF2B5EF4-FFF2-40B4-BE49-F238E27FC236}">
                <a16:creationId xmlns:a16="http://schemas.microsoft.com/office/drawing/2014/main" id="{FE8D3D1B-C6FA-421E-B209-5B4BAD2BD6BC}"/>
              </a:ext>
            </a:extLst>
          </p:cNvPr>
          <p:cNvGraphicFramePr>
            <a:graphicFrameLocks noGrp="1"/>
          </p:cNvGraphicFramePr>
          <p:nvPr>
            <p:ph type="tbl" sz="quarter" idx="13"/>
            <p:extLst>
              <p:ext uri="{D42A27DB-BD31-4B8C-83A1-F6EECF244321}">
                <p14:modId xmlns:p14="http://schemas.microsoft.com/office/powerpoint/2010/main" val="27688078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39798242"/>
                    </a:ext>
                  </a:extLst>
                </a:gridCol>
                <a:gridCol w="493776">
                  <a:extLst>
                    <a:ext uri="{9D8B030D-6E8A-4147-A177-3AD203B41FA5}">
                      <a16:colId xmlns:a16="http://schemas.microsoft.com/office/drawing/2014/main" val="2058524790"/>
                    </a:ext>
                  </a:extLst>
                </a:gridCol>
                <a:gridCol w="411480">
                  <a:extLst>
                    <a:ext uri="{9D8B030D-6E8A-4147-A177-3AD203B41FA5}">
                      <a16:colId xmlns:a16="http://schemas.microsoft.com/office/drawing/2014/main" val="3451740259"/>
                    </a:ext>
                  </a:extLst>
                </a:gridCol>
                <a:gridCol w="411480">
                  <a:extLst>
                    <a:ext uri="{9D8B030D-6E8A-4147-A177-3AD203B41FA5}">
                      <a16:colId xmlns:a16="http://schemas.microsoft.com/office/drawing/2014/main" val="2696250325"/>
                    </a:ext>
                  </a:extLst>
                </a:gridCol>
                <a:gridCol w="246888">
                  <a:extLst>
                    <a:ext uri="{9D8B030D-6E8A-4147-A177-3AD203B41FA5}">
                      <a16:colId xmlns:a16="http://schemas.microsoft.com/office/drawing/2014/main" val="648186524"/>
                    </a:ext>
                  </a:extLst>
                </a:gridCol>
                <a:gridCol w="658368">
                  <a:extLst>
                    <a:ext uri="{9D8B030D-6E8A-4147-A177-3AD203B41FA5}">
                      <a16:colId xmlns:a16="http://schemas.microsoft.com/office/drawing/2014/main" val="3666698786"/>
                    </a:ext>
                  </a:extLst>
                </a:gridCol>
                <a:gridCol w="576072">
                  <a:extLst>
                    <a:ext uri="{9D8B030D-6E8A-4147-A177-3AD203B41FA5}">
                      <a16:colId xmlns:a16="http://schemas.microsoft.com/office/drawing/2014/main" val="2462997955"/>
                    </a:ext>
                  </a:extLst>
                </a:gridCol>
                <a:gridCol w="576072">
                  <a:extLst>
                    <a:ext uri="{9D8B030D-6E8A-4147-A177-3AD203B41FA5}">
                      <a16:colId xmlns:a16="http://schemas.microsoft.com/office/drawing/2014/main" val="4140211566"/>
                    </a:ext>
                  </a:extLst>
                </a:gridCol>
                <a:gridCol w="411480">
                  <a:extLst>
                    <a:ext uri="{9D8B030D-6E8A-4147-A177-3AD203B41FA5}">
                      <a16:colId xmlns:a16="http://schemas.microsoft.com/office/drawing/2014/main" val="742438790"/>
                    </a:ext>
                  </a:extLst>
                </a:gridCol>
                <a:gridCol w="658368">
                  <a:extLst>
                    <a:ext uri="{9D8B030D-6E8A-4147-A177-3AD203B41FA5}">
                      <a16:colId xmlns:a16="http://schemas.microsoft.com/office/drawing/2014/main" val="2577668244"/>
                    </a:ext>
                  </a:extLst>
                </a:gridCol>
                <a:gridCol w="329184">
                  <a:extLst>
                    <a:ext uri="{9D8B030D-6E8A-4147-A177-3AD203B41FA5}">
                      <a16:colId xmlns:a16="http://schemas.microsoft.com/office/drawing/2014/main" val="3302378196"/>
                    </a:ext>
                  </a:extLst>
                </a:gridCol>
                <a:gridCol w="493776">
                  <a:extLst>
                    <a:ext uri="{9D8B030D-6E8A-4147-A177-3AD203B41FA5}">
                      <a16:colId xmlns:a16="http://schemas.microsoft.com/office/drawing/2014/main" val="86405252"/>
                    </a:ext>
                  </a:extLst>
                </a:gridCol>
                <a:gridCol w="329184">
                  <a:extLst>
                    <a:ext uri="{9D8B030D-6E8A-4147-A177-3AD203B41FA5}">
                      <a16:colId xmlns:a16="http://schemas.microsoft.com/office/drawing/2014/main" val="3361220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8857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3 - 2018-01-13 09:16:00 </a:t>
                      </a:r>
                      <a:r>
                        <a:rPr kumimoji="0" lang="de-DE" sz="1000" b="0" i="0" u="none" strike="noStrike" kern="1200" cap="none" spc="0" normalizeH="0" baseline="0" noProof="0">
                          <a:ln>
                            <a:noFill/>
                          </a:ln>
                          <a:solidFill>
                            <a:prstClr val="black"/>
                          </a:solidFill>
                          <a:effectLst/>
                          <a:uLnTx/>
                          <a:uFillTx/>
                          <a:latin typeface="+mn-lt"/>
                          <a:ea typeface="+mn-ea"/>
                          <a:cs typeface="+mn-cs"/>
                        </a:rPr>
                        <a:t> 
 Wie sagte schon Brecht: Erst kommt der Pulli, dann die Moral!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3086453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25805</a:t>
                      </a:r>
                    </a:p>
                  </a:txBody>
                  <a:tcPr/>
                </a:tc>
                <a:extLst>
                  <a:ext uri="{0D108BD9-81ED-4DB2-BD59-A6C34878D82A}">
                    <a16:rowId xmlns:a16="http://schemas.microsoft.com/office/drawing/2014/main" val="3290925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3 - 2017-12-28 14:38:49 </a:t>
                      </a:r>
                      <a:r>
                        <a:rPr kumimoji="0" lang="de-DE" sz="1000" b="0" i="0" u="none" strike="noStrike" kern="1200" cap="none" spc="0" normalizeH="0" baseline="0" noProof="0">
                          <a:ln>
                            <a:noFill/>
                          </a:ln>
                          <a:solidFill>
                            <a:prstClr val="black"/>
                          </a:solidFill>
                          <a:effectLst/>
                          <a:uLnTx/>
                          <a:uFillTx/>
                          <a:latin typeface="+mn-lt"/>
                          <a:ea typeface="+mn-ea"/>
                          <a:cs typeface="+mn-cs"/>
                        </a:rPr>
                        <a:t> 
 Unserer Besten 2017: 
Besser kann man 2018 nicht Urlaub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4205348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10612</a:t>
                      </a:r>
                    </a:p>
                  </a:txBody>
                  <a:tcPr/>
                </a:tc>
                <a:extLst>
                  <a:ext uri="{0D108BD9-81ED-4DB2-BD59-A6C34878D82A}">
                    <a16:rowId xmlns:a16="http://schemas.microsoft.com/office/drawing/2014/main" val="117071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3 - 2017-08-31 15:17:05 </a:t>
                      </a:r>
                      <a:r>
                        <a:rPr kumimoji="0" lang="de-DE" sz="1000" b="0" i="0" u="none" strike="noStrike" kern="1200" cap="none" spc="0" normalizeH="0" baseline="0" noProof="0">
                          <a:ln>
                            <a:noFill/>
                          </a:ln>
                          <a:solidFill>
                            <a:prstClr val="black"/>
                          </a:solidFill>
                          <a:effectLst/>
                          <a:uLnTx/>
                          <a:uFillTx/>
                          <a:latin typeface="+mn-lt"/>
                          <a:ea typeface="+mn-ea"/>
                          <a:cs typeface="+mn-cs"/>
                        </a:rPr>
                        <a:t> 
 Besser kann man nicht Urlaub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4205348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10612</a:t>
                      </a:r>
                    </a:p>
                  </a:txBody>
                  <a:tcPr/>
                </a:tc>
                <a:extLst>
                  <a:ext uri="{0D108BD9-81ED-4DB2-BD59-A6C34878D82A}">
                    <a16:rowId xmlns:a16="http://schemas.microsoft.com/office/drawing/2014/main" val="3685482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3 - 2017-09-10 11:45:45 </a:t>
                      </a:r>
                      <a:r>
                        <a:rPr kumimoji="0" lang="de-DE" sz="1000" b="0" i="0" u="none" strike="noStrike" kern="1200" cap="none" spc="0" normalizeH="0" baseline="0" noProof="0">
                          <a:ln>
                            <a:noFill/>
                          </a:ln>
                          <a:solidFill>
                            <a:prstClr val="black"/>
                          </a:solidFill>
                          <a:effectLst/>
                          <a:uLnTx/>
                          <a:uFillTx/>
                          <a:latin typeface="+mn-lt"/>
                          <a:ea typeface="+mn-ea"/>
                          <a:cs typeface="+mn-cs"/>
                        </a:rPr>
                        <a:t> 
 Kannste dir nicht ausdenken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4476079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16466</a:t>
                      </a:r>
                    </a:p>
                  </a:txBody>
                  <a:tcPr/>
                </a:tc>
                <a:extLst>
                  <a:ext uri="{0D108BD9-81ED-4DB2-BD59-A6C34878D82A}">
                    <a16:rowId xmlns:a16="http://schemas.microsoft.com/office/drawing/2014/main" val="1096117187"/>
                  </a:ext>
                </a:extLst>
              </a:tr>
            </a:tbl>
          </a:graphicData>
        </a:graphic>
      </p:graphicFrame>
      <p:sp>
        <p:nvSpPr>
          <p:cNvPr id="4" name="Text Placeholder 3">
            <a:extLst>
              <a:ext uri="{FF2B5EF4-FFF2-40B4-BE49-F238E27FC236}">
                <a16:creationId xmlns:a16="http://schemas.microsoft.com/office/drawing/2014/main" id="{CA30752A-CE32-4305-B85B-5BDC9544FFA0}"/>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2622707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E92D2-1B1C-4D92-9B64-BDE39A3DEA54}"/>
              </a:ext>
            </a:extLst>
          </p:cNvPr>
          <p:cNvSpPr>
            <a:spLocks noGrp="1"/>
          </p:cNvSpPr>
          <p:nvPr>
            <p:ph type="title"/>
          </p:nvPr>
        </p:nvSpPr>
        <p:spPr/>
        <p:txBody>
          <a:bodyPr/>
          <a:lstStyle/>
          <a:p>
            <a:r>
              <a:rPr lang="en-US"/>
              <a:t>Facebook Eigene Videos - Crossposts - Export | extra 3 - 6 of 7</a:t>
            </a:r>
          </a:p>
        </p:txBody>
      </p:sp>
      <p:graphicFrame>
        <p:nvGraphicFramePr>
          <p:cNvPr id="5" name="Table Placeholder 4">
            <a:extLst>
              <a:ext uri="{FF2B5EF4-FFF2-40B4-BE49-F238E27FC236}">
                <a16:creationId xmlns:a16="http://schemas.microsoft.com/office/drawing/2014/main" id="{7EC56850-A572-4C96-9A17-19644F3696E1}"/>
              </a:ext>
            </a:extLst>
          </p:cNvPr>
          <p:cNvGraphicFramePr>
            <a:graphicFrameLocks noGrp="1"/>
          </p:cNvGraphicFramePr>
          <p:nvPr>
            <p:ph type="tbl" sz="quarter" idx="13"/>
            <p:extLst>
              <p:ext uri="{D42A27DB-BD31-4B8C-83A1-F6EECF244321}">
                <p14:modId xmlns:p14="http://schemas.microsoft.com/office/powerpoint/2010/main" val="1144348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727647881"/>
                    </a:ext>
                  </a:extLst>
                </a:gridCol>
                <a:gridCol w="493776">
                  <a:extLst>
                    <a:ext uri="{9D8B030D-6E8A-4147-A177-3AD203B41FA5}">
                      <a16:colId xmlns:a16="http://schemas.microsoft.com/office/drawing/2014/main" val="4208877089"/>
                    </a:ext>
                  </a:extLst>
                </a:gridCol>
                <a:gridCol w="411480">
                  <a:extLst>
                    <a:ext uri="{9D8B030D-6E8A-4147-A177-3AD203B41FA5}">
                      <a16:colId xmlns:a16="http://schemas.microsoft.com/office/drawing/2014/main" val="531889196"/>
                    </a:ext>
                  </a:extLst>
                </a:gridCol>
                <a:gridCol w="411480">
                  <a:extLst>
                    <a:ext uri="{9D8B030D-6E8A-4147-A177-3AD203B41FA5}">
                      <a16:colId xmlns:a16="http://schemas.microsoft.com/office/drawing/2014/main" val="2000046538"/>
                    </a:ext>
                  </a:extLst>
                </a:gridCol>
                <a:gridCol w="246888">
                  <a:extLst>
                    <a:ext uri="{9D8B030D-6E8A-4147-A177-3AD203B41FA5}">
                      <a16:colId xmlns:a16="http://schemas.microsoft.com/office/drawing/2014/main" val="2976069034"/>
                    </a:ext>
                  </a:extLst>
                </a:gridCol>
                <a:gridCol w="658368">
                  <a:extLst>
                    <a:ext uri="{9D8B030D-6E8A-4147-A177-3AD203B41FA5}">
                      <a16:colId xmlns:a16="http://schemas.microsoft.com/office/drawing/2014/main" val="2933530161"/>
                    </a:ext>
                  </a:extLst>
                </a:gridCol>
                <a:gridCol w="576072">
                  <a:extLst>
                    <a:ext uri="{9D8B030D-6E8A-4147-A177-3AD203B41FA5}">
                      <a16:colId xmlns:a16="http://schemas.microsoft.com/office/drawing/2014/main" val="748059916"/>
                    </a:ext>
                  </a:extLst>
                </a:gridCol>
                <a:gridCol w="576072">
                  <a:extLst>
                    <a:ext uri="{9D8B030D-6E8A-4147-A177-3AD203B41FA5}">
                      <a16:colId xmlns:a16="http://schemas.microsoft.com/office/drawing/2014/main" val="478990115"/>
                    </a:ext>
                  </a:extLst>
                </a:gridCol>
                <a:gridCol w="411480">
                  <a:extLst>
                    <a:ext uri="{9D8B030D-6E8A-4147-A177-3AD203B41FA5}">
                      <a16:colId xmlns:a16="http://schemas.microsoft.com/office/drawing/2014/main" val="3300341422"/>
                    </a:ext>
                  </a:extLst>
                </a:gridCol>
                <a:gridCol w="658368">
                  <a:extLst>
                    <a:ext uri="{9D8B030D-6E8A-4147-A177-3AD203B41FA5}">
                      <a16:colId xmlns:a16="http://schemas.microsoft.com/office/drawing/2014/main" val="4253074865"/>
                    </a:ext>
                  </a:extLst>
                </a:gridCol>
                <a:gridCol w="329184">
                  <a:extLst>
                    <a:ext uri="{9D8B030D-6E8A-4147-A177-3AD203B41FA5}">
                      <a16:colId xmlns:a16="http://schemas.microsoft.com/office/drawing/2014/main" val="2828746123"/>
                    </a:ext>
                  </a:extLst>
                </a:gridCol>
                <a:gridCol w="493776">
                  <a:extLst>
                    <a:ext uri="{9D8B030D-6E8A-4147-A177-3AD203B41FA5}">
                      <a16:colId xmlns:a16="http://schemas.microsoft.com/office/drawing/2014/main" val="3942898581"/>
                    </a:ext>
                  </a:extLst>
                </a:gridCol>
                <a:gridCol w="329184">
                  <a:extLst>
                    <a:ext uri="{9D8B030D-6E8A-4147-A177-3AD203B41FA5}">
                      <a16:colId xmlns:a16="http://schemas.microsoft.com/office/drawing/2014/main" val="2873842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84633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3 - 2018-01-26 14:30:53 </a:t>
                      </a:r>
                      <a:r>
                        <a:rPr kumimoji="0" lang="de-DE" sz="1000" b="0" i="0" u="none" strike="noStrike" kern="1200" cap="none" spc="0" normalizeH="0" baseline="0" noProof="0">
                          <a:ln>
                            <a:noFill/>
                          </a:ln>
                          <a:solidFill>
                            <a:prstClr val="black"/>
                          </a:solidFill>
                          <a:effectLst/>
                          <a:uLnTx/>
                          <a:uFillTx/>
                          <a:latin typeface="+mn-lt"/>
                          <a:ea typeface="+mn-ea"/>
                          <a:cs typeface="+mn-cs"/>
                        </a:rPr>
                        <a:t> 
 Nochmal vier Jahre? Wir legen uns wieder hin.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82364</a:t>
                      </a:r>
                    </a:p>
                  </a:txBody>
                  <a:tcPr/>
                </a:tc>
                <a:extLst>
                  <a:ext uri="{0D108BD9-81ED-4DB2-BD59-A6C34878D82A}">
                    <a16:rowId xmlns:a16="http://schemas.microsoft.com/office/drawing/2014/main" val="27459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3 - 2017-07-06 08:42:43 </a:t>
                      </a:r>
                      <a:r>
                        <a:rPr kumimoji="0" lang="de-DE" sz="1000" b="0" i="0" u="none" strike="noStrike" kern="1200" cap="none" spc="0" normalizeH="0" baseline="0" noProof="0">
                          <a:ln>
                            <a:noFill/>
                          </a:ln>
                          <a:solidFill>
                            <a:prstClr val="black"/>
                          </a:solidFill>
                          <a:effectLst/>
                          <a:uLnTx/>
                          <a:uFillTx/>
                          <a:latin typeface="+mn-lt"/>
                          <a:ea typeface="+mn-ea"/>
                          <a:cs typeface="+mn-cs"/>
                        </a:rPr>
                        <a:t> 
 Weil der G20-Irrsinn mit Musik viel besser zu ertragen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3188099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58479</a:t>
                      </a:r>
                    </a:p>
                  </a:txBody>
                  <a:tcPr/>
                </a:tc>
                <a:extLst>
                  <a:ext uri="{0D108BD9-81ED-4DB2-BD59-A6C34878D82A}">
                    <a16:rowId xmlns:a16="http://schemas.microsoft.com/office/drawing/2014/main" val="3413049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3 - 2017-08-10 17:22:22 </a:t>
                      </a:r>
                      <a:r>
                        <a:rPr kumimoji="0" lang="de-DE" sz="1000" b="0" i="0" u="none" strike="noStrike" kern="1200" cap="none" spc="0" normalizeH="0" baseline="0" noProof="0">
                          <a:ln>
                            <a:noFill/>
                          </a:ln>
                          <a:solidFill>
                            <a:prstClr val="black"/>
                          </a:solidFill>
                          <a:effectLst/>
                          <a:uLnTx/>
                          <a:uFillTx/>
                          <a:latin typeface="+mn-lt"/>
                          <a:ea typeface="+mn-ea"/>
                          <a:cs typeface="+mn-cs"/>
                        </a:rPr>
                        <a:t> 
 Kennst Du einen Dieselfahrer? Dann nimm ihn mal ganz fest in den Arm!
extra 3 kommt heute aus der Sommerpause. 22:45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5470344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16946</a:t>
                      </a:r>
                    </a:p>
                  </a:txBody>
                  <a:tcPr/>
                </a:tc>
                <a:extLst>
                  <a:ext uri="{0D108BD9-81ED-4DB2-BD59-A6C34878D82A}">
                    <a16:rowId xmlns:a16="http://schemas.microsoft.com/office/drawing/2014/main" val="2321616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3 - 2018-03-22 08:53:26 </a:t>
                      </a:r>
                      <a:r>
                        <a:rPr kumimoji="0" lang="de-DE" sz="1000" b="0" i="0" u="none" strike="noStrike" kern="1200" cap="none" spc="0" normalizeH="0" baseline="0" noProof="0">
                          <a:ln>
                            <a:noFill/>
                          </a:ln>
                          <a:solidFill>
                            <a:prstClr val="black"/>
                          </a:solidFill>
                          <a:effectLst/>
                          <a:uLnTx/>
                          <a:uFillTx/>
                          <a:latin typeface="+mn-lt"/>
                          <a:ea typeface="+mn-ea"/>
                          <a:cs typeface="+mn-cs"/>
                        </a:rPr>
                        <a:t> 
 Deutschland. Das Land der haptischen Simulationen.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9020</a:t>
                      </a:r>
                    </a:p>
                  </a:txBody>
                  <a:tcPr/>
                </a:tc>
                <a:extLst>
                  <a:ext uri="{0D108BD9-81ED-4DB2-BD59-A6C34878D82A}">
                    <a16:rowId xmlns:a16="http://schemas.microsoft.com/office/drawing/2014/main" val="941653085"/>
                  </a:ext>
                </a:extLst>
              </a:tr>
            </a:tbl>
          </a:graphicData>
        </a:graphic>
      </p:graphicFrame>
      <p:sp>
        <p:nvSpPr>
          <p:cNvPr id="4" name="Text Placeholder 3">
            <a:extLst>
              <a:ext uri="{FF2B5EF4-FFF2-40B4-BE49-F238E27FC236}">
                <a16:creationId xmlns:a16="http://schemas.microsoft.com/office/drawing/2014/main" id="{BE8C57E5-52F5-4463-9593-A6D789E0859F}"/>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1016261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17912-0547-420C-B31F-D603FB4999B0}"/>
              </a:ext>
            </a:extLst>
          </p:cNvPr>
          <p:cNvSpPr>
            <a:spLocks noGrp="1"/>
          </p:cNvSpPr>
          <p:nvPr>
            <p:ph type="title"/>
          </p:nvPr>
        </p:nvSpPr>
        <p:spPr/>
        <p:txBody>
          <a:bodyPr/>
          <a:lstStyle/>
          <a:p>
            <a:r>
              <a:rPr lang="en-US"/>
              <a:t>Facebook Eigene Videos - Crossposts - Export | extra 3 - 7 of 7</a:t>
            </a:r>
          </a:p>
        </p:txBody>
      </p:sp>
      <p:graphicFrame>
        <p:nvGraphicFramePr>
          <p:cNvPr id="5" name="Table Placeholder 4">
            <a:extLst>
              <a:ext uri="{FF2B5EF4-FFF2-40B4-BE49-F238E27FC236}">
                <a16:creationId xmlns:a16="http://schemas.microsoft.com/office/drawing/2014/main" id="{99CB096A-0395-4784-91CA-D60B523E4B1F}"/>
              </a:ext>
            </a:extLst>
          </p:cNvPr>
          <p:cNvGraphicFramePr>
            <a:graphicFrameLocks noGrp="1"/>
          </p:cNvGraphicFramePr>
          <p:nvPr>
            <p:ph type="tbl" sz="quarter" idx="13"/>
            <p:extLst>
              <p:ext uri="{D42A27DB-BD31-4B8C-83A1-F6EECF244321}">
                <p14:modId xmlns:p14="http://schemas.microsoft.com/office/powerpoint/2010/main" val="1581866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05437177"/>
                    </a:ext>
                  </a:extLst>
                </a:gridCol>
                <a:gridCol w="493776">
                  <a:extLst>
                    <a:ext uri="{9D8B030D-6E8A-4147-A177-3AD203B41FA5}">
                      <a16:colId xmlns:a16="http://schemas.microsoft.com/office/drawing/2014/main" val="3489505114"/>
                    </a:ext>
                  </a:extLst>
                </a:gridCol>
                <a:gridCol w="411480">
                  <a:extLst>
                    <a:ext uri="{9D8B030D-6E8A-4147-A177-3AD203B41FA5}">
                      <a16:colId xmlns:a16="http://schemas.microsoft.com/office/drawing/2014/main" val="924378769"/>
                    </a:ext>
                  </a:extLst>
                </a:gridCol>
                <a:gridCol w="411480">
                  <a:extLst>
                    <a:ext uri="{9D8B030D-6E8A-4147-A177-3AD203B41FA5}">
                      <a16:colId xmlns:a16="http://schemas.microsoft.com/office/drawing/2014/main" val="2604488274"/>
                    </a:ext>
                  </a:extLst>
                </a:gridCol>
                <a:gridCol w="246888">
                  <a:extLst>
                    <a:ext uri="{9D8B030D-6E8A-4147-A177-3AD203B41FA5}">
                      <a16:colId xmlns:a16="http://schemas.microsoft.com/office/drawing/2014/main" val="1789970844"/>
                    </a:ext>
                  </a:extLst>
                </a:gridCol>
                <a:gridCol w="658368">
                  <a:extLst>
                    <a:ext uri="{9D8B030D-6E8A-4147-A177-3AD203B41FA5}">
                      <a16:colId xmlns:a16="http://schemas.microsoft.com/office/drawing/2014/main" val="3290240742"/>
                    </a:ext>
                  </a:extLst>
                </a:gridCol>
                <a:gridCol w="576072">
                  <a:extLst>
                    <a:ext uri="{9D8B030D-6E8A-4147-A177-3AD203B41FA5}">
                      <a16:colId xmlns:a16="http://schemas.microsoft.com/office/drawing/2014/main" val="2277195445"/>
                    </a:ext>
                  </a:extLst>
                </a:gridCol>
                <a:gridCol w="576072">
                  <a:extLst>
                    <a:ext uri="{9D8B030D-6E8A-4147-A177-3AD203B41FA5}">
                      <a16:colId xmlns:a16="http://schemas.microsoft.com/office/drawing/2014/main" val="4151730831"/>
                    </a:ext>
                  </a:extLst>
                </a:gridCol>
                <a:gridCol w="411480">
                  <a:extLst>
                    <a:ext uri="{9D8B030D-6E8A-4147-A177-3AD203B41FA5}">
                      <a16:colId xmlns:a16="http://schemas.microsoft.com/office/drawing/2014/main" val="3713179201"/>
                    </a:ext>
                  </a:extLst>
                </a:gridCol>
                <a:gridCol w="658368">
                  <a:extLst>
                    <a:ext uri="{9D8B030D-6E8A-4147-A177-3AD203B41FA5}">
                      <a16:colId xmlns:a16="http://schemas.microsoft.com/office/drawing/2014/main" val="2930642659"/>
                    </a:ext>
                  </a:extLst>
                </a:gridCol>
                <a:gridCol w="329184">
                  <a:extLst>
                    <a:ext uri="{9D8B030D-6E8A-4147-A177-3AD203B41FA5}">
                      <a16:colId xmlns:a16="http://schemas.microsoft.com/office/drawing/2014/main" val="628643004"/>
                    </a:ext>
                  </a:extLst>
                </a:gridCol>
                <a:gridCol w="493776">
                  <a:extLst>
                    <a:ext uri="{9D8B030D-6E8A-4147-A177-3AD203B41FA5}">
                      <a16:colId xmlns:a16="http://schemas.microsoft.com/office/drawing/2014/main" val="2629662518"/>
                    </a:ext>
                  </a:extLst>
                </a:gridCol>
                <a:gridCol w="329184">
                  <a:extLst>
                    <a:ext uri="{9D8B030D-6E8A-4147-A177-3AD203B41FA5}">
                      <a16:colId xmlns:a16="http://schemas.microsoft.com/office/drawing/2014/main" val="3476138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149665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3 - 2017-11-22 12:43:44 </a:t>
                      </a:r>
                      <a:r>
                        <a:rPr kumimoji="0" lang="de-DE" sz="1000" b="0" i="0" u="none" strike="noStrike" kern="1200" cap="none" spc="0" normalizeH="0" baseline="0" noProof="0">
                          <a:ln>
                            <a:noFill/>
                          </a:ln>
                          <a:solidFill>
                            <a:prstClr val="black"/>
                          </a:solidFill>
                          <a:effectLst/>
                          <a:uLnTx/>
                          <a:uFillTx/>
                          <a:latin typeface="+mn-lt"/>
                          <a:ea typeface="+mn-ea"/>
                          <a:cs typeface="+mn-cs"/>
                        </a:rPr>
                        <a:t> 
 Kann das weg?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4427398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33820</a:t>
                      </a:r>
                    </a:p>
                  </a:txBody>
                  <a:tcPr/>
                </a:tc>
                <a:extLst>
                  <a:ext uri="{0D108BD9-81ED-4DB2-BD59-A6C34878D82A}">
                    <a16:rowId xmlns:a16="http://schemas.microsoft.com/office/drawing/2014/main" val="375540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3 - 2018-01-01 16:13:14 </a:t>
                      </a:r>
                      <a:r>
                        <a:rPr kumimoji="0" lang="de-DE" sz="1000" b="0" i="0" u="none" strike="noStrike" kern="1200" cap="none" spc="0" normalizeH="0" baseline="0" noProof="0">
                          <a:ln>
                            <a:noFill/>
                          </a:ln>
                          <a:solidFill>
                            <a:prstClr val="black"/>
                          </a:solidFill>
                          <a:effectLst/>
                          <a:uLnTx/>
                          <a:uFillTx/>
                          <a:latin typeface="+mn-lt"/>
                          <a:ea typeface="+mn-ea"/>
                          <a:cs typeface="+mn-cs"/>
                        </a:rPr>
                        <a:t> 
 Preisfrage: Wie viel Prozent deines Mülls wird recycelt?
a) nicht einmal 20%
b) 110 %
c) Ich habe gar keinen Müll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4427398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33820</a:t>
                      </a:r>
                    </a:p>
                  </a:txBody>
                  <a:tcPr/>
                </a:tc>
                <a:extLst>
                  <a:ext uri="{0D108BD9-81ED-4DB2-BD59-A6C34878D82A}">
                    <a16:rowId xmlns:a16="http://schemas.microsoft.com/office/drawing/2014/main" val="759334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3 - 2018-04-21 08:00:01 </a:t>
                      </a:r>
                      <a:r>
                        <a:rPr kumimoji="0" lang="de-DE" sz="1000" b="0" i="0" u="none" strike="noStrike" kern="1200" cap="none" spc="0" normalizeH="0" baseline="0" noProof="0">
                          <a:ln>
                            <a:noFill/>
                          </a:ln>
                          <a:solidFill>
                            <a:prstClr val="black"/>
                          </a:solidFill>
                          <a:effectLst/>
                          <a:uLnTx/>
                          <a:uFillTx/>
                          <a:latin typeface="+mn-lt"/>
                          <a:ea typeface="+mn-ea"/>
                          <a:cs typeface="+mn-cs"/>
                        </a:rPr>
                        <a:t> 
 Preisfrage: Wie viel Prozent deines Mülls wird recycelt?
a) nicht einmal 20%
b) 110 %
c) Ich habe gar keinen Müll. Kann das weg?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2623869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4427398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33820</a:t>
                      </a:r>
                    </a:p>
                  </a:txBody>
                  <a:tcPr/>
                </a:tc>
                <a:extLst>
                  <a:ext uri="{0D108BD9-81ED-4DB2-BD59-A6C34878D82A}">
                    <a16:rowId xmlns:a16="http://schemas.microsoft.com/office/drawing/2014/main" val="3952710851"/>
                  </a:ext>
                </a:extLst>
              </a:tr>
            </a:tbl>
          </a:graphicData>
        </a:graphic>
      </p:graphicFrame>
      <p:sp>
        <p:nvSpPr>
          <p:cNvPr id="4" name="Text Placeholder 3">
            <a:extLst>
              <a:ext uri="{FF2B5EF4-FFF2-40B4-BE49-F238E27FC236}">
                <a16:creationId xmlns:a16="http://schemas.microsoft.com/office/drawing/2014/main" id="{F4D98556-DEB1-42A3-9FAF-405D07A3E583}"/>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1117059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FC85B-30D1-4188-B99B-B1A062155E75}"/>
              </a:ext>
            </a:extLst>
          </p:cNvPr>
          <p:cNvSpPr>
            <a:spLocks noGrp="1"/>
          </p:cNvSpPr>
          <p:nvPr>
            <p:ph type="title"/>
          </p:nvPr>
        </p:nvSpPr>
        <p:spPr/>
        <p:txBody>
          <a:bodyPr/>
          <a:lstStyle/>
          <a:p>
            <a:r>
              <a:rPr lang="en-US"/>
              <a:t>Youtube Video Views Change  | extra 3</a:t>
            </a:r>
          </a:p>
        </p:txBody>
      </p:sp>
      <p:graphicFrame>
        <p:nvGraphicFramePr>
          <p:cNvPr id="6" name="Chart Placeholder 5">
            <a:extLst>
              <a:ext uri="{FF2B5EF4-FFF2-40B4-BE49-F238E27FC236}">
                <a16:creationId xmlns:a16="http://schemas.microsoft.com/office/drawing/2014/main" id="{0B6E0095-BBA5-4B85-B96A-0747FDF94AE8}"/>
              </a:ext>
            </a:extLst>
          </p:cNvPr>
          <p:cNvGraphicFramePr>
            <a:graphicFrameLocks noGrp="1"/>
          </p:cNvGraphicFramePr>
          <p:nvPr>
            <p:ph type="chart" sz="quarter" idx="13"/>
            <p:extLst>
              <p:ext uri="{D42A27DB-BD31-4B8C-83A1-F6EECF244321}">
                <p14:modId xmlns:p14="http://schemas.microsoft.com/office/powerpoint/2010/main" val="3057697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F7CFD6-01D7-4D8A-B237-9F1201C9F4A8}"/>
              </a:ext>
            </a:extLst>
          </p:cNvPr>
          <p:cNvSpPr>
            <a:spLocks noGrp="1"/>
          </p:cNvSpPr>
          <p:nvPr>
            <p:ph type="body" sz="quarter" idx="14"/>
          </p:nvPr>
        </p:nvSpPr>
        <p:spPr/>
        <p:txBody>
          <a:bodyPr/>
          <a:lstStyle/>
          <a:p>
            <a:r>
              <a:rPr lang="en-US"/>
              <a:t>01.04.2017 - 30.04.2018</a:t>
            </a:r>
          </a:p>
        </p:txBody>
      </p:sp>
      <p:sp>
        <p:nvSpPr>
          <p:cNvPr id="5" name="Footer Placeholder 4">
            <a:extLst>
              <a:ext uri="{FF2B5EF4-FFF2-40B4-BE49-F238E27FC236}">
                <a16:creationId xmlns:a16="http://schemas.microsoft.com/office/drawing/2014/main" id="{47A000B8-1C52-4DA1-A151-8EA4D131D9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46314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37251-08A7-4338-91D9-A26F00ACFA09}"/>
              </a:ext>
            </a:extLst>
          </p:cNvPr>
          <p:cNvSpPr>
            <a:spLocks noGrp="1"/>
          </p:cNvSpPr>
          <p:nvPr>
            <p:ph type="title"/>
          </p:nvPr>
        </p:nvSpPr>
        <p:spPr/>
        <p:txBody>
          <a:bodyPr/>
          <a:lstStyle/>
          <a:p>
            <a:r>
              <a:rPr lang="de-DE"/>
              <a:t>Youtube YT Videos im Zeitraum veröffentlicht -  Lifetime | extra 3 - 1 of 4</a:t>
            </a:r>
            <a:endParaRPr lang="en-US"/>
          </a:p>
        </p:txBody>
      </p:sp>
      <p:graphicFrame>
        <p:nvGraphicFramePr>
          <p:cNvPr id="5" name="Table Placeholder 4">
            <a:extLst>
              <a:ext uri="{FF2B5EF4-FFF2-40B4-BE49-F238E27FC236}">
                <a16:creationId xmlns:a16="http://schemas.microsoft.com/office/drawing/2014/main" id="{1F29D8BE-EDBB-44CA-ACF8-35CCD4385619}"/>
              </a:ext>
            </a:extLst>
          </p:cNvPr>
          <p:cNvGraphicFramePr>
            <a:graphicFrameLocks noGrp="1"/>
          </p:cNvGraphicFramePr>
          <p:nvPr>
            <p:ph type="tbl" sz="quarter" idx="13"/>
            <p:extLst>
              <p:ext uri="{D42A27DB-BD31-4B8C-83A1-F6EECF244321}">
                <p14:modId xmlns:p14="http://schemas.microsoft.com/office/powerpoint/2010/main" val="3571327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20892615"/>
                    </a:ext>
                  </a:extLst>
                </a:gridCol>
                <a:gridCol w="822960">
                  <a:extLst>
                    <a:ext uri="{9D8B030D-6E8A-4147-A177-3AD203B41FA5}">
                      <a16:colId xmlns:a16="http://schemas.microsoft.com/office/drawing/2014/main" val="3479857590"/>
                    </a:ext>
                  </a:extLst>
                </a:gridCol>
                <a:gridCol w="822960">
                  <a:extLst>
                    <a:ext uri="{9D8B030D-6E8A-4147-A177-3AD203B41FA5}">
                      <a16:colId xmlns:a16="http://schemas.microsoft.com/office/drawing/2014/main" val="2056169192"/>
                    </a:ext>
                  </a:extLst>
                </a:gridCol>
                <a:gridCol w="822960">
                  <a:extLst>
                    <a:ext uri="{9D8B030D-6E8A-4147-A177-3AD203B41FA5}">
                      <a16:colId xmlns:a16="http://schemas.microsoft.com/office/drawing/2014/main" val="1844819420"/>
                    </a:ext>
                  </a:extLst>
                </a:gridCol>
                <a:gridCol w="905256">
                  <a:extLst>
                    <a:ext uri="{9D8B030D-6E8A-4147-A177-3AD203B41FA5}">
                      <a16:colId xmlns:a16="http://schemas.microsoft.com/office/drawing/2014/main" val="3107281497"/>
                    </a:ext>
                  </a:extLst>
                </a:gridCol>
                <a:gridCol w="822960">
                  <a:extLst>
                    <a:ext uri="{9D8B030D-6E8A-4147-A177-3AD203B41FA5}">
                      <a16:colId xmlns:a16="http://schemas.microsoft.com/office/drawing/2014/main" val="2328001316"/>
                    </a:ext>
                  </a:extLst>
                </a:gridCol>
                <a:gridCol w="1069848">
                  <a:extLst>
                    <a:ext uri="{9D8B030D-6E8A-4147-A177-3AD203B41FA5}">
                      <a16:colId xmlns:a16="http://schemas.microsoft.com/office/drawing/2014/main" val="2287082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1518399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3 - 2017-04-21 07:23:51 </a:t>
                      </a:r>
                      <a:r>
                        <a:rPr kumimoji="0" lang="en-US" sz="1000" b="0" i="0" u="none" strike="noStrike" kern="1200" cap="none" spc="0" normalizeH="0" baseline="0" noProof="0">
                          <a:ln>
                            <a:noFill/>
                          </a:ln>
                          <a:solidFill>
                            <a:prstClr val="black"/>
                          </a:solidFill>
                          <a:effectLst/>
                          <a:uLnTx/>
                          <a:uFillTx/>
                          <a:latin typeface="+mn-lt"/>
                          <a:ea typeface="+mn-ea"/>
                          <a:cs typeface="+mn-cs"/>
                        </a:rPr>
                        <a:t>
 Song: Ich bin der Kim Jong-un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77.7 %</a:t>
                      </a:r>
                    </a:p>
                  </a:txBody>
                  <a:tcPr/>
                </a:tc>
                <a:extLst>
                  <a:ext uri="{0D108BD9-81ED-4DB2-BD59-A6C34878D82A}">
                    <a16:rowId xmlns:a16="http://schemas.microsoft.com/office/drawing/2014/main" val="260751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3 - 2017-06-02 07:57:55 </a:t>
                      </a:r>
                      <a:r>
                        <a:rPr kumimoji="0" lang="en-US" sz="1000" b="0" i="0" u="none" strike="noStrike" kern="1200" cap="none" spc="0" normalizeH="0" baseline="0" noProof="0">
                          <a:ln>
                            <a:noFill/>
                          </a:ln>
                          <a:solidFill>
                            <a:prstClr val="black"/>
                          </a:solidFill>
                          <a:effectLst/>
                          <a:uLnTx/>
                          <a:uFillTx/>
                          <a:latin typeface="+mn-lt"/>
                          <a:ea typeface="+mn-ea"/>
                          <a:cs typeface="+mn-cs"/>
                        </a:rPr>
                        <a:t>
 Song für Donald Trump: Ich mag mich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3826238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71.4 %</a:t>
                      </a:r>
                    </a:p>
                  </a:txBody>
                  <a:tcPr/>
                </a:tc>
                <a:extLst>
                  <a:ext uri="{0D108BD9-81ED-4DB2-BD59-A6C34878D82A}">
                    <a16:rowId xmlns:a16="http://schemas.microsoft.com/office/drawing/2014/main" val="1090780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 extra 3 - 2017-09-27 19:43:06 </a:t>
                      </a:r>
                      <a:r>
                        <a:rPr kumimoji="0" lang="nl-NL" sz="1000" b="0" i="0" u="none" strike="noStrike" kern="1200" cap="none" spc="0" normalizeH="0" baseline="0" noProof="0">
                          <a:ln>
                            <a:noFill/>
                          </a:ln>
                          <a:solidFill>
                            <a:prstClr val="black"/>
                          </a:solidFill>
                          <a:effectLst/>
                          <a:uLnTx/>
                          <a:uFillTx/>
                          <a:latin typeface="+mn-lt"/>
                          <a:ea typeface="+mn-ea"/>
                          <a:cs typeface="+mn-cs"/>
                        </a:rPr>
                        <a:t>
 Lied für die AfD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78.5 %</a:t>
                      </a:r>
                    </a:p>
                  </a:txBody>
                  <a:tcPr/>
                </a:tc>
                <a:extLst>
                  <a:ext uri="{0D108BD9-81ED-4DB2-BD59-A6C34878D82A}">
                    <a16:rowId xmlns:a16="http://schemas.microsoft.com/office/drawing/2014/main" val="381075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3 - 2017-04-28 06:21:46 </a:t>
                      </a:r>
                      <a:r>
                        <a:rPr kumimoji="0" lang="en-US" sz="1000" b="0" i="0" u="none" strike="noStrike" kern="1200" cap="none" spc="0" normalizeH="0" baseline="0" noProof="0">
                          <a:ln>
                            <a:noFill/>
                          </a:ln>
                          <a:solidFill>
                            <a:prstClr val="black"/>
                          </a:solidFill>
                          <a:effectLst/>
                          <a:uLnTx/>
                          <a:uFillTx/>
                          <a:latin typeface="+mn-lt"/>
                          <a:ea typeface="+mn-ea"/>
                          <a:cs typeface="+mn-cs"/>
                        </a:rPr>
                        <a:t>
 Lied für Alexander Gauland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81.6 %</a:t>
                      </a:r>
                    </a:p>
                  </a:txBody>
                  <a:tcPr/>
                </a:tc>
                <a:extLst>
                  <a:ext uri="{0D108BD9-81ED-4DB2-BD59-A6C34878D82A}">
                    <a16:rowId xmlns:a16="http://schemas.microsoft.com/office/drawing/2014/main" val="168312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3 - 2017-06-30 10:31:58 </a:t>
                      </a:r>
                      <a:r>
                        <a:rPr kumimoji="0" lang="en-US" sz="1000" b="0" i="0" u="none" strike="noStrike" kern="1200" cap="none" spc="0" normalizeH="0" baseline="0" noProof="0">
                          <a:ln>
                            <a:noFill/>
                          </a:ln>
                          <a:solidFill>
                            <a:prstClr val="black"/>
                          </a:solidFill>
                          <a:effectLst/>
                          <a:uLnTx/>
                          <a:uFillTx/>
                          <a:latin typeface="+mn-lt"/>
                          <a:ea typeface="+mn-ea"/>
                          <a:cs typeface="+mn-cs"/>
                        </a:rPr>
                        <a:t>
 extra 3 Familie: Leben mit Sprachassistenten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72.9 %</a:t>
                      </a:r>
                    </a:p>
                  </a:txBody>
                  <a:tcPr/>
                </a:tc>
                <a:extLst>
                  <a:ext uri="{0D108BD9-81ED-4DB2-BD59-A6C34878D82A}">
                    <a16:rowId xmlns:a16="http://schemas.microsoft.com/office/drawing/2014/main" val="242697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3 - 2018-01-26 07:32:20 </a:t>
                      </a:r>
                      <a:r>
                        <a:rPr kumimoji="0" lang="en-US" sz="1000" b="0" i="0" u="none" strike="noStrike" kern="1200" cap="none" spc="0" normalizeH="0" baseline="0" noProof="0">
                          <a:ln>
                            <a:noFill/>
                          </a:ln>
                          <a:solidFill>
                            <a:prstClr val="black"/>
                          </a:solidFill>
                          <a:effectLst/>
                          <a:uLnTx/>
                          <a:uFillTx/>
                          <a:latin typeface="+mn-lt"/>
                          <a:ea typeface="+mn-ea"/>
                          <a:cs typeface="+mn-cs"/>
                        </a:rPr>
                        <a:t>
 Song: Merkels Stern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67.7 %</a:t>
                      </a:r>
                    </a:p>
                  </a:txBody>
                  <a:tcPr/>
                </a:tc>
                <a:extLst>
                  <a:ext uri="{0D108BD9-81ED-4DB2-BD59-A6C34878D82A}">
                    <a16:rowId xmlns:a16="http://schemas.microsoft.com/office/drawing/2014/main" val="99495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3 - 2017-06-30 06:42:06 </a:t>
                      </a:r>
                      <a:r>
                        <a:rPr kumimoji="0" lang="en-US" sz="1000" b="0" i="0" u="none" strike="noStrike" kern="1200" cap="none" spc="0" normalizeH="0" baseline="0" noProof="0">
                          <a:ln>
                            <a:noFill/>
                          </a:ln>
                          <a:solidFill>
                            <a:prstClr val="black"/>
                          </a:solidFill>
                          <a:effectLst/>
                          <a:uLnTx/>
                          <a:uFillTx/>
                          <a:latin typeface="+mn-lt"/>
                          <a:ea typeface="+mn-ea"/>
                          <a:cs typeface="+mn-cs"/>
                        </a:rPr>
                        <a:t>
 Johannes Schlüter: G20-Trainingslager für gewaltbereite Autonome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1138807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70.2 %</a:t>
                      </a:r>
                    </a:p>
                  </a:txBody>
                  <a:tcPr/>
                </a:tc>
                <a:extLst>
                  <a:ext uri="{0D108BD9-81ED-4DB2-BD59-A6C34878D82A}">
                    <a16:rowId xmlns:a16="http://schemas.microsoft.com/office/drawing/2014/main" val="3164427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3 - 2017-06-15 06:24:39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ICE mit Diesellok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74.1 %</a:t>
                      </a:r>
                    </a:p>
                  </a:txBody>
                  <a:tcPr/>
                </a:tc>
                <a:extLst>
                  <a:ext uri="{0D108BD9-81ED-4DB2-BD59-A6C34878D82A}">
                    <a16:rowId xmlns:a16="http://schemas.microsoft.com/office/drawing/2014/main" val="128277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3 - 2017-05-12 07:05:47 </a:t>
                      </a:r>
                      <a:r>
                        <a:rPr kumimoji="0" lang="en-US" sz="1000" b="0" i="0" u="none" strike="noStrike" kern="1200" cap="none" spc="0" normalizeH="0" baseline="0" noProof="0">
                          <a:ln>
                            <a:noFill/>
                          </a:ln>
                          <a:solidFill>
                            <a:prstClr val="black"/>
                          </a:solidFill>
                          <a:effectLst/>
                          <a:uLnTx/>
                          <a:uFillTx/>
                          <a:latin typeface="+mn-lt"/>
                          <a:ea typeface="+mn-ea"/>
                          <a:cs typeface="+mn-cs"/>
                        </a:rPr>
                        <a:t>
 Song: Good bye SPD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80.2 %</a:t>
                      </a:r>
                    </a:p>
                  </a:txBody>
                  <a:tcPr/>
                </a:tc>
                <a:extLst>
                  <a:ext uri="{0D108BD9-81ED-4DB2-BD59-A6C34878D82A}">
                    <a16:rowId xmlns:a16="http://schemas.microsoft.com/office/drawing/2014/main" val="467173098"/>
                  </a:ext>
                </a:extLst>
              </a:tr>
            </a:tbl>
          </a:graphicData>
        </a:graphic>
      </p:graphicFrame>
      <p:sp>
        <p:nvSpPr>
          <p:cNvPr id="4" name="Text Placeholder 3">
            <a:extLst>
              <a:ext uri="{FF2B5EF4-FFF2-40B4-BE49-F238E27FC236}">
                <a16:creationId xmlns:a16="http://schemas.microsoft.com/office/drawing/2014/main" id="{5B3D7244-FCE7-488F-ACA5-3293BE1DCB70}"/>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324168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4D0D0-E44B-472E-BDC6-28222EFA7843}"/>
              </a:ext>
            </a:extLst>
          </p:cNvPr>
          <p:cNvSpPr>
            <a:spLocks noGrp="1"/>
          </p:cNvSpPr>
          <p:nvPr>
            <p:ph type="title"/>
          </p:nvPr>
        </p:nvSpPr>
        <p:spPr/>
        <p:txBody>
          <a:bodyPr/>
          <a:lstStyle/>
          <a:p>
            <a:r>
              <a:rPr lang="de-DE"/>
              <a:t>Youtube YT Videos im Zeitraum veröffentlicht -  Lifetime | extra 3 - 2 of 4</a:t>
            </a:r>
            <a:endParaRPr lang="en-US"/>
          </a:p>
        </p:txBody>
      </p:sp>
      <p:graphicFrame>
        <p:nvGraphicFramePr>
          <p:cNvPr id="5" name="Table Placeholder 4">
            <a:extLst>
              <a:ext uri="{FF2B5EF4-FFF2-40B4-BE49-F238E27FC236}">
                <a16:creationId xmlns:a16="http://schemas.microsoft.com/office/drawing/2014/main" id="{2554F715-B46D-4B72-8DAD-ED7FEF9A76A9}"/>
              </a:ext>
            </a:extLst>
          </p:cNvPr>
          <p:cNvGraphicFramePr>
            <a:graphicFrameLocks noGrp="1"/>
          </p:cNvGraphicFramePr>
          <p:nvPr>
            <p:ph type="tbl" sz="quarter" idx="13"/>
            <p:extLst>
              <p:ext uri="{D42A27DB-BD31-4B8C-83A1-F6EECF244321}">
                <p14:modId xmlns:p14="http://schemas.microsoft.com/office/powerpoint/2010/main" val="316259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48700507"/>
                    </a:ext>
                  </a:extLst>
                </a:gridCol>
                <a:gridCol w="822960">
                  <a:extLst>
                    <a:ext uri="{9D8B030D-6E8A-4147-A177-3AD203B41FA5}">
                      <a16:colId xmlns:a16="http://schemas.microsoft.com/office/drawing/2014/main" val="442912922"/>
                    </a:ext>
                  </a:extLst>
                </a:gridCol>
                <a:gridCol w="822960">
                  <a:extLst>
                    <a:ext uri="{9D8B030D-6E8A-4147-A177-3AD203B41FA5}">
                      <a16:colId xmlns:a16="http://schemas.microsoft.com/office/drawing/2014/main" val="3734553226"/>
                    </a:ext>
                  </a:extLst>
                </a:gridCol>
                <a:gridCol w="822960">
                  <a:extLst>
                    <a:ext uri="{9D8B030D-6E8A-4147-A177-3AD203B41FA5}">
                      <a16:colId xmlns:a16="http://schemas.microsoft.com/office/drawing/2014/main" val="1682991251"/>
                    </a:ext>
                  </a:extLst>
                </a:gridCol>
                <a:gridCol w="905256">
                  <a:extLst>
                    <a:ext uri="{9D8B030D-6E8A-4147-A177-3AD203B41FA5}">
                      <a16:colId xmlns:a16="http://schemas.microsoft.com/office/drawing/2014/main" val="2197033521"/>
                    </a:ext>
                  </a:extLst>
                </a:gridCol>
                <a:gridCol w="822960">
                  <a:extLst>
                    <a:ext uri="{9D8B030D-6E8A-4147-A177-3AD203B41FA5}">
                      <a16:colId xmlns:a16="http://schemas.microsoft.com/office/drawing/2014/main" val="466272309"/>
                    </a:ext>
                  </a:extLst>
                </a:gridCol>
                <a:gridCol w="1069848">
                  <a:extLst>
                    <a:ext uri="{9D8B030D-6E8A-4147-A177-3AD203B41FA5}">
                      <a16:colId xmlns:a16="http://schemas.microsoft.com/office/drawing/2014/main" val="3551350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1128066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3 - 2017-09-01 06:53:00 </a:t>
                      </a:r>
                      <a:r>
                        <a:rPr kumimoji="0" lang="en-US" sz="1000" b="0" i="0" u="none" strike="noStrike" kern="1200" cap="none" spc="0" normalizeH="0" baseline="0" noProof="0">
                          <a:ln>
                            <a:noFill/>
                          </a:ln>
                          <a:solidFill>
                            <a:prstClr val="black"/>
                          </a:solidFill>
                          <a:effectLst/>
                          <a:uLnTx/>
                          <a:uFillTx/>
                          <a:latin typeface="+mn-lt"/>
                          <a:ea typeface="+mn-ea"/>
                          <a:cs typeface="+mn-cs"/>
                        </a:rPr>
                        <a:t>
 Song für Christian Lindner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88.0 %</a:t>
                      </a:r>
                    </a:p>
                  </a:txBody>
                  <a:tcPr/>
                </a:tc>
                <a:extLst>
                  <a:ext uri="{0D108BD9-81ED-4DB2-BD59-A6C34878D82A}">
                    <a16:rowId xmlns:a16="http://schemas.microsoft.com/office/drawing/2014/main" val="2388931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3 - 2017-09-22 08:01:58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Neue digitale Stromzähler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81.8 %</a:t>
                      </a:r>
                    </a:p>
                  </a:txBody>
                  <a:tcPr/>
                </a:tc>
                <a:extLst>
                  <a:ext uri="{0D108BD9-81ED-4DB2-BD59-A6C34878D82A}">
                    <a16:rowId xmlns:a16="http://schemas.microsoft.com/office/drawing/2014/main" val="105443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3 - 2017-08-31 06:48:07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Die Feuerwehrwache in Pankow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83.0 %</a:t>
                      </a:r>
                    </a:p>
                  </a:txBody>
                  <a:tcPr/>
                </a:tc>
                <a:extLst>
                  <a:ext uri="{0D108BD9-81ED-4DB2-BD59-A6C34878D82A}">
                    <a16:rowId xmlns:a16="http://schemas.microsoft.com/office/drawing/2014/main" val="2116583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3 - 2017-07-05 23:03:34 </a:t>
                      </a:r>
                      <a:r>
                        <a:rPr kumimoji="0" lang="en-US" sz="1000" b="0" i="0" u="none" strike="noStrike" kern="1200" cap="none" spc="0" normalizeH="0" baseline="0" noProof="0">
                          <a:ln>
                            <a:noFill/>
                          </a:ln>
                          <a:solidFill>
                            <a:prstClr val="black"/>
                          </a:solidFill>
                          <a:effectLst/>
                          <a:uLnTx/>
                          <a:uFillTx/>
                          <a:latin typeface="+mn-lt"/>
                          <a:ea typeface="+mn-ea"/>
                          <a:cs typeface="+mn-cs"/>
                        </a:rPr>
                        <a:t>
 G20-Lied: Wenn Autokraten feiern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89.0 %</a:t>
                      </a:r>
                    </a:p>
                  </a:txBody>
                  <a:tcPr/>
                </a:tc>
                <a:extLst>
                  <a:ext uri="{0D108BD9-81ED-4DB2-BD59-A6C34878D82A}">
                    <a16:rowId xmlns:a16="http://schemas.microsoft.com/office/drawing/2014/main" val="3018533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3 - 2017-06-29 06:27:23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Bahnunterführung in Heppenheim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82.7 %</a:t>
                      </a:r>
                    </a:p>
                  </a:txBody>
                  <a:tcPr/>
                </a:tc>
                <a:extLst>
                  <a:ext uri="{0D108BD9-81ED-4DB2-BD59-A6C34878D82A}">
                    <a16:rowId xmlns:a16="http://schemas.microsoft.com/office/drawing/2014/main" val="2241536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3 - 2018-04-06 06:23:18 </a:t>
                      </a:r>
                      <a:r>
                        <a:rPr kumimoji="0" lang="de-DE" sz="1000" b="0" i="0" u="none" strike="noStrike" kern="1200" cap="none" spc="0" normalizeH="0" baseline="0" noProof="0">
                          <a:ln>
                            <a:noFill/>
                          </a:ln>
                          <a:solidFill>
                            <a:prstClr val="black"/>
                          </a:solidFill>
                          <a:effectLst/>
                          <a:uLnTx/>
                          <a:uFillTx/>
                          <a:latin typeface="+mn-lt"/>
                          <a:ea typeface="+mn-ea"/>
                          <a:cs typeface="+mn-cs"/>
                        </a:rPr>
                        <a:t>
 Realer Irrsinn: Schwerverbrecher zu schwer für Polizeiauto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82.8 %</a:t>
                      </a:r>
                    </a:p>
                  </a:txBody>
                  <a:tcPr/>
                </a:tc>
                <a:extLst>
                  <a:ext uri="{0D108BD9-81ED-4DB2-BD59-A6C34878D82A}">
                    <a16:rowId xmlns:a16="http://schemas.microsoft.com/office/drawing/2014/main" val="255363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3 - 2017-09-07 06:31:00 </a:t>
                      </a:r>
                      <a:r>
                        <a:rPr kumimoji="0" lang="de-DE" sz="1000" b="0" i="0" u="none" strike="noStrike" kern="1200" cap="none" spc="0" normalizeH="0" baseline="0" noProof="0">
                          <a:ln>
                            <a:noFill/>
                          </a:ln>
                          <a:solidFill>
                            <a:prstClr val="black"/>
                          </a:solidFill>
                          <a:effectLst/>
                          <a:uLnTx/>
                          <a:uFillTx/>
                          <a:latin typeface="+mn-lt"/>
                          <a:ea typeface="+mn-ea"/>
                          <a:cs typeface="+mn-cs"/>
                        </a:rPr>
                        <a:t>
 Ein Lied für die Grünen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83.1 %</a:t>
                      </a:r>
                    </a:p>
                  </a:txBody>
                  <a:tcPr/>
                </a:tc>
                <a:extLst>
                  <a:ext uri="{0D108BD9-81ED-4DB2-BD59-A6C34878D82A}">
                    <a16:rowId xmlns:a16="http://schemas.microsoft.com/office/drawing/2014/main" val="225463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3 - 2018-03-22 07:46:27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Grabenkrieg in Oldenburg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83.1 %</a:t>
                      </a:r>
                    </a:p>
                  </a:txBody>
                  <a:tcPr/>
                </a:tc>
                <a:extLst>
                  <a:ext uri="{0D108BD9-81ED-4DB2-BD59-A6C34878D82A}">
                    <a16:rowId xmlns:a16="http://schemas.microsoft.com/office/drawing/2014/main" val="3540126715"/>
                  </a:ext>
                </a:extLst>
              </a:tr>
            </a:tbl>
          </a:graphicData>
        </a:graphic>
      </p:graphicFrame>
      <p:sp>
        <p:nvSpPr>
          <p:cNvPr id="4" name="Text Placeholder 3">
            <a:extLst>
              <a:ext uri="{FF2B5EF4-FFF2-40B4-BE49-F238E27FC236}">
                <a16:creationId xmlns:a16="http://schemas.microsoft.com/office/drawing/2014/main" id="{E7DF3875-29E2-4B46-A50B-21A3F1986A7E}"/>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2972232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889FD-FE0F-44A7-9F21-1849ACA9336B}"/>
              </a:ext>
            </a:extLst>
          </p:cNvPr>
          <p:cNvSpPr>
            <a:spLocks noGrp="1"/>
          </p:cNvSpPr>
          <p:nvPr>
            <p:ph type="title"/>
          </p:nvPr>
        </p:nvSpPr>
        <p:spPr/>
        <p:txBody>
          <a:bodyPr/>
          <a:lstStyle/>
          <a:p>
            <a:r>
              <a:rPr lang="de-DE"/>
              <a:t>Youtube YT Videos im Zeitraum veröffentlicht -  Lifetime | extra 3 - 3 of 4</a:t>
            </a:r>
            <a:endParaRPr lang="en-US"/>
          </a:p>
        </p:txBody>
      </p:sp>
      <p:graphicFrame>
        <p:nvGraphicFramePr>
          <p:cNvPr id="5" name="Table Placeholder 4">
            <a:extLst>
              <a:ext uri="{FF2B5EF4-FFF2-40B4-BE49-F238E27FC236}">
                <a16:creationId xmlns:a16="http://schemas.microsoft.com/office/drawing/2014/main" id="{C6B15769-F687-4A60-B576-7AEF65BB3244}"/>
              </a:ext>
            </a:extLst>
          </p:cNvPr>
          <p:cNvGraphicFramePr>
            <a:graphicFrameLocks noGrp="1"/>
          </p:cNvGraphicFramePr>
          <p:nvPr>
            <p:ph type="tbl" sz="quarter" idx="13"/>
            <p:extLst>
              <p:ext uri="{D42A27DB-BD31-4B8C-83A1-F6EECF244321}">
                <p14:modId xmlns:p14="http://schemas.microsoft.com/office/powerpoint/2010/main" val="831385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66596651"/>
                    </a:ext>
                  </a:extLst>
                </a:gridCol>
                <a:gridCol w="822960">
                  <a:extLst>
                    <a:ext uri="{9D8B030D-6E8A-4147-A177-3AD203B41FA5}">
                      <a16:colId xmlns:a16="http://schemas.microsoft.com/office/drawing/2014/main" val="801333467"/>
                    </a:ext>
                  </a:extLst>
                </a:gridCol>
                <a:gridCol w="822960">
                  <a:extLst>
                    <a:ext uri="{9D8B030D-6E8A-4147-A177-3AD203B41FA5}">
                      <a16:colId xmlns:a16="http://schemas.microsoft.com/office/drawing/2014/main" val="3169963447"/>
                    </a:ext>
                  </a:extLst>
                </a:gridCol>
                <a:gridCol w="822960">
                  <a:extLst>
                    <a:ext uri="{9D8B030D-6E8A-4147-A177-3AD203B41FA5}">
                      <a16:colId xmlns:a16="http://schemas.microsoft.com/office/drawing/2014/main" val="3675675323"/>
                    </a:ext>
                  </a:extLst>
                </a:gridCol>
                <a:gridCol w="905256">
                  <a:extLst>
                    <a:ext uri="{9D8B030D-6E8A-4147-A177-3AD203B41FA5}">
                      <a16:colId xmlns:a16="http://schemas.microsoft.com/office/drawing/2014/main" val="2879661401"/>
                    </a:ext>
                  </a:extLst>
                </a:gridCol>
                <a:gridCol w="822960">
                  <a:extLst>
                    <a:ext uri="{9D8B030D-6E8A-4147-A177-3AD203B41FA5}">
                      <a16:colId xmlns:a16="http://schemas.microsoft.com/office/drawing/2014/main" val="804370147"/>
                    </a:ext>
                  </a:extLst>
                </a:gridCol>
                <a:gridCol w="1069848">
                  <a:extLst>
                    <a:ext uri="{9D8B030D-6E8A-4147-A177-3AD203B41FA5}">
                      <a16:colId xmlns:a16="http://schemas.microsoft.com/office/drawing/2014/main" val="2815637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356333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3 - 2017-05-25 07:28:01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Elektro-Auto braucht in Leipzig Feinstaubplakette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extLst>
                  <a:ext uri="{0D108BD9-81ED-4DB2-BD59-A6C34878D82A}">
                    <a16:rowId xmlns:a16="http://schemas.microsoft.com/office/drawing/2014/main" val="238852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3 - 2017-05-12 07:13:38 </a:t>
                      </a:r>
                      <a:r>
                        <a:rPr kumimoji="0" lang="de-DE" sz="1000" b="0" i="0" u="none" strike="noStrike" kern="1200" cap="none" spc="0" normalizeH="0" baseline="0" noProof="0">
                          <a:ln>
                            <a:noFill/>
                          </a:ln>
                          <a:solidFill>
                            <a:prstClr val="black"/>
                          </a:solidFill>
                          <a:effectLst/>
                          <a:uLnTx/>
                          <a:uFillTx/>
                          <a:latin typeface="+mn-lt"/>
                          <a:ea typeface="+mn-ea"/>
                          <a:cs typeface="+mn-cs"/>
                        </a:rPr>
                        <a:t>
 Panodrama - die Reporter: Nazis bei der Bundeswehr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78.7 %</a:t>
                      </a:r>
                    </a:p>
                  </a:txBody>
                  <a:tcPr/>
                </a:tc>
                <a:extLst>
                  <a:ext uri="{0D108BD9-81ED-4DB2-BD59-A6C34878D82A}">
                    <a16:rowId xmlns:a16="http://schemas.microsoft.com/office/drawing/2014/main" val="265221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3 - 2017-05-12 07:11:28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Der Oststadtkreisel in Karlsruhe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81.6 %</a:t>
                      </a:r>
                    </a:p>
                  </a:txBody>
                  <a:tcPr/>
                </a:tc>
                <a:extLst>
                  <a:ext uri="{0D108BD9-81ED-4DB2-BD59-A6C34878D82A}">
                    <a16:rowId xmlns:a16="http://schemas.microsoft.com/office/drawing/2014/main" val="94810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3 - 2018-02-08 07:56:07 </a:t>
                      </a:r>
                      <a:r>
                        <a:rPr kumimoji="0" lang="en-US" sz="1000" b="0" i="0" u="none" strike="noStrike" kern="1200" cap="none" spc="0" normalizeH="0" baseline="0" noProof="0">
                          <a:ln>
                            <a:noFill/>
                          </a:ln>
                          <a:solidFill>
                            <a:prstClr val="black"/>
                          </a:solidFill>
                          <a:effectLst/>
                          <a:uLnTx/>
                          <a:uFillTx/>
                          <a:latin typeface="+mn-lt"/>
                          <a:ea typeface="+mn-ea"/>
                          <a:cs typeface="+mn-cs"/>
                        </a:rPr>
                        <a:t>
 Realer Irrsinn: Rauchen nach Stundenplan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83.1 %</a:t>
                      </a:r>
                    </a:p>
                  </a:txBody>
                  <a:tcPr/>
                </a:tc>
                <a:extLst>
                  <a:ext uri="{0D108BD9-81ED-4DB2-BD59-A6C34878D82A}">
                    <a16:rowId xmlns:a16="http://schemas.microsoft.com/office/drawing/2014/main" val="89757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 extra 3 - 2017-05-04 07:01:45 </a:t>
                      </a:r>
                      <a:r>
                        <a:rPr kumimoji="0" lang="sv-SE" sz="1000" b="0" i="0" u="none" strike="noStrike" kern="1200" cap="none" spc="0" normalizeH="0" baseline="0" noProof="0">
                          <a:ln>
                            <a:noFill/>
                          </a:ln>
                          <a:solidFill>
                            <a:prstClr val="black"/>
                          </a:solidFill>
                          <a:effectLst/>
                          <a:uLnTx/>
                          <a:uFillTx/>
                          <a:latin typeface="+mn-lt"/>
                          <a:ea typeface="+mn-ea"/>
                          <a:cs typeface="+mn-cs"/>
                        </a:rPr>
                        <a:t>
 WAFFEN TV extra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71.1 %</a:t>
                      </a:r>
                    </a:p>
                  </a:txBody>
                  <a:tcPr/>
                </a:tc>
                <a:extLst>
                  <a:ext uri="{0D108BD9-81ED-4DB2-BD59-A6C34878D82A}">
                    <a16:rowId xmlns:a16="http://schemas.microsoft.com/office/drawing/2014/main" val="132669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3 - 2017-05-25 07:23:39 </a:t>
                      </a:r>
                      <a:r>
                        <a:rPr kumimoji="0" lang="en-US" sz="1000" b="0" i="0" u="none" strike="noStrike" kern="1200" cap="none" spc="0" normalizeH="0" baseline="0" noProof="0">
                          <a:ln>
                            <a:noFill/>
                          </a:ln>
                          <a:solidFill>
                            <a:prstClr val="black"/>
                          </a:solidFill>
                          <a:effectLst/>
                          <a:uLnTx/>
                          <a:uFillTx/>
                          <a:latin typeface="+mn-lt"/>
                          <a:ea typeface="+mn-ea"/>
                          <a:cs typeface="+mn-cs"/>
                        </a:rPr>
                        <a:t>
 Donald Trumps Reisetagebuch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76.1 %</a:t>
                      </a:r>
                    </a:p>
                  </a:txBody>
                  <a:tcPr/>
                </a:tc>
                <a:extLst>
                  <a:ext uri="{0D108BD9-81ED-4DB2-BD59-A6C34878D82A}">
                    <a16:rowId xmlns:a16="http://schemas.microsoft.com/office/drawing/2014/main" val="370797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3 - 2017-06-15 06:24:39 </a:t>
                      </a:r>
                      <a:r>
                        <a:rPr kumimoji="0" lang="en-US" sz="1000" b="0" i="0" u="none" strike="noStrike" kern="1200" cap="none" spc="0" normalizeH="0" baseline="0" noProof="0">
                          <a:ln>
                            <a:noFill/>
                          </a:ln>
                          <a:solidFill>
                            <a:prstClr val="black"/>
                          </a:solidFill>
                          <a:effectLst/>
                          <a:uLnTx/>
                          <a:uFillTx/>
                          <a:latin typeface="+mn-lt"/>
                          <a:ea typeface="+mn-ea"/>
                          <a:cs typeface="+mn-cs"/>
                        </a:rPr>
                        <a:t>
 Song: Theresa May, die Griff-ins-Klo-Frau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75.3 %</a:t>
                      </a:r>
                    </a:p>
                  </a:txBody>
                  <a:tcPr/>
                </a:tc>
                <a:extLst>
                  <a:ext uri="{0D108BD9-81ED-4DB2-BD59-A6C34878D82A}">
                    <a16:rowId xmlns:a16="http://schemas.microsoft.com/office/drawing/2014/main" val="1778085463"/>
                  </a:ext>
                </a:extLst>
              </a:tr>
            </a:tbl>
          </a:graphicData>
        </a:graphic>
      </p:graphicFrame>
      <p:sp>
        <p:nvSpPr>
          <p:cNvPr id="4" name="Text Placeholder 3">
            <a:extLst>
              <a:ext uri="{FF2B5EF4-FFF2-40B4-BE49-F238E27FC236}">
                <a16:creationId xmlns:a16="http://schemas.microsoft.com/office/drawing/2014/main" id="{A7855F27-8632-47C7-952C-E9458007DC5C}"/>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39186029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3E521-E7CF-489B-B71F-0811B2E047FA}"/>
              </a:ext>
            </a:extLst>
          </p:cNvPr>
          <p:cNvSpPr>
            <a:spLocks noGrp="1"/>
          </p:cNvSpPr>
          <p:nvPr>
            <p:ph type="title"/>
          </p:nvPr>
        </p:nvSpPr>
        <p:spPr/>
        <p:txBody>
          <a:bodyPr/>
          <a:lstStyle/>
          <a:p>
            <a:r>
              <a:rPr lang="de-DE"/>
              <a:t>Youtube YT Videos im Zeitraum veröffentlicht -  Lifetime | extra 3 - 4 of 4</a:t>
            </a:r>
            <a:endParaRPr lang="en-US"/>
          </a:p>
        </p:txBody>
      </p:sp>
      <p:graphicFrame>
        <p:nvGraphicFramePr>
          <p:cNvPr id="5" name="Table Placeholder 4">
            <a:extLst>
              <a:ext uri="{FF2B5EF4-FFF2-40B4-BE49-F238E27FC236}">
                <a16:creationId xmlns:a16="http://schemas.microsoft.com/office/drawing/2014/main" id="{9FACD468-DC8F-437A-BC70-B5DFF394B76C}"/>
              </a:ext>
            </a:extLst>
          </p:cNvPr>
          <p:cNvGraphicFramePr>
            <a:graphicFrameLocks noGrp="1"/>
          </p:cNvGraphicFramePr>
          <p:nvPr>
            <p:ph type="tbl" sz="quarter" idx="13"/>
            <p:extLst>
              <p:ext uri="{D42A27DB-BD31-4B8C-83A1-F6EECF244321}">
                <p14:modId xmlns:p14="http://schemas.microsoft.com/office/powerpoint/2010/main" val="883571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44620636"/>
                    </a:ext>
                  </a:extLst>
                </a:gridCol>
                <a:gridCol w="822960">
                  <a:extLst>
                    <a:ext uri="{9D8B030D-6E8A-4147-A177-3AD203B41FA5}">
                      <a16:colId xmlns:a16="http://schemas.microsoft.com/office/drawing/2014/main" val="2682278580"/>
                    </a:ext>
                  </a:extLst>
                </a:gridCol>
                <a:gridCol w="822960">
                  <a:extLst>
                    <a:ext uri="{9D8B030D-6E8A-4147-A177-3AD203B41FA5}">
                      <a16:colId xmlns:a16="http://schemas.microsoft.com/office/drawing/2014/main" val="2154233026"/>
                    </a:ext>
                  </a:extLst>
                </a:gridCol>
                <a:gridCol w="822960">
                  <a:extLst>
                    <a:ext uri="{9D8B030D-6E8A-4147-A177-3AD203B41FA5}">
                      <a16:colId xmlns:a16="http://schemas.microsoft.com/office/drawing/2014/main" val="1102226089"/>
                    </a:ext>
                  </a:extLst>
                </a:gridCol>
                <a:gridCol w="905256">
                  <a:extLst>
                    <a:ext uri="{9D8B030D-6E8A-4147-A177-3AD203B41FA5}">
                      <a16:colId xmlns:a16="http://schemas.microsoft.com/office/drawing/2014/main" val="209899680"/>
                    </a:ext>
                  </a:extLst>
                </a:gridCol>
                <a:gridCol w="822960">
                  <a:extLst>
                    <a:ext uri="{9D8B030D-6E8A-4147-A177-3AD203B41FA5}">
                      <a16:colId xmlns:a16="http://schemas.microsoft.com/office/drawing/2014/main" val="769528950"/>
                    </a:ext>
                  </a:extLst>
                </a:gridCol>
                <a:gridCol w="1069848">
                  <a:extLst>
                    <a:ext uri="{9D8B030D-6E8A-4147-A177-3AD203B41FA5}">
                      <a16:colId xmlns:a16="http://schemas.microsoft.com/office/drawing/2014/main" val="1203179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extLst>
                  <a:ext uri="{0D108BD9-81ED-4DB2-BD59-A6C34878D82A}">
                    <a16:rowId xmlns:a16="http://schemas.microsoft.com/office/drawing/2014/main" val="3482295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3 - 2017-08-31 06:49:21 </a:t>
                      </a:r>
                      <a:r>
                        <a:rPr kumimoji="0" lang="de-DE" sz="1000" b="0" i="0" u="none" strike="noStrike" kern="1200" cap="none" spc="0" normalizeH="0" baseline="0" noProof="0">
                          <a:ln>
                            <a:noFill/>
                          </a:ln>
                          <a:solidFill>
                            <a:prstClr val="black"/>
                          </a:solidFill>
                          <a:effectLst/>
                          <a:uLnTx/>
                          <a:uFillTx/>
                          <a:latin typeface="+mn-lt"/>
                          <a:ea typeface="+mn-ea"/>
                          <a:cs typeface="+mn-cs"/>
                        </a:rPr>
                        <a:t>
 Realer Irrsinn: Sprengung an der Autobahn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82.2 %</a:t>
                      </a:r>
                    </a:p>
                  </a:txBody>
                  <a:tcPr/>
                </a:tc>
                <a:extLst>
                  <a:ext uri="{0D108BD9-81ED-4DB2-BD59-A6C34878D82A}">
                    <a16:rowId xmlns:a16="http://schemas.microsoft.com/office/drawing/2014/main" val="1779547906"/>
                  </a:ext>
                </a:extLst>
              </a:tr>
            </a:tbl>
          </a:graphicData>
        </a:graphic>
      </p:graphicFrame>
      <p:sp>
        <p:nvSpPr>
          <p:cNvPr id="4" name="Text Placeholder 3">
            <a:extLst>
              <a:ext uri="{FF2B5EF4-FFF2-40B4-BE49-F238E27FC236}">
                <a16:creationId xmlns:a16="http://schemas.microsoft.com/office/drawing/2014/main" id="{6EB12F40-A54F-44D7-878E-34C9E58DA0B3}"/>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719405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824AA-CB4B-42F6-A32F-A8941401CBD8}"/>
              </a:ext>
            </a:extLst>
          </p:cNvPr>
          <p:cNvSpPr>
            <a:spLocks noGrp="1"/>
          </p:cNvSpPr>
          <p:nvPr>
            <p:ph type="title"/>
          </p:nvPr>
        </p:nvSpPr>
        <p:spPr/>
        <p:txBody>
          <a:bodyPr/>
          <a:lstStyle/>
          <a:p>
            <a:r>
              <a:rPr lang="de-DE"/>
              <a:t>Youtube YT Top Ten Videos im Zeitraum genutzt | extra 3 - 1 of 2</a:t>
            </a:r>
            <a:endParaRPr lang="en-US"/>
          </a:p>
        </p:txBody>
      </p:sp>
      <p:graphicFrame>
        <p:nvGraphicFramePr>
          <p:cNvPr id="5" name="Table Placeholder 4">
            <a:extLst>
              <a:ext uri="{FF2B5EF4-FFF2-40B4-BE49-F238E27FC236}">
                <a16:creationId xmlns:a16="http://schemas.microsoft.com/office/drawing/2014/main" id="{E00176A7-0116-40BD-A65D-49E2CB29F177}"/>
              </a:ext>
            </a:extLst>
          </p:cNvPr>
          <p:cNvGraphicFramePr>
            <a:graphicFrameLocks noGrp="1"/>
          </p:cNvGraphicFramePr>
          <p:nvPr>
            <p:ph type="tbl" sz="quarter" idx="13"/>
            <p:extLst>
              <p:ext uri="{D42A27DB-BD31-4B8C-83A1-F6EECF244321}">
                <p14:modId xmlns:p14="http://schemas.microsoft.com/office/powerpoint/2010/main" val="3394922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77585240"/>
                    </a:ext>
                  </a:extLst>
                </a:gridCol>
                <a:gridCol w="740664">
                  <a:extLst>
                    <a:ext uri="{9D8B030D-6E8A-4147-A177-3AD203B41FA5}">
                      <a16:colId xmlns:a16="http://schemas.microsoft.com/office/drawing/2014/main" val="2397669022"/>
                    </a:ext>
                  </a:extLst>
                </a:gridCol>
                <a:gridCol w="740664">
                  <a:extLst>
                    <a:ext uri="{9D8B030D-6E8A-4147-A177-3AD203B41FA5}">
                      <a16:colId xmlns:a16="http://schemas.microsoft.com/office/drawing/2014/main" val="1291009778"/>
                    </a:ext>
                  </a:extLst>
                </a:gridCol>
                <a:gridCol w="411480">
                  <a:extLst>
                    <a:ext uri="{9D8B030D-6E8A-4147-A177-3AD203B41FA5}">
                      <a16:colId xmlns:a16="http://schemas.microsoft.com/office/drawing/2014/main" val="171431356"/>
                    </a:ext>
                  </a:extLst>
                </a:gridCol>
                <a:gridCol w="411480">
                  <a:extLst>
                    <a:ext uri="{9D8B030D-6E8A-4147-A177-3AD203B41FA5}">
                      <a16:colId xmlns:a16="http://schemas.microsoft.com/office/drawing/2014/main" val="3571761342"/>
                    </a:ext>
                  </a:extLst>
                </a:gridCol>
                <a:gridCol w="411480">
                  <a:extLst>
                    <a:ext uri="{9D8B030D-6E8A-4147-A177-3AD203B41FA5}">
                      <a16:colId xmlns:a16="http://schemas.microsoft.com/office/drawing/2014/main" val="1799710799"/>
                    </a:ext>
                  </a:extLst>
                </a:gridCol>
                <a:gridCol w="411480">
                  <a:extLst>
                    <a:ext uri="{9D8B030D-6E8A-4147-A177-3AD203B41FA5}">
                      <a16:colId xmlns:a16="http://schemas.microsoft.com/office/drawing/2014/main" val="3420203800"/>
                    </a:ext>
                  </a:extLst>
                </a:gridCol>
                <a:gridCol w="740664">
                  <a:extLst>
                    <a:ext uri="{9D8B030D-6E8A-4147-A177-3AD203B41FA5}">
                      <a16:colId xmlns:a16="http://schemas.microsoft.com/office/drawing/2014/main" val="557544456"/>
                    </a:ext>
                  </a:extLst>
                </a:gridCol>
                <a:gridCol w="740664">
                  <a:extLst>
                    <a:ext uri="{9D8B030D-6E8A-4147-A177-3AD203B41FA5}">
                      <a16:colId xmlns:a16="http://schemas.microsoft.com/office/drawing/2014/main" val="3228856069"/>
                    </a:ext>
                  </a:extLst>
                </a:gridCol>
                <a:gridCol w="740664">
                  <a:extLst>
                    <a:ext uri="{9D8B030D-6E8A-4147-A177-3AD203B41FA5}">
                      <a16:colId xmlns:a16="http://schemas.microsoft.com/office/drawing/2014/main" val="453125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2786616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3 - 2017-04-21 07:23:51 </a:t>
                      </a:r>
                      <a:r>
                        <a:rPr kumimoji="0" lang="en-US" sz="1000" b="0" i="0" u="none" strike="noStrike" kern="1200" cap="none" spc="0" normalizeH="0" baseline="0" noProof="0">
                          <a:ln>
                            <a:noFill/>
                          </a:ln>
                          <a:solidFill>
                            <a:prstClr val="black"/>
                          </a:solidFill>
                          <a:effectLst/>
                          <a:uLnTx/>
                          <a:uFillTx/>
                          <a:latin typeface="+mn-lt"/>
                          <a:ea typeface="+mn-ea"/>
                          <a:cs typeface="+mn-cs"/>
                        </a:rPr>
                        <a:t>
 Song: Ich bin der Kim Jong-un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4008</a:t>
                      </a:r>
                    </a:p>
                  </a:txBody>
                  <a:tcPr/>
                </a:tc>
                <a:extLst>
                  <a:ext uri="{0D108BD9-81ED-4DB2-BD59-A6C34878D82A}">
                    <a16:rowId xmlns:a16="http://schemas.microsoft.com/office/drawing/2014/main" val="563944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3 - 2017-03-23 17:56:46 </a:t>
                      </a:r>
                      <a:r>
                        <a:rPr kumimoji="0" lang="en-US" sz="1000" b="0" i="0" u="none" strike="noStrike" kern="1200" cap="none" spc="0" normalizeH="0" baseline="0" noProof="0">
                          <a:ln>
                            <a:noFill/>
                          </a:ln>
                          <a:solidFill>
                            <a:prstClr val="black"/>
                          </a:solidFill>
                          <a:effectLst/>
                          <a:uLnTx/>
                          <a:uFillTx/>
                          <a:latin typeface="+mn-lt"/>
                          <a:ea typeface="+mn-ea"/>
                          <a:cs typeface="+mn-cs"/>
                        </a:rPr>
                        <a:t>
 Neuer Song für Erdogan (den Schnuckel-Schnauzbart-Chef-Osman)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a:t>
                      </a:r>
                    </a:p>
                  </a:txBody>
                  <a:tcPr/>
                </a:tc>
                <a:extLst>
                  <a:ext uri="{0D108BD9-81ED-4DB2-BD59-A6C34878D82A}">
                    <a16:rowId xmlns:a16="http://schemas.microsoft.com/office/drawing/2014/main" val="275443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3 - 2017-06-02 07:57:55 </a:t>
                      </a:r>
                      <a:r>
                        <a:rPr kumimoji="0" lang="en-US" sz="1000" b="0" i="0" u="none" strike="noStrike" kern="1200" cap="none" spc="0" normalizeH="0" baseline="0" noProof="0">
                          <a:ln>
                            <a:noFill/>
                          </a:ln>
                          <a:solidFill>
                            <a:prstClr val="black"/>
                          </a:solidFill>
                          <a:effectLst/>
                          <a:uLnTx/>
                          <a:uFillTx/>
                          <a:latin typeface="+mn-lt"/>
                          <a:ea typeface="+mn-ea"/>
                          <a:cs typeface="+mn-cs"/>
                        </a:rPr>
                        <a:t>
 Song für Donald Trump: Ich mag mich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extLst>
                  <a:ext uri="{0D108BD9-81ED-4DB2-BD59-A6C34878D82A}">
                    <a16:rowId xmlns:a16="http://schemas.microsoft.com/office/drawing/2014/main" val="1298375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3 - 2016-03-17 18:00:52 </a:t>
                      </a:r>
                      <a:r>
                        <a:rPr kumimoji="0" lang="en-US" sz="1000" b="0" i="0" u="none" strike="noStrike" kern="1200" cap="none" spc="0" normalizeH="0" baseline="0" noProof="0">
                          <a:ln>
                            <a:noFill/>
                          </a:ln>
                          <a:solidFill>
                            <a:prstClr val="black"/>
                          </a:solidFill>
                          <a:effectLst/>
                          <a:uLnTx/>
                          <a:uFillTx/>
                          <a:latin typeface="+mn-lt"/>
                          <a:ea typeface="+mn-ea"/>
                          <a:cs typeface="+mn-cs"/>
                        </a:rPr>
                        <a:t>
 Song: Erdowie, Erdowo, Erdogan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extLst>
                  <a:ext uri="{0D108BD9-81ED-4DB2-BD59-A6C34878D82A}">
                    <a16:rowId xmlns:a16="http://schemas.microsoft.com/office/drawing/2014/main" val="3444692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 extra 3 - 2017-09-27 19:43:06 </a:t>
                      </a:r>
                      <a:r>
                        <a:rPr kumimoji="0" lang="nl-NL" sz="1000" b="0" i="0" u="none" strike="noStrike" kern="1200" cap="none" spc="0" normalizeH="0" baseline="0" noProof="0">
                          <a:ln>
                            <a:noFill/>
                          </a:ln>
                          <a:solidFill>
                            <a:prstClr val="black"/>
                          </a:solidFill>
                          <a:effectLst/>
                          <a:uLnTx/>
                          <a:uFillTx/>
                          <a:latin typeface="+mn-lt"/>
                          <a:ea typeface="+mn-ea"/>
                          <a:cs typeface="+mn-cs"/>
                        </a:rPr>
                        <a:t>
 Lied für die AfD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extLst>
                  <a:ext uri="{0D108BD9-81ED-4DB2-BD59-A6C34878D82A}">
                    <a16:rowId xmlns:a16="http://schemas.microsoft.com/office/drawing/2014/main" val="2346813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3 - 2016-11-10 10:22:02 </a:t>
                      </a:r>
                      <a:r>
                        <a:rPr kumimoji="0" lang="de-DE" sz="1000" b="0" i="0" u="none" strike="noStrike" kern="1200" cap="none" spc="0" normalizeH="0" baseline="0" noProof="0">
                          <a:ln>
                            <a:noFill/>
                          </a:ln>
                          <a:solidFill>
                            <a:prstClr val="black"/>
                          </a:solidFill>
                          <a:effectLst/>
                          <a:uLnTx/>
                          <a:uFillTx/>
                          <a:latin typeface="+mn-lt"/>
                          <a:ea typeface="+mn-ea"/>
                          <a:cs typeface="+mn-cs"/>
                        </a:rPr>
                        <a:t>
 Alles spitze in Amerika - Ein Song für die USA   | extra 3 | NDR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extLst>
                  <a:ext uri="{0D108BD9-81ED-4DB2-BD59-A6C34878D82A}">
                    <a16:rowId xmlns:a16="http://schemas.microsoft.com/office/drawing/2014/main" val="208172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3 - 2016-12-16 08:31:54 </a:t>
                      </a:r>
                      <a:r>
                        <a:rPr kumimoji="0" lang="en-US" sz="1000" b="0" i="0" u="none" strike="noStrike" kern="1200" cap="none" spc="0" normalizeH="0" baseline="0" noProof="0">
                          <a:ln>
                            <a:noFill/>
                          </a:ln>
                          <a:solidFill>
                            <a:prstClr val="black"/>
                          </a:solidFill>
                          <a:effectLst/>
                          <a:uLnTx/>
                          <a:uFillTx/>
                          <a:latin typeface="+mn-lt"/>
                          <a:ea typeface="+mn-ea"/>
                          <a:cs typeface="+mn-cs"/>
                        </a:rPr>
                        <a:t>
 Song: Ein bisschen schießen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extLst>
                  <a:ext uri="{0D108BD9-81ED-4DB2-BD59-A6C34878D82A}">
                    <a16:rowId xmlns:a16="http://schemas.microsoft.com/office/drawing/2014/main" val="3244342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3 - 2016-02-04 07:22:18 </a:t>
                      </a:r>
                      <a:r>
                        <a:rPr kumimoji="0" lang="en-US" sz="1000" b="0" i="0" u="none" strike="noStrike" kern="1200" cap="none" spc="0" normalizeH="0" baseline="0" noProof="0">
                          <a:ln>
                            <a:noFill/>
                          </a:ln>
                          <a:solidFill>
                            <a:prstClr val="black"/>
                          </a:solidFill>
                          <a:effectLst/>
                          <a:uLnTx/>
                          <a:uFillTx/>
                          <a:latin typeface="+mn-lt"/>
                          <a:ea typeface="+mn-ea"/>
                          <a:cs typeface="+mn-cs"/>
                        </a:rPr>
                        <a:t>
 Donald-Trump-Song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extLst>
                  <a:ext uri="{0D108BD9-81ED-4DB2-BD59-A6C34878D82A}">
                    <a16:rowId xmlns:a16="http://schemas.microsoft.com/office/drawing/2014/main" val="3488121569"/>
                  </a:ext>
                </a:extLst>
              </a:tr>
            </a:tbl>
          </a:graphicData>
        </a:graphic>
      </p:graphicFrame>
      <p:sp>
        <p:nvSpPr>
          <p:cNvPr id="4" name="Text Placeholder 3">
            <a:extLst>
              <a:ext uri="{FF2B5EF4-FFF2-40B4-BE49-F238E27FC236}">
                <a16:creationId xmlns:a16="http://schemas.microsoft.com/office/drawing/2014/main" id="{C49C7247-5A1E-405E-BCAC-D991587F3897}"/>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3681572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7001-3971-412D-A792-93116F3B30A9}"/>
              </a:ext>
            </a:extLst>
          </p:cNvPr>
          <p:cNvSpPr>
            <a:spLocks noGrp="1"/>
          </p:cNvSpPr>
          <p:nvPr>
            <p:ph type="title"/>
          </p:nvPr>
        </p:nvSpPr>
        <p:spPr/>
        <p:txBody>
          <a:bodyPr/>
          <a:lstStyle/>
          <a:p>
            <a:r>
              <a:rPr lang="de-DE"/>
              <a:t>Youtube YT Top Ten Videos im Zeitraum genutzt | extra 3 - 2 of 2</a:t>
            </a:r>
            <a:endParaRPr lang="en-US"/>
          </a:p>
        </p:txBody>
      </p:sp>
      <p:graphicFrame>
        <p:nvGraphicFramePr>
          <p:cNvPr id="5" name="Table Placeholder 4">
            <a:extLst>
              <a:ext uri="{FF2B5EF4-FFF2-40B4-BE49-F238E27FC236}">
                <a16:creationId xmlns:a16="http://schemas.microsoft.com/office/drawing/2014/main" id="{9EF32800-B1A7-4605-8BC3-AAD7FED81629}"/>
              </a:ext>
            </a:extLst>
          </p:cNvPr>
          <p:cNvGraphicFramePr>
            <a:graphicFrameLocks noGrp="1"/>
          </p:cNvGraphicFramePr>
          <p:nvPr>
            <p:ph type="tbl" sz="quarter" idx="13"/>
            <p:extLst>
              <p:ext uri="{D42A27DB-BD31-4B8C-83A1-F6EECF244321}">
                <p14:modId xmlns:p14="http://schemas.microsoft.com/office/powerpoint/2010/main" val="255947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86551159"/>
                    </a:ext>
                  </a:extLst>
                </a:gridCol>
                <a:gridCol w="740664">
                  <a:extLst>
                    <a:ext uri="{9D8B030D-6E8A-4147-A177-3AD203B41FA5}">
                      <a16:colId xmlns:a16="http://schemas.microsoft.com/office/drawing/2014/main" val="551934758"/>
                    </a:ext>
                  </a:extLst>
                </a:gridCol>
                <a:gridCol w="740664">
                  <a:extLst>
                    <a:ext uri="{9D8B030D-6E8A-4147-A177-3AD203B41FA5}">
                      <a16:colId xmlns:a16="http://schemas.microsoft.com/office/drawing/2014/main" val="2202184355"/>
                    </a:ext>
                  </a:extLst>
                </a:gridCol>
                <a:gridCol w="411480">
                  <a:extLst>
                    <a:ext uri="{9D8B030D-6E8A-4147-A177-3AD203B41FA5}">
                      <a16:colId xmlns:a16="http://schemas.microsoft.com/office/drawing/2014/main" val="1447007484"/>
                    </a:ext>
                  </a:extLst>
                </a:gridCol>
                <a:gridCol w="411480">
                  <a:extLst>
                    <a:ext uri="{9D8B030D-6E8A-4147-A177-3AD203B41FA5}">
                      <a16:colId xmlns:a16="http://schemas.microsoft.com/office/drawing/2014/main" val="1872031324"/>
                    </a:ext>
                  </a:extLst>
                </a:gridCol>
                <a:gridCol w="411480">
                  <a:extLst>
                    <a:ext uri="{9D8B030D-6E8A-4147-A177-3AD203B41FA5}">
                      <a16:colId xmlns:a16="http://schemas.microsoft.com/office/drawing/2014/main" val="475448901"/>
                    </a:ext>
                  </a:extLst>
                </a:gridCol>
                <a:gridCol w="411480">
                  <a:extLst>
                    <a:ext uri="{9D8B030D-6E8A-4147-A177-3AD203B41FA5}">
                      <a16:colId xmlns:a16="http://schemas.microsoft.com/office/drawing/2014/main" val="2352154919"/>
                    </a:ext>
                  </a:extLst>
                </a:gridCol>
                <a:gridCol w="740664">
                  <a:extLst>
                    <a:ext uri="{9D8B030D-6E8A-4147-A177-3AD203B41FA5}">
                      <a16:colId xmlns:a16="http://schemas.microsoft.com/office/drawing/2014/main" val="2598288892"/>
                    </a:ext>
                  </a:extLst>
                </a:gridCol>
                <a:gridCol w="740664">
                  <a:extLst>
                    <a:ext uri="{9D8B030D-6E8A-4147-A177-3AD203B41FA5}">
                      <a16:colId xmlns:a16="http://schemas.microsoft.com/office/drawing/2014/main" val="2627300623"/>
                    </a:ext>
                  </a:extLst>
                </a:gridCol>
                <a:gridCol w="740664">
                  <a:extLst>
                    <a:ext uri="{9D8B030D-6E8A-4147-A177-3AD203B41FA5}">
                      <a16:colId xmlns:a16="http://schemas.microsoft.com/office/drawing/2014/main" val="23587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extLst>
                  <a:ext uri="{0D108BD9-81ED-4DB2-BD59-A6C34878D82A}">
                    <a16:rowId xmlns:a16="http://schemas.microsoft.com/office/drawing/2014/main" val="2792211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3 - 2016-04-28 07:04:39 </a:t>
                      </a:r>
                      <a:r>
                        <a:rPr kumimoji="0" lang="en-US" sz="1000" b="0" i="0" u="none" strike="noStrike" kern="1200" cap="none" spc="0" normalizeH="0" baseline="0" noProof="0">
                          <a:ln>
                            <a:noFill/>
                          </a:ln>
                          <a:solidFill>
                            <a:prstClr val="black"/>
                          </a:solidFill>
                          <a:effectLst/>
                          <a:uLnTx/>
                          <a:uFillTx/>
                          <a:latin typeface="+mn-lt"/>
                          <a:ea typeface="+mn-ea"/>
                          <a:cs typeface="+mn-cs"/>
                        </a:rPr>
                        <a:t>
 Merkel-Song: Das macht nix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extLst>
                  <a:ext uri="{0D108BD9-81ED-4DB2-BD59-A6C34878D82A}">
                    <a16:rowId xmlns:a16="http://schemas.microsoft.com/office/drawing/2014/main" val="147926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extra 3 - 2015-01-29 07:14:05 </a:t>
                      </a:r>
                      <a:r>
                        <a:rPr kumimoji="0" lang="en-US" sz="1000" b="0" i="0" u="none" strike="noStrike" kern="1200" cap="none" spc="0" normalizeH="0" baseline="0" noProof="0">
                          <a:ln>
                            <a:noFill/>
                          </a:ln>
                          <a:solidFill>
                            <a:prstClr val="black"/>
                          </a:solidFill>
                          <a:effectLst/>
                          <a:uLnTx/>
                          <a:uFillTx/>
                          <a:latin typeface="+mn-lt"/>
                          <a:ea typeface="+mn-ea"/>
                          <a:cs typeface="+mn-cs"/>
                        </a:rPr>
                        <a:t>
 FC Bayern Song | extra 3 | NDR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extLst>
                  <a:ext uri="{0D108BD9-81ED-4DB2-BD59-A6C34878D82A}">
                    <a16:rowId xmlns:a16="http://schemas.microsoft.com/office/drawing/2014/main" val="300917573"/>
                  </a:ext>
                </a:extLst>
              </a:tr>
            </a:tbl>
          </a:graphicData>
        </a:graphic>
      </p:graphicFrame>
      <p:sp>
        <p:nvSpPr>
          <p:cNvPr id="4" name="Text Placeholder 3">
            <a:extLst>
              <a:ext uri="{FF2B5EF4-FFF2-40B4-BE49-F238E27FC236}">
                <a16:creationId xmlns:a16="http://schemas.microsoft.com/office/drawing/2014/main" id="{FB55BD24-B0C1-46CF-94BB-FD40A6A26BDE}"/>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18535135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10F8C-6841-4696-BE98-EA5B73322876}"/>
              </a:ext>
            </a:extLst>
          </p:cNvPr>
          <p:cNvSpPr>
            <a:spLocks noGrp="1"/>
          </p:cNvSpPr>
          <p:nvPr>
            <p:ph type="title"/>
          </p:nvPr>
        </p:nvSpPr>
        <p:spPr/>
        <p:txBody>
          <a:bodyPr/>
          <a:lstStyle/>
          <a:p>
            <a:r>
              <a:rPr lang="de-DE"/>
              <a:t>Twitter T - Übersicht mit Daten für die eigenen Tweets | extra 3</a:t>
            </a:r>
            <a:endParaRPr lang="en-US"/>
          </a:p>
        </p:txBody>
      </p:sp>
      <p:graphicFrame>
        <p:nvGraphicFramePr>
          <p:cNvPr id="5" name="Table Placeholder 4">
            <a:extLst>
              <a:ext uri="{FF2B5EF4-FFF2-40B4-BE49-F238E27FC236}">
                <a16:creationId xmlns:a16="http://schemas.microsoft.com/office/drawing/2014/main" id="{E81336D6-EB07-4355-AFB8-C36CA50A1A04}"/>
              </a:ext>
            </a:extLst>
          </p:cNvPr>
          <p:cNvGraphicFramePr>
            <a:graphicFrameLocks noGrp="1"/>
          </p:cNvGraphicFramePr>
          <p:nvPr>
            <p:ph type="tbl" sz="quarter" idx="13"/>
            <p:extLst>
              <p:ext uri="{D42A27DB-BD31-4B8C-83A1-F6EECF244321}">
                <p14:modId xmlns:p14="http://schemas.microsoft.com/office/powerpoint/2010/main" val="4079993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74333579"/>
                    </a:ext>
                  </a:extLst>
                </a:gridCol>
                <a:gridCol w="658368">
                  <a:extLst>
                    <a:ext uri="{9D8B030D-6E8A-4147-A177-3AD203B41FA5}">
                      <a16:colId xmlns:a16="http://schemas.microsoft.com/office/drawing/2014/main" val="3745934465"/>
                    </a:ext>
                  </a:extLst>
                </a:gridCol>
                <a:gridCol w="329184">
                  <a:extLst>
                    <a:ext uri="{9D8B030D-6E8A-4147-A177-3AD203B41FA5}">
                      <a16:colId xmlns:a16="http://schemas.microsoft.com/office/drawing/2014/main" val="2801083182"/>
                    </a:ext>
                  </a:extLst>
                </a:gridCol>
                <a:gridCol w="411480">
                  <a:extLst>
                    <a:ext uri="{9D8B030D-6E8A-4147-A177-3AD203B41FA5}">
                      <a16:colId xmlns:a16="http://schemas.microsoft.com/office/drawing/2014/main" val="4218430478"/>
                    </a:ext>
                  </a:extLst>
                </a:gridCol>
                <a:gridCol w="822960">
                  <a:extLst>
                    <a:ext uri="{9D8B030D-6E8A-4147-A177-3AD203B41FA5}">
                      <a16:colId xmlns:a16="http://schemas.microsoft.com/office/drawing/2014/main" val="2393477647"/>
                    </a:ext>
                  </a:extLst>
                </a:gridCol>
                <a:gridCol w="822960">
                  <a:extLst>
                    <a:ext uri="{9D8B030D-6E8A-4147-A177-3AD203B41FA5}">
                      <a16:colId xmlns:a16="http://schemas.microsoft.com/office/drawing/2014/main" val="163990056"/>
                    </a:ext>
                  </a:extLst>
                </a:gridCol>
                <a:gridCol w="822960">
                  <a:extLst>
                    <a:ext uri="{9D8B030D-6E8A-4147-A177-3AD203B41FA5}">
                      <a16:colId xmlns:a16="http://schemas.microsoft.com/office/drawing/2014/main" val="1441941365"/>
                    </a:ext>
                  </a:extLst>
                </a:gridCol>
                <a:gridCol w="822960">
                  <a:extLst>
                    <a:ext uri="{9D8B030D-6E8A-4147-A177-3AD203B41FA5}">
                      <a16:colId xmlns:a16="http://schemas.microsoft.com/office/drawing/2014/main" val="116964575"/>
                    </a:ext>
                  </a:extLst>
                </a:gridCol>
                <a:gridCol w="576072">
                  <a:extLst>
                    <a:ext uri="{9D8B030D-6E8A-4147-A177-3AD203B41FA5}">
                      <a16:colId xmlns:a16="http://schemas.microsoft.com/office/drawing/2014/main" val="2216458514"/>
                    </a:ext>
                  </a:extLst>
                </a:gridCol>
                <a:gridCol w="658368">
                  <a:extLst>
                    <a:ext uri="{9D8B030D-6E8A-4147-A177-3AD203B41FA5}">
                      <a16:colId xmlns:a16="http://schemas.microsoft.com/office/drawing/2014/main" val="1977748627"/>
                    </a:ext>
                  </a:extLst>
                </a:gridCol>
                <a:gridCol w="658368">
                  <a:extLst>
                    <a:ext uri="{9D8B030D-6E8A-4147-A177-3AD203B41FA5}">
                      <a16:colId xmlns:a16="http://schemas.microsoft.com/office/drawing/2014/main" val="15071836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Eigene Tweets</a:t>
                      </a:r>
                    </a:p>
                  </a:txBody>
                  <a:tcPr/>
                </a:tc>
                <a:tc>
                  <a:txBody>
                    <a:bodyPr/>
                    <a:lstStyle/>
                    <a:p>
                      <a:r>
                        <a:rPr lang="en-US" sz="1000"/>
                        <a:t>Retweeted Tweets</a:t>
                      </a:r>
                    </a:p>
                  </a:txBody>
                  <a:tcPr/>
                </a:tc>
                <a:tc>
                  <a:txBody>
                    <a:bodyPr/>
                    <a:lstStyle/>
                    <a:p>
                      <a:r>
                        <a:rPr lang="en-US" sz="1000"/>
                        <a:t>Antworten an Nutzer</a:t>
                      </a:r>
                    </a:p>
                  </a:txBody>
                  <a:tcPr/>
                </a:tc>
                <a:tc>
                  <a:txBody>
                    <a:bodyPr/>
                    <a:lstStyle/>
                    <a:p>
                      <a:r>
                        <a:rPr lang="en-US" sz="1000"/>
                        <a:t>Antworten von Nutzern</a:t>
                      </a:r>
                    </a:p>
                  </a:txBody>
                  <a:tcPr/>
                </a:tc>
                <a:tc>
                  <a:txBody>
                    <a:bodyPr/>
                    <a:lstStyle/>
                    <a:p>
                      <a:r>
                        <a:rPr lang="en-US" sz="1000"/>
                        <a:t>Retweets</a:t>
                      </a:r>
                    </a:p>
                  </a:txBody>
                  <a:tcPr/>
                </a:tc>
                <a:tc>
                  <a:txBody>
                    <a:bodyPr/>
                    <a:lstStyle/>
                    <a:p>
                      <a:r>
                        <a:rPr lang="en-US" sz="1000"/>
                        <a:t>Likes</a:t>
                      </a:r>
                    </a:p>
                  </a:txBody>
                  <a:tcPr/>
                </a:tc>
                <a:tc>
                  <a:txBody>
                    <a:bodyPr/>
                    <a:lstStyle/>
                    <a:p>
                      <a:r>
                        <a:rPr lang="en-US" sz="1000"/>
                        <a:t>I-Rate</a:t>
                      </a:r>
                    </a:p>
                  </a:txBody>
                  <a:tcPr/>
                </a:tc>
                <a:extLst>
                  <a:ext uri="{0D108BD9-81ED-4DB2-BD59-A6C34878D82A}">
                    <a16:rowId xmlns:a16="http://schemas.microsoft.com/office/drawing/2014/main" val="1109454995"/>
                  </a:ext>
                </a:extLst>
              </a:tr>
              <a:tr h="370840">
                <a:tc>
                  <a:txBody>
                    <a:bodyPr/>
                    <a:lstStyle/>
                    <a:p>
                      <a:r>
                        <a:rPr lang="en-US" sz="1000"/>
                        <a:t>@Der_Postillon</a:t>
                      </a:r>
                    </a:p>
                  </a:txBody>
                  <a:tcPr/>
                </a:tc>
                <a:tc>
                  <a:txBody>
                    <a:bodyPr/>
                    <a:lstStyle/>
                    <a:p>
                      <a:r>
                        <a:rPr lang="en-US" sz="1000"/>
                        <a:t>728575</a:t>
                      </a:r>
                    </a:p>
                  </a:txBody>
                  <a:tcPr/>
                </a:tc>
                <a:tc>
                  <a:txBody>
                    <a:bodyPr/>
                    <a:lstStyle/>
                    <a:p>
                      <a:r>
                        <a:rPr lang="en-US" sz="1000"/>
                        <a:t>309373</a:t>
                      </a:r>
                    </a:p>
                  </a:txBody>
                  <a:tcPr/>
                </a:tc>
                <a:tc>
                  <a:txBody>
                    <a:bodyPr/>
                    <a:lstStyle/>
                    <a:p>
                      <a:r>
                        <a:rPr lang="en-US" sz="1000"/>
                        <a:t>4425</a:t>
                      </a:r>
                    </a:p>
                  </a:txBody>
                  <a:tcPr/>
                </a:tc>
                <a:tc>
                  <a:txBody>
                    <a:bodyPr/>
                    <a:lstStyle/>
                    <a:p>
                      <a:r>
                        <a:rPr lang="en-US" sz="1000"/>
                        <a:t>2397</a:t>
                      </a:r>
                    </a:p>
                  </a:txBody>
                  <a:tcPr/>
                </a:tc>
                <a:tc>
                  <a:txBody>
                    <a:bodyPr/>
                    <a:lstStyle/>
                    <a:p>
                      <a:r>
                        <a:rPr lang="en-US" sz="1000"/>
                        <a:t>1606</a:t>
                      </a:r>
                    </a:p>
                  </a:txBody>
                  <a:tcPr/>
                </a:tc>
                <a:tc>
                  <a:txBody>
                    <a:bodyPr/>
                    <a:lstStyle/>
                    <a:p>
                      <a:r>
                        <a:rPr lang="en-US" sz="1000"/>
                        <a:t>422</a:t>
                      </a:r>
                    </a:p>
                  </a:txBody>
                  <a:tcPr/>
                </a:tc>
                <a:tc>
                  <a:txBody>
                    <a:bodyPr/>
                    <a:lstStyle/>
                    <a:p>
                      <a:r>
                        <a:rPr lang="en-US" sz="1000"/>
                        <a:t>26809</a:t>
                      </a:r>
                    </a:p>
                  </a:txBody>
                  <a:tcPr/>
                </a:tc>
                <a:tc>
                  <a:txBody>
                    <a:bodyPr/>
                    <a:lstStyle/>
                    <a:p>
                      <a:r>
                        <a:rPr lang="en-US" sz="1000"/>
                        <a:t>226624</a:t>
                      </a:r>
                    </a:p>
                  </a:txBody>
                  <a:tcPr/>
                </a:tc>
                <a:tc>
                  <a:txBody>
                    <a:bodyPr/>
                    <a:lstStyle/>
                    <a:p>
                      <a:r>
                        <a:rPr lang="en-US" sz="1000"/>
                        <a:t>1042436</a:t>
                      </a:r>
                    </a:p>
                  </a:txBody>
                  <a:tcPr/>
                </a:tc>
                <a:tc>
                  <a:txBody>
                    <a:bodyPr/>
                    <a:lstStyle/>
                    <a:p>
                      <a:r>
                        <a:rPr lang="en-US" sz="1000"/>
                        <a:t>0.09 %</a:t>
                      </a:r>
                    </a:p>
                  </a:txBody>
                  <a:tcPr/>
                </a:tc>
                <a:extLst>
                  <a:ext uri="{0D108BD9-81ED-4DB2-BD59-A6C34878D82A}">
                    <a16:rowId xmlns:a16="http://schemas.microsoft.com/office/drawing/2014/main" val="2954319043"/>
                  </a:ext>
                </a:extLst>
              </a:tr>
              <a:tr h="370840">
                <a:tc>
                  <a:txBody>
                    <a:bodyPr/>
                    <a:lstStyle/>
                    <a:p>
                      <a:r>
                        <a:rPr lang="en-US" sz="1000"/>
                        <a:t>@extra3</a:t>
                      </a:r>
                    </a:p>
                  </a:txBody>
                  <a:tcPr/>
                </a:tc>
                <a:tc>
                  <a:txBody>
                    <a:bodyPr/>
                    <a:lstStyle/>
                    <a:p>
                      <a:r>
                        <a:rPr lang="en-US" sz="1000"/>
                        <a:t>734667</a:t>
                      </a:r>
                    </a:p>
                  </a:txBody>
                  <a:tcPr/>
                </a:tc>
                <a:tc>
                  <a:txBody>
                    <a:bodyPr/>
                    <a:lstStyle/>
                    <a:p>
                      <a:r>
                        <a:rPr lang="en-US" sz="1000"/>
                        <a:t>370429</a:t>
                      </a:r>
                    </a:p>
                  </a:txBody>
                  <a:tcPr/>
                </a:tc>
                <a:tc>
                  <a:txBody>
                    <a:bodyPr/>
                    <a:lstStyle/>
                    <a:p>
                      <a:r>
                        <a:rPr lang="en-US" sz="1000"/>
                        <a:t>2698</a:t>
                      </a:r>
                    </a:p>
                  </a:txBody>
                  <a:tcPr/>
                </a:tc>
                <a:tc>
                  <a:txBody>
                    <a:bodyPr/>
                    <a:lstStyle/>
                    <a:p>
                      <a:r>
                        <a:rPr lang="en-US" sz="1000"/>
                        <a:t>1590</a:t>
                      </a:r>
                    </a:p>
                  </a:txBody>
                  <a:tcPr/>
                </a:tc>
                <a:tc>
                  <a:txBody>
                    <a:bodyPr/>
                    <a:lstStyle/>
                    <a:p>
                      <a:r>
                        <a:rPr lang="en-US" sz="1000"/>
                        <a:t>146</a:t>
                      </a:r>
                    </a:p>
                  </a:txBody>
                  <a:tcPr/>
                </a:tc>
                <a:tc>
                  <a:txBody>
                    <a:bodyPr/>
                    <a:lstStyle/>
                    <a:p>
                      <a:r>
                        <a:rPr lang="en-US" sz="1000"/>
                        <a:t>962</a:t>
                      </a:r>
                    </a:p>
                  </a:txBody>
                  <a:tcPr/>
                </a:tc>
                <a:tc>
                  <a:txBody>
                    <a:bodyPr/>
                    <a:lstStyle/>
                    <a:p>
                      <a:r>
                        <a:rPr lang="en-US" sz="1000"/>
                        <a:t>33690</a:t>
                      </a:r>
                    </a:p>
                  </a:txBody>
                  <a:tcPr/>
                </a:tc>
                <a:tc>
                  <a:txBody>
                    <a:bodyPr/>
                    <a:lstStyle/>
                    <a:p>
                      <a:r>
                        <a:rPr lang="en-US" sz="1000"/>
                        <a:t>257726</a:t>
                      </a:r>
                    </a:p>
                  </a:txBody>
                  <a:tcPr/>
                </a:tc>
                <a:tc>
                  <a:txBody>
                    <a:bodyPr/>
                    <a:lstStyle/>
                    <a:p>
                      <a:r>
                        <a:rPr lang="en-US" sz="1000"/>
                        <a:t>1062993</a:t>
                      </a:r>
                    </a:p>
                  </a:txBody>
                  <a:tcPr/>
                </a:tc>
                <a:tc>
                  <a:txBody>
                    <a:bodyPr/>
                    <a:lstStyle/>
                    <a:p>
                      <a:r>
                        <a:rPr lang="en-US" sz="1000"/>
                        <a:t>0.16 %</a:t>
                      </a:r>
                    </a:p>
                  </a:txBody>
                  <a:tcPr/>
                </a:tc>
                <a:extLst>
                  <a:ext uri="{0D108BD9-81ED-4DB2-BD59-A6C34878D82A}">
                    <a16:rowId xmlns:a16="http://schemas.microsoft.com/office/drawing/2014/main" val="1033772557"/>
                  </a:ext>
                </a:extLst>
              </a:tr>
            </a:tbl>
          </a:graphicData>
        </a:graphic>
      </p:graphicFrame>
      <p:sp>
        <p:nvSpPr>
          <p:cNvPr id="4" name="Text Placeholder 3">
            <a:extLst>
              <a:ext uri="{FF2B5EF4-FFF2-40B4-BE49-F238E27FC236}">
                <a16:creationId xmlns:a16="http://schemas.microsoft.com/office/drawing/2014/main" id="{C79EAA8A-E8A1-4CC1-BF41-94D6B58B18F7}"/>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3201646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27168-C16E-4AFE-9863-43675227D0C3}"/>
              </a:ext>
            </a:extLst>
          </p:cNvPr>
          <p:cNvSpPr>
            <a:spLocks noGrp="1"/>
          </p:cNvSpPr>
          <p:nvPr>
            <p:ph type="title"/>
          </p:nvPr>
        </p:nvSpPr>
        <p:spPr/>
        <p:txBody>
          <a:bodyPr/>
          <a:lstStyle/>
          <a:p>
            <a:r>
              <a:rPr lang="en-US"/>
              <a:t>Facebook Eigene Posts - Aktive Nutzer - Export | extra 3 - 1 of 4</a:t>
            </a:r>
          </a:p>
        </p:txBody>
      </p:sp>
      <p:graphicFrame>
        <p:nvGraphicFramePr>
          <p:cNvPr id="5" name="Table Placeholder 4">
            <a:extLst>
              <a:ext uri="{FF2B5EF4-FFF2-40B4-BE49-F238E27FC236}">
                <a16:creationId xmlns:a16="http://schemas.microsoft.com/office/drawing/2014/main" id="{8A5F1CD7-122A-45A8-BE98-574C1512C46B}"/>
              </a:ext>
            </a:extLst>
          </p:cNvPr>
          <p:cNvGraphicFramePr>
            <a:graphicFrameLocks noGrp="1"/>
          </p:cNvGraphicFramePr>
          <p:nvPr>
            <p:ph type="tbl" sz="quarter" idx="13"/>
            <p:extLst>
              <p:ext uri="{D42A27DB-BD31-4B8C-83A1-F6EECF244321}">
                <p14:modId xmlns:p14="http://schemas.microsoft.com/office/powerpoint/2010/main" val="1282555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355082282"/>
                    </a:ext>
                  </a:extLst>
                </a:gridCol>
                <a:gridCol w="822960">
                  <a:extLst>
                    <a:ext uri="{9D8B030D-6E8A-4147-A177-3AD203B41FA5}">
                      <a16:colId xmlns:a16="http://schemas.microsoft.com/office/drawing/2014/main" val="1571213816"/>
                    </a:ext>
                  </a:extLst>
                </a:gridCol>
                <a:gridCol w="822960">
                  <a:extLst>
                    <a:ext uri="{9D8B030D-6E8A-4147-A177-3AD203B41FA5}">
                      <a16:colId xmlns:a16="http://schemas.microsoft.com/office/drawing/2014/main" val="3547404338"/>
                    </a:ext>
                  </a:extLst>
                </a:gridCol>
                <a:gridCol w="822960">
                  <a:extLst>
                    <a:ext uri="{9D8B030D-6E8A-4147-A177-3AD203B41FA5}">
                      <a16:colId xmlns:a16="http://schemas.microsoft.com/office/drawing/2014/main" val="3315477782"/>
                    </a:ext>
                  </a:extLst>
                </a:gridCol>
                <a:gridCol w="822960">
                  <a:extLst>
                    <a:ext uri="{9D8B030D-6E8A-4147-A177-3AD203B41FA5}">
                      <a16:colId xmlns:a16="http://schemas.microsoft.com/office/drawing/2014/main" val="800133861"/>
                    </a:ext>
                  </a:extLst>
                </a:gridCol>
                <a:gridCol w="493776">
                  <a:extLst>
                    <a:ext uri="{9D8B030D-6E8A-4147-A177-3AD203B41FA5}">
                      <a16:colId xmlns:a16="http://schemas.microsoft.com/office/drawing/2014/main" val="837150129"/>
                    </a:ext>
                  </a:extLst>
                </a:gridCol>
                <a:gridCol w="493776">
                  <a:extLst>
                    <a:ext uri="{9D8B030D-6E8A-4147-A177-3AD203B41FA5}">
                      <a16:colId xmlns:a16="http://schemas.microsoft.com/office/drawing/2014/main" val="3257016859"/>
                    </a:ext>
                  </a:extLst>
                </a:gridCol>
                <a:gridCol w="493776">
                  <a:extLst>
                    <a:ext uri="{9D8B030D-6E8A-4147-A177-3AD203B41FA5}">
                      <a16:colId xmlns:a16="http://schemas.microsoft.com/office/drawing/2014/main" val="414448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10538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3 - 2017-09-27 16:45:01 </a:t>
                      </a:r>
                      <a:r>
                        <a:rPr kumimoji="0" lang="de-DE" sz="1000" b="0" i="0" u="none" strike="noStrike" kern="1200" cap="none" spc="0" normalizeH="0" baseline="0" noProof="0">
                          <a:ln>
                            <a:noFill/>
                          </a:ln>
                          <a:solidFill>
                            <a:prstClr val="black"/>
                          </a:solidFill>
                          <a:effectLst/>
                          <a:uLnTx/>
                          <a:uFillTx/>
                          <a:latin typeface="+mn-lt"/>
                          <a:ea typeface="+mn-ea"/>
                          <a:cs typeface="+mn-cs"/>
                        </a:rPr>
                        <a:t> 
 Gerücht des Tages: Frauke Petry will eine Partei mit dem Namen "Die Blauen" gründen.
Was dafür spricht: Ein nüchterner Mensch würde nicht in ihre Partei eintreten.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10339877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454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3 - 2017-10-24 11:36:08 </a:t>
                      </a:r>
                      <a:r>
                        <a:rPr kumimoji="0" lang="de-DE" sz="1000" b="0" i="0" u="none" strike="noStrike" kern="1200" cap="none" spc="0" normalizeH="0" baseline="0" noProof="0">
                          <a:ln>
                            <a:noFill/>
                          </a:ln>
                          <a:solidFill>
                            <a:prstClr val="black"/>
                          </a:solidFill>
                          <a:effectLst/>
                          <a:uLnTx/>
                          <a:uFillTx/>
                          <a:latin typeface="+mn-lt"/>
                          <a:ea typeface="+mn-ea"/>
                          <a:cs typeface="+mn-cs"/>
                        </a:rPr>
                        <a:t> 
 Autokennzeichen-Raten. Das beliebte Reisespiel gibt es auch in Behörden.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4993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3 - 2018-01-26 14:30:53 </a:t>
                      </a:r>
                      <a:r>
                        <a:rPr kumimoji="0" lang="de-DE" sz="1000" b="0" i="0" u="none" strike="noStrike" kern="1200" cap="none" spc="0" normalizeH="0" baseline="0" noProof="0">
                          <a:ln>
                            <a:noFill/>
                          </a:ln>
                          <a:solidFill>
                            <a:prstClr val="black"/>
                          </a:solidFill>
                          <a:effectLst/>
                          <a:uLnTx/>
                          <a:uFillTx/>
                          <a:latin typeface="+mn-lt"/>
                          <a:ea typeface="+mn-ea"/>
                          <a:cs typeface="+mn-cs"/>
                        </a:rPr>
                        <a:t> 
 Nochmal vier Jahre? Wir legen uns wieder hin.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74812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3 - 2017-07-06 08:42:43 </a:t>
                      </a:r>
                      <a:r>
                        <a:rPr kumimoji="0" lang="de-DE" sz="1000" b="0" i="0" u="none" strike="noStrike" kern="1200" cap="none" spc="0" normalizeH="0" baseline="0" noProof="0">
                          <a:ln>
                            <a:noFill/>
                          </a:ln>
                          <a:solidFill>
                            <a:prstClr val="black"/>
                          </a:solidFill>
                          <a:effectLst/>
                          <a:uLnTx/>
                          <a:uFillTx/>
                          <a:latin typeface="+mn-lt"/>
                          <a:ea typeface="+mn-ea"/>
                          <a:cs typeface="+mn-cs"/>
                        </a:rPr>
                        <a:t> 
 Weil der G20-Irrsinn mit Musik viel besser zu ertragen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8728484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1099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3 - 2018-02-07 16:09:39 </a:t>
                      </a:r>
                      <a:r>
                        <a:rPr kumimoji="0" lang="de-DE" sz="1000" b="0" i="0" u="none" strike="noStrike" kern="1200" cap="none" spc="0" normalizeH="0" baseline="0" noProof="0">
                          <a:ln>
                            <a:noFill/>
                          </a:ln>
                          <a:solidFill>
                            <a:prstClr val="black"/>
                          </a:solidFill>
                          <a:effectLst/>
                          <a:uLnTx/>
                          <a:uFillTx/>
                          <a:latin typeface="+mn-lt"/>
                          <a:ea typeface="+mn-ea"/>
                          <a:cs typeface="+mn-cs"/>
                        </a:rPr>
                        <a:t> 
 Wir haben einen Neuen!
Maxi Schafroth präsentiert heute erstmals extra  3 spezial - Der reale Irrsinn XXL. Um 22:50 Uhr im NDR.
Hier kommt ein kleiner Vorgeschmack: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4181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3 - 2017-08-20 08:51:00 </a:t>
                      </a:r>
                      <a:r>
                        <a:rPr kumimoji="0" lang="de-DE" sz="1000" b="0" i="0" u="none" strike="noStrike" kern="1200" cap="none" spc="0" normalizeH="0" baseline="0" noProof="0">
                          <a:ln>
                            <a:noFill/>
                          </a:ln>
                          <a:solidFill>
                            <a:prstClr val="black"/>
                          </a:solidFill>
                          <a:effectLst/>
                          <a:uLnTx/>
                          <a:uFillTx/>
                          <a:latin typeface="+mn-lt"/>
                          <a:ea typeface="+mn-ea"/>
                          <a:cs typeface="+mn-cs"/>
                        </a:rPr>
                        <a:t> 
 Was kommt bei dir heute auf den Tisch? Paleo-flexitarisch, low carb, vegan oder glutenfrei?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957378"/>
                  </a:ext>
                </a:extLst>
              </a:tr>
            </a:tbl>
          </a:graphicData>
        </a:graphic>
      </p:graphicFrame>
      <p:sp>
        <p:nvSpPr>
          <p:cNvPr id="4" name="Text Placeholder 3">
            <a:extLst>
              <a:ext uri="{FF2B5EF4-FFF2-40B4-BE49-F238E27FC236}">
                <a16:creationId xmlns:a16="http://schemas.microsoft.com/office/drawing/2014/main" id="{AD8A1D12-6403-47BB-BF16-F437AF9705F0}"/>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41759712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49878-7160-428D-A7B6-A45A16B40D1F}"/>
              </a:ext>
            </a:extLst>
          </p:cNvPr>
          <p:cNvSpPr>
            <a:spLocks noGrp="1"/>
          </p:cNvSpPr>
          <p:nvPr>
            <p:ph type="title"/>
          </p:nvPr>
        </p:nvSpPr>
        <p:spPr/>
        <p:txBody>
          <a:bodyPr/>
          <a:lstStyle/>
          <a:p>
            <a:r>
              <a:rPr lang="en-US"/>
              <a:t>Facebook Eigene Posts - Aktive Nutzer - Export | extra 3 - 2 of 4</a:t>
            </a:r>
          </a:p>
        </p:txBody>
      </p:sp>
      <p:graphicFrame>
        <p:nvGraphicFramePr>
          <p:cNvPr id="5" name="Table Placeholder 4">
            <a:extLst>
              <a:ext uri="{FF2B5EF4-FFF2-40B4-BE49-F238E27FC236}">
                <a16:creationId xmlns:a16="http://schemas.microsoft.com/office/drawing/2014/main" id="{73EE1F5D-D71C-4A35-A866-55B1447018C5}"/>
              </a:ext>
            </a:extLst>
          </p:cNvPr>
          <p:cNvGraphicFramePr>
            <a:graphicFrameLocks noGrp="1"/>
          </p:cNvGraphicFramePr>
          <p:nvPr>
            <p:ph type="tbl" sz="quarter" idx="13"/>
            <p:extLst>
              <p:ext uri="{D42A27DB-BD31-4B8C-83A1-F6EECF244321}">
                <p14:modId xmlns:p14="http://schemas.microsoft.com/office/powerpoint/2010/main" val="833598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243830840"/>
                    </a:ext>
                  </a:extLst>
                </a:gridCol>
                <a:gridCol w="822960">
                  <a:extLst>
                    <a:ext uri="{9D8B030D-6E8A-4147-A177-3AD203B41FA5}">
                      <a16:colId xmlns:a16="http://schemas.microsoft.com/office/drawing/2014/main" val="294826356"/>
                    </a:ext>
                  </a:extLst>
                </a:gridCol>
                <a:gridCol w="822960">
                  <a:extLst>
                    <a:ext uri="{9D8B030D-6E8A-4147-A177-3AD203B41FA5}">
                      <a16:colId xmlns:a16="http://schemas.microsoft.com/office/drawing/2014/main" val="3119268321"/>
                    </a:ext>
                  </a:extLst>
                </a:gridCol>
                <a:gridCol w="822960">
                  <a:extLst>
                    <a:ext uri="{9D8B030D-6E8A-4147-A177-3AD203B41FA5}">
                      <a16:colId xmlns:a16="http://schemas.microsoft.com/office/drawing/2014/main" val="988853969"/>
                    </a:ext>
                  </a:extLst>
                </a:gridCol>
                <a:gridCol w="822960">
                  <a:extLst>
                    <a:ext uri="{9D8B030D-6E8A-4147-A177-3AD203B41FA5}">
                      <a16:colId xmlns:a16="http://schemas.microsoft.com/office/drawing/2014/main" val="1360905002"/>
                    </a:ext>
                  </a:extLst>
                </a:gridCol>
                <a:gridCol w="493776">
                  <a:extLst>
                    <a:ext uri="{9D8B030D-6E8A-4147-A177-3AD203B41FA5}">
                      <a16:colId xmlns:a16="http://schemas.microsoft.com/office/drawing/2014/main" val="3531340858"/>
                    </a:ext>
                  </a:extLst>
                </a:gridCol>
                <a:gridCol w="493776">
                  <a:extLst>
                    <a:ext uri="{9D8B030D-6E8A-4147-A177-3AD203B41FA5}">
                      <a16:colId xmlns:a16="http://schemas.microsoft.com/office/drawing/2014/main" val="2743837869"/>
                    </a:ext>
                  </a:extLst>
                </a:gridCol>
                <a:gridCol w="493776">
                  <a:extLst>
                    <a:ext uri="{9D8B030D-6E8A-4147-A177-3AD203B41FA5}">
                      <a16:colId xmlns:a16="http://schemas.microsoft.com/office/drawing/2014/main" val="3319771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2199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3 - 2017-09-10 11:45:45 </a:t>
                      </a:r>
                      <a:r>
                        <a:rPr kumimoji="0" lang="de-DE" sz="1000" b="0" i="0" u="none" strike="noStrike" kern="1200" cap="none" spc="0" normalizeH="0" baseline="0" noProof="0">
                          <a:ln>
                            <a:noFill/>
                          </a:ln>
                          <a:solidFill>
                            <a:prstClr val="black"/>
                          </a:solidFill>
                          <a:effectLst/>
                          <a:uLnTx/>
                          <a:uFillTx/>
                          <a:latin typeface="+mn-lt"/>
                          <a:ea typeface="+mn-ea"/>
                          <a:cs typeface="+mn-cs"/>
                        </a:rPr>
                        <a:t> 
 Kannste dir nicht ausdenken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00451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3 - 2017-09-03 08:55:00 </a:t>
                      </a:r>
                      <a:r>
                        <a:rPr kumimoji="0" lang="de-DE" sz="1000" b="0" i="0" u="none" strike="noStrike" kern="1200" cap="none" spc="0" normalizeH="0" baseline="0" noProof="0">
                          <a:ln>
                            <a:noFill/>
                          </a:ln>
                          <a:solidFill>
                            <a:prstClr val="black"/>
                          </a:solidFill>
                          <a:effectLst/>
                          <a:uLnTx/>
                          <a:uFillTx/>
                          <a:latin typeface="+mn-lt"/>
                          <a:ea typeface="+mn-ea"/>
                          <a:cs typeface="+mn-cs"/>
                        </a:rPr>
                        <a:t> 
 Ist ihr Kind auch hochbegabt?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9495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3 - 2017-12-22 12:58:00 </a:t>
                      </a:r>
                      <a:r>
                        <a:rPr kumimoji="0" lang="de-DE" sz="1000" b="0" i="0" u="none" strike="noStrike" kern="1200" cap="none" spc="0" normalizeH="0" baseline="0" noProof="0">
                          <a:ln>
                            <a:noFill/>
                          </a:ln>
                          <a:solidFill>
                            <a:prstClr val="black"/>
                          </a:solidFill>
                          <a:effectLst/>
                          <a:uLnTx/>
                          <a:uFillTx/>
                          <a:latin typeface="+mn-lt"/>
                          <a:ea typeface="+mn-ea"/>
                          <a:cs typeface="+mn-cs"/>
                        </a:rPr>
                        <a:t> 
 Unsere Besten 2017:
Alexa, hast Du schon alle Weihnachtsgeschenke besorgt?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5182191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1039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3 - 2018-01-13 09:16:00 </a:t>
                      </a:r>
                      <a:r>
                        <a:rPr kumimoji="0" lang="de-DE" sz="1000" b="0" i="0" u="none" strike="noStrike" kern="1200" cap="none" spc="0" normalizeH="0" baseline="0" noProof="0">
                          <a:ln>
                            <a:noFill/>
                          </a:ln>
                          <a:solidFill>
                            <a:prstClr val="black"/>
                          </a:solidFill>
                          <a:effectLst/>
                          <a:uLnTx/>
                          <a:uFillTx/>
                          <a:latin typeface="+mn-lt"/>
                          <a:ea typeface="+mn-ea"/>
                          <a:cs typeface="+mn-cs"/>
                        </a:rPr>
                        <a:t> 
 Wie sagte schon Brecht: Erst kommt der Pulli, dann die Moral!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3077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3 - 2017-07-20 16:01:07 </a:t>
                      </a:r>
                      <a:r>
                        <a:rPr kumimoji="0" lang="de-DE" sz="1000" b="0" i="0" u="none" strike="noStrike" kern="1200" cap="none" spc="0" normalizeH="0" baseline="0" noProof="0">
                          <a:ln>
                            <a:noFill/>
                          </a:ln>
                          <a:solidFill>
                            <a:prstClr val="black"/>
                          </a:solidFill>
                          <a:effectLst/>
                          <a:uLnTx/>
                          <a:uFillTx/>
                          <a:latin typeface="+mn-lt"/>
                          <a:ea typeface="+mn-ea"/>
                          <a:cs typeface="+mn-cs"/>
                        </a:rPr>
                        <a:t> 
 Fremde Rassen dringen in den Lebensraum des Ariers ein und bedrohen seine Existenz. Im Heinrich-Himmler-Reservat werden die Arier vor dem Aussterben gerettet. Ein Film unserer Freunde vom Bohemian Browser Ballett.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2094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3 - 2017-11-20 09:15:01 </a:t>
                      </a:r>
                      <a:r>
                        <a:rPr kumimoji="0" lang="de-DE" sz="1000" b="0" i="0" u="none" strike="noStrike" kern="1200" cap="none" spc="0" normalizeH="0" baseline="0" noProof="0">
                          <a:ln>
                            <a:noFill/>
                          </a:ln>
                          <a:solidFill>
                            <a:prstClr val="black"/>
                          </a:solidFill>
                          <a:effectLst/>
                          <a:uLnTx/>
                          <a:uFillTx/>
                          <a:latin typeface="+mn-lt"/>
                          <a:ea typeface="+mn-ea"/>
                          <a:cs typeface="+mn-cs"/>
                        </a:rPr>
                        <a:t> 
 Christian Lindner und die FDP: Ein Konjunkturprogramm für die deutsche Satire!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229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3 - 2017-09-13 12:07:36 </a:t>
                      </a:r>
                      <a:r>
                        <a:rPr kumimoji="0" lang="de-DE" sz="1000" b="0" i="0" u="none" strike="noStrike" kern="1200" cap="none" spc="0" normalizeH="0" baseline="0" noProof="0">
                          <a:ln>
                            <a:noFill/>
                          </a:ln>
                          <a:solidFill>
                            <a:prstClr val="black"/>
                          </a:solidFill>
                          <a:effectLst/>
                          <a:uLnTx/>
                          <a:uFillTx/>
                          <a:latin typeface="+mn-lt"/>
                          <a:ea typeface="+mn-ea"/>
                          <a:cs typeface="+mn-cs"/>
                        </a:rPr>
                        <a:t> 
 Ich habe eine muslimische Flüchtlingsfamilie aufgenommen.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3039983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6267481"/>
                  </a:ext>
                </a:extLst>
              </a:tr>
            </a:tbl>
          </a:graphicData>
        </a:graphic>
      </p:graphicFrame>
      <p:sp>
        <p:nvSpPr>
          <p:cNvPr id="4" name="Text Placeholder 3">
            <a:extLst>
              <a:ext uri="{FF2B5EF4-FFF2-40B4-BE49-F238E27FC236}">
                <a16:creationId xmlns:a16="http://schemas.microsoft.com/office/drawing/2014/main" id="{D8C003AA-F2A0-4F13-966E-776010217D75}"/>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23675313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6D0F0-5B5D-44A6-A35C-0D66538B6D17}"/>
              </a:ext>
            </a:extLst>
          </p:cNvPr>
          <p:cNvSpPr>
            <a:spLocks noGrp="1"/>
          </p:cNvSpPr>
          <p:nvPr>
            <p:ph type="title"/>
          </p:nvPr>
        </p:nvSpPr>
        <p:spPr/>
        <p:txBody>
          <a:bodyPr/>
          <a:lstStyle/>
          <a:p>
            <a:r>
              <a:rPr lang="en-US"/>
              <a:t>Facebook Eigene Posts - Aktive Nutzer - Export | extra 3 - 3 of 4</a:t>
            </a:r>
          </a:p>
        </p:txBody>
      </p:sp>
      <p:graphicFrame>
        <p:nvGraphicFramePr>
          <p:cNvPr id="5" name="Table Placeholder 4">
            <a:extLst>
              <a:ext uri="{FF2B5EF4-FFF2-40B4-BE49-F238E27FC236}">
                <a16:creationId xmlns:a16="http://schemas.microsoft.com/office/drawing/2014/main" id="{940F5D67-2446-483A-B3F9-DCE27F556B65}"/>
              </a:ext>
            </a:extLst>
          </p:cNvPr>
          <p:cNvGraphicFramePr>
            <a:graphicFrameLocks noGrp="1"/>
          </p:cNvGraphicFramePr>
          <p:nvPr>
            <p:ph type="tbl" sz="quarter" idx="13"/>
            <p:extLst>
              <p:ext uri="{D42A27DB-BD31-4B8C-83A1-F6EECF244321}">
                <p14:modId xmlns:p14="http://schemas.microsoft.com/office/powerpoint/2010/main" val="3889674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50593984"/>
                    </a:ext>
                  </a:extLst>
                </a:gridCol>
                <a:gridCol w="822960">
                  <a:extLst>
                    <a:ext uri="{9D8B030D-6E8A-4147-A177-3AD203B41FA5}">
                      <a16:colId xmlns:a16="http://schemas.microsoft.com/office/drawing/2014/main" val="3432349844"/>
                    </a:ext>
                  </a:extLst>
                </a:gridCol>
                <a:gridCol w="822960">
                  <a:extLst>
                    <a:ext uri="{9D8B030D-6E8A-4147-A177-3AD203B41FA5}">
                      <a16:colId xmlns:a16="http://schemas.microsoft.com/office/drawing/2014/main" val="3821059352"/>
                    </a:ext>
                  </a:extLst>
                </a:gridCol>
                <a:gridCol w="822960">
                  <a:extLst>
                    <a:ext uri="{9D8B030D-6E8A-4147-A177-3AD203B41FA5}">
                      <a16:colId xmlns:a16="http://schemas.microsoft.com/office/drawing/2014/main" val="980937346"/>
                    </a:ext>
                  </a:extLst>
                </a:gridCol>
                <a:gridCol w="822960">
                  <a:extLst>
                    <a:ext uri="{9D8B030D-6E8A-4147-A177-3AD203B41FA5}">
                      <a16:colId xmlns:a16="http://schemas.microsoft.com/office/drawing/2014/main" val="517140564"/>
                    </a:ext>
                  </a:extLst>
                </a:gridCol>
                <a:gridCol w="493776">
                  <a:extLst>
                    <a:ext uri="{9D8B030D-6E8A-4147-A177-3AD203B41FA5}">
                      <a16:colId xmlns:a16="http://schemas.microsoft.com/office/drawing/2014/main" val="263966235"/>
                    </a:ext>
                  </a:extLst>
                </a:gridCol>
                <a:gridCol w="493776">
                  <a:extLst>
                    <a:ext uri="{9D8B030D-6E8A-4147-A177-3AD203B41FA5}">
                      <a16:colId xmlns:a16="http://schemas.microsoft.com/office/drawing/2014/main" val="1714164255"/>
                    </a:ext>
                  </a:extLst>
                </a:gridCol>
                <a:gridCol w="493776">
                  <a:extLst>
                    <a:ext uri="{9D8B030D-6E8A-4147-A177-3AD203B41FA5}">
                      <a16:colId xmlns:a16="http://schemas.microsoft.com/office/drawing/2014/main" val="30513528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57640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3 - 2018-04-25 17:30:11 </a:t>
                      </a:r>
                      <a:r>
                        <a:rPr kumimoji="0" lang="de-DE" sz="1000" b="0" i="0" u="none" strike="noStrike" kern="1200" cap="none" spc="0" normalizeH="0" baseline="0" noProof="0">
                          <a:ln>
                            <a:noFill/>
                          </a:ln>
                          <a:solidFill>
                            <a:prstClr val="black"/>
                          </a:solidFill>
                          <a:effectLst/>
                          <a:uLnTx/>
                          <a:uFillTx/>
                          <a:latin typeface="+mn-lt"/>
                          <a:ea typeface="+mn-ea"/>
                          <a:cs typeface="+mn-cs"/>
                        </a:rPr>
                        <a:t> 
 Dein extra 3 Fahrplan für diese Woche:
Mittwoch 22:50 Uhr: Der reale Irrsinn XXL im NDR mit Maxi Schafroth 
Donnerstag 22:45 Uhr: extra 3 im Ersten mit Christian Ehring.
Und nun zurücktreten von der Bahnsteigkante!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6329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3 - 2017-08-31 15:17:05 </a:t>
                      </a:r>
                      <a:r>
                        <a:rPr kumimoji="0" lang="de-DE" sz="1000" b="0" i="0" u="none" strike="noStrike" kern="1200" cap="none" spc="0" normalizeH="0" baseline="0" noProof="0">
                          <a:ln>
                            <a:noFill/>
                          </a:ln>
                          <a:solidFill>
                            <a:prstClr val="black"/>
                          </a:solidFill>
                          <a:effectLst/>
                          <a:uLnTx/>
                          <a:uFillTx/>
                          <a:latin typeface="+mn-lt"/>
                          <a:ea typeface="+mn-ea"/>
                          <a:cs typeface="+mn-cs"/>
                        </a:rPr>
                        <a:t> 
 Besser kann man nicht Urlaub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8445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3 - 2017-10-03 10:39:58 </a:t>
                      </a:r>
                      <a:r>
                        <a:rPr kumimoji="0" lang="de-DE" sz="1000" b="0" i="0" u="none" strike="noStrike" kern="1200" cap="none" spc="0" normalizeH="0" baseline="0" noProof="0">
                          <a:ln>
                            <a:noFill/>
                          </a:ln>
                          <a:solidFill>
                            <a:prstClr val="black"/>
                          </a:solidFill>
                          <a:effectLst/>
                          <a:uLnTx/>
                          <a:uFillTx/>
                          <a:latin typeface="+mn-lt"/>
                          <a:ea typeface="+mn-ea"/>
                          <a:cs typeface="+mn-cs"/>
                        </a:rPr>
                        <a:t> 
 Unser Beitrag zur Deutschen Einheit.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71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3 - 2017-11-16 11:17:32 </a:t>
                      </a:r>
                      <a:r>
                        <a:rPr kumimoji="0" lang="de-DE" sz="1000" b="0" i="0" u="none" strike="noStrike" kern="1200" cap="none" spc="0" normalizeH="0" baseline="0" noProof="0">
                          <a:ln>
                            <a:noFill/>
                          </a:ln>
                          <a:solidFill>
                            <a:prstClr val="black"/>
                          </a:solidFill>
                          <a:effectLst/>
                          <a:uLnTx/>
                          <a:uFillTx/>
                          <a:latin typeface="+mn-lt"/>
                          <a:ea typeface="+mn-ea"/>
                          <a:cs typeface="+mn-cs"/>
                        </a:rPr>
                        <a:t> 
 Also wir würden die rausschmeißen.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5709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3 - 2018-03-22 08:53:26 </a:t>
                      </a:r>
                      <a:r>
                        <a:rPr kumimoji="0" lang="de-DE" sz="1000" b="0" i="0" u="none" strike="noStrike" kern="1200" cap="none" spc="0" normalizeH="0" baseline="0" noProof="0">
                          <a:ln>
                            <a:noFill/>
                          </a:ln>
                          <a:solidFill>
                            <a:prstClr val="black"/>
                          </a:solidFill>
                          <a:effectLst/>
                          <a:uLnTx/>
                          <a:uFillTx/>
                          <a:latin typeface="+mn-lt"/>
                          <a:ea typeface="+mn-ea"/>
                          <a:cs typeface="+mn-cs"/>
                        </a:rPr>
                        <a:t> 
 Deutschland. Das Land der haptischen Simulationen.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1384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3 - 2017-06-29 11:28:57 </a:t>
                      </a:r>
                      <a:r>
                        <a:rPr kumimoji="0" lang="de-DE" sz="1000" b="0" i="0" u="none" strike="noStrike" kern="1200" cap="none" spc="0" normalizeH="0" baseline="0" noProof="0">
                          <a:ln>
                            <a:noFill/>
                          </a:ln>
                          <a:solidFill>
                            <a:prstClr val="black"/>
                          </a:solidFill>
                          <a:effectLst/>
                          <a:uLnTx/>
                          <a:uFillTx/>
                          <a:latin typeface="+mn-lt"/>
                          <a:ea typeface="+mn-ea"/>
                          <a:cs typeface="+mn-cs"/>
                        </a:rPr>
                        <a:t> 
 Damit können beide Seiten gut leben.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4556045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521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3 - 2017-10-11 10:06:25 </a:t>
                      </a:r>
                      <a:r>
                        <a:rPr kumimoji="0" lang="de-DE" sz="1000" b="0" i="0" u="none" strike="noStrike" kern="1200" cap="none" spc="0" normalizeH="0" baseline="0" noProof="0">
                          <a:ln>
                            <a:noFill/>
                          </a:ln>
                          <a:solidFill>
                            <a:prstClr val="black"/>
                          </a:solidFill>
                          <a:effectLst/>
                          <a:uLnTx/>
                          <a:uFillTx/>
                          <a:latin typeface="+mn-lt"/>
                          <a:ea typeface="+mn-ea"/>
                          <a:cs typeface="+mn-cs"/>
                        </a:rPr>
                        <a:t> 
 Wie heißt es noch gleich? Liebe deinen Nächsten bis zur Obergrenze.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7445677"/>
                  </a:ext>
                </a:extLst>
              </a:tr>
            </a:tbl>
          </a:graphicData>
        </a:graphic>
      </p:graphicFrame>
      <p:sp>
        <p:nvSpPr>
          <p:cNvPr id="4" name="Text Placeholder 3">
            <a:extLst>
              <a:ext uri="{FF2B5EF4-FFF2-40B4-BE49-F238E27FC236}">
                <a16:creationId xmlns:a16="http://schemas.microsoft.com/office/drawing/2014/main" id="{0949D5E9-AFCC-442D-B3FE-98D19F0CDD58}"/>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1032397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81D0F-8D35-4F73-B1A4-D74DB4E5D83C}"/>
              </a:ext>
            </a:extLst>
          </p:cNvPr>
          <p:cNvSpPr>
            <a:spLocks noGrp="1"/>
          </p:cNvSpPr>
          <p:nvPr>
            <p:ph type="title"/>
          </p:nvPr>
        </p:nvSpPr>
        <p:spPr/>
        <p:txBody>
          <a:bodyPr/>
          <a:lstStyle/>
          <a:p>
            <a:r>
              <a:rPr lang="en-US"/>
              <a:t>Facebook Eigene Posts - Aktive Nutzer - Export | extra 3 - 4 of 4</a:t>
            </a:r>
          </a:p>
        </p:txBody>
      </p:sp>
      <p:graphicFrame>
        <p:nvGraphicFramePr>
          <p:cNvPr id="5" name="Table Placeholder 4">
            <a:extLst>
              <a:ext uri="{FF2B5EF4-FFF2-40B4-BE49-F238E27FC236}">
                <a16:creationId xmlns:a16="http://schemas.microsoft.com/office/drawing/2014/main" id="{CA178697-CBFC-4449-AB7A-7E4586DD7F80}"/>
              </a:ext>
            </a:extLst>
          </p:cNvPr>
          <p:cNvGraphicFramePr>
            <a:graphicFrameLocks noGrp="1"/>
          </p:cNvGraphicFramePr>
          <p:nvPr>
            <p:ph type="tbl" sz="quarter" idx="13"/>
            <p:extLst>
              <p:ext uri="{D42A27DB-BD31-4B8C-83A1-F6EECF244321}">
                <p14:modId xmlns:p14="http://schemas.microsoft.com/office/powerpoint/2010/main" val="368402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04370686"/>
                    </a:ext>
                  </a:extLst>
                </a:gridCol>
                <a:gridCol w="822960">
                  <a:extLst>
                    <a:ext uri="{9D8B030D-6E8A-4147-A177-3AD203B41FA5}">
                      <a16:colId xmlns:a16="http://schemas.microsoft.com/office/drawing/2014/main" val="1416351626"/>
                    </a:ext>
                  </a:extLst>
                </a:gridCol>
                <a:gridCol w="822960">
                  <a:extLst>
                    <a:ext uri="{9D8B030D-6E8A-4147-A177-3AD203B41FA5}">
                      <a16:colId xmlns:a16="http://schemas.microsoft.com/office/drawing/2014/main" val="1934597606"/>
                    </a:ext>
                  </a:extLst>
                </a:gridCol>
                <a:gridCol w="822960">
                  <a:extLst>
                    <a:ext uri="{9D8B030D-6E8A-4147-A177-3AD203B41FA5}">
                      <a16:colId xmlns:a16="http://schemas.microsoft.com/office/drawing/2014/main" val="390655648"/>
                    </a:ext>
                  </a:extLst>
                </a:gridCol>
                <a:gridCol w="822960">
                  <a:extLst>
                    <a:ext uri="{9D8B030D-6E8A-4147-A177-3AD203B41FA5}">
                      <a16:colId xmlns:a16="http://schemas.microsoft.com/office/drawing/2014/main" val="1834872011"/>
                    </a:ext>
                  </a:extLst>
                </a:gridCol>
                <a:gridCol w="493776">
                  <a:extLst>
                    <a:ext uri="{9D8B030D-6E8A-4147-A177-3AD203B41FA5}">
                      <a16:colId xmlns:a16="http://schemas.microsoft.com/office/drawing/2014/main" val="1082852403"/>
                    </a:ext>
                  </a:extLst>
                </a:gridCol>
                <a:gridCol w="493776">
                  <a:extLst>
                    <a:ext uri="{9D8B030D-6E8A-4147-A177-3AD203B41FA5}">
                      <a16:colId xmlns:a16="http://schemas.microsoft.com/office/drawing/2014/main" val="25233208"/>
                    </a:ext>
                  </a:extLst>
                </a:gridCol>
                <a:gridCol w="493776">
                  <a:extLst>
                    <a:ext uri="{9D8B030D-6E8A-4147-A177-3AD203B41FA5}">
                      <a16:colId xmlns:a16="http://schemas.microsoft.com/office/drawing/2014/main" val="2098229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3595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3 - 2017-10-25 17:00:00 </a:t>
                      </a:r>
                      <a:r>
                        <a:rPr kumimoji="0" lang="de-DE" sz="1000" b="0" i="0" u="none" strike="noStrike" kern="1200" cap="none" spc="0" normalizeH="0" baseline="0" noProof="0">
                          <a:ln>
                            <a:noFill/>
                          </a:ln>
                          <a:solidFill>
                            <a:prstClr val="black"/>
                          </a:solidFill>
                          <a:effectLst/>
                          <a:uLnTx/>
                          <a:uFillTx/>
                          <a:latin typeface="+mn-lt"/>
                          <a:ea typeface="+mn-ea"/>
                          <a:cs typeface="+mn-cs"/>
                        </a:rPr>
                        <a:t> 
 Die Quadratur des Kreisels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8659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3 - 2017-09-04 16:45:00 </a:t>
                      </a:r>
                      <a:r>
                        <a:rPr kumimoji="0" lang="de-DE" sz="1000" b="0" i="0" u="none" strike="noStrike" kern="1200" cap="none" spc="0" normalizeH="0" baseline="0" noProof="0">
                          <a:ln>
                            <a:noFill/>
                          </a:ln>
                          <a:solidFill>
                            <a:prstClr val="black"/>
                          </a:solidFill>
                          <a:effectLst/>
                          <a:uLnTx/>
                          <a:uFillTx/>
                          <a:latin typeface="+mn-lt"/>
                          <a:ea typeface="+mn-ea"/>
                          <a:cs typeface="+mn-cs"/>
                        </a:rPr>
                        <a:t> 
 Freut ihr euch auf den TV-Fünfkampf der kleinen Parteien nachher? Er ist natürlich auch dabei.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8517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3 - 2017-08-10 17:22:22 </a:t>
                      </a:r>
                      <a:r>
                        <a:rPr kumimoji="0" lang="de-DE" sz="1000" b="0" i="0" u="none" strike="noStrike" kern="1200" cap="none" spc="0" normalizeH="0" baseline="0" noProof="0">
                          <a:ln>
                            <a:noFill/>
                          </a:ln>
                          <a:solidFill>
                            <a:prstClr val="black"/>
                          </a:solidFill>
                          <a:effectLst/>
                          <a:uLnTx/>
                          <a:uFillTx/>
                          <a:latin typeface="+mn-lt"/>
                          <a:ea typeface="+mn-ea"/>
                          <a:cs typeface="+mn-cs"/>
                        </a:rPr>
                        <a:t> 
 Kennst Du einen Dieselfahrer? Dann nimm ihn mal ganz fest in den Arm!
extra 3 kommt heute aus der Sommerpause. 22:45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4556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3 - 2018-03-17 09:14:00 </a:t>
                      </a:r>
                      <a:r>
                        <a:rPr kumimoji="0" lang="de-DE" sz="1000" b="0" i="0" u="none" strike="noStrike" kern="1200" cap="none" spc="0" normalizeH="0" baseline="0" noProof="0">
                          <a:ln>
                            <a:noFill/>
                          </a:ln>
                          <a:solidFill>
                            <a:prstClr val="black"/>
                          </a:solidFill>
                          <a:effectLst/>
                          <a:uLnTx/>
                          <a:uFillTx/>
                          <a:latin typeface="+mn-lt"/>
                          <a:ea typeface="+mn-ea"/>
                          <a:cs typeface="+mn-cs"/>
                        </a:rPr>
                        <a:t> 
 Der Schotter musste halt 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19611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3 - 2017-11-08 19:02:35 </a:t>
                      </a:r>
                      <a:r>
                        <a:rPr kumimoji="0" lang="de-DE" sz="1000" b="0" i="0" u="none" strike="noStrike" kern="1200" cap="none" spc="0" normalizeH="0" baseline="0" noProof="0">
                          <a:ln>
                            <a:noFill/>
                          </a:ln>
                          <a:solidFill>
                            <a:prstClr val="black"/>
                          </a:solidFill>
                          <a:effectLst/>
                          <a:uLnTx/>
                          <a:uFillTx/>
                          <a:latin typeface="+mn-lt"/>
                          <a:ea typeface="+mn-ea"/>
                          <a:cs typeface="+mn-cs"/>
                        </a:rPr>
                        <a:t> 
 Amazons Sprachassistent Alexa kann auch ohne dich feiern!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1966781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8046980"/>
                  </a:ext>
                </a:extLst>
              </a:tr>
            </a:tbl>
          </a:graphicData>
        </a:graphic>
      </p:graphicFrame>
      <p:sp>
        <p:nvSpPr>
          <p:cNvPr id="4" name="Text Placeholder 3">
            <a:extLst>
              <a:ext uri="{FF2B5EF4-FFF2-40B4-BE49-F238E27FC236}">
                <a16:creationId xmlns:a16="http://schemas.microsoft.com/office/drawing/2014/main" id="{56401C5A-E61F-4C7E-87AF-8993CBA14087}"/>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19012743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B6778-6ECD-4C10-8B8D-1CC688D23D37}"/>
              </a:ext>
            </a:extLst>
          </p:cNvPr>
          <p:cNvSpPr>
            <a:spLocks noGrp="1"/>
          </p:cNvSpPr>
          <p:nvPr>
            <p:ph type="title"/>
          </p:nvPr>
        </p:nvSpPr>
        <p:spPr/>
        <p:txBody>
          <a:bodyPr/>
          <a:lstStyle/>
          <a:p>
            <a:r>
              <a:rPr lang="en-US"/>
              <a:t>Facebook Profil - Video-Starts ab 10 Sek. | extra 3</a:t>
            </a:r>
          </a:p>
        </p:txBody>
      </p:sp>
      <p:graphicFrame>
        <p:nvGraphicFramePr>
          <p:cNvPr id="6" name="Chart Placeholder 5">
            <a:extLst>
              <a:ext uri="{FF2B5EF4-FFF2-40B4-BE49-F238E27FC236}">
                <a16:creationId xmlns:a16="http://schemas.microsoft.com/office/drawing/2014/main" id="{0D94B160-AC30-4F52-95C5-D2091BF03C3D}"/>
              </a:ext>
            </a:extLst>
          </p:cNvPr>
          <p:cNvGraphicFramePr>
            <a:graphicFrameLocks noGrp="1"/>
          </p:cNvGraphicFramePr>
          <p:nvPr>
            <p:ph type="chart" sz="quarter" idx="13"/>
            <p:extLst>
              <p:ext uri="{D42A27DB-BD31-4B8C-83A1-F6EECF244321}">
                <p14:modId xmlns:p14="http://schemas.microsoft.com/office/powerpoint/2010/main" val="3963061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2715B4-70D0-4548-BE03-4D89C9CC9FB0}"/>
              </a:ext>
            </a:extLst>
          </p:cNvPr>
          <p:cNvSpPr>
            <a:spLocks noGrp="1"/>
          </p:cNvSpPr>
          <p:nvPr>
            <p:ph type="body" sz="quarter" idx="14"/>
          </p:nvPr>
        </p:nvSpPr>
        <p:spPr/>
        <p:txBody>
          <a:bodyPr/>
          <a:lstStyle/>
          <a:p>
            <a:r>
              <a:rPr lang="en-US"/>
              <a:t>01.04.2017 - 30.04.2018</a:t>
            </a:r>
          </a:p>
        </p:txBody>
      </p:sp>
      <p:sp>
        <p:nvSpPr>
          <p:cNvPr id="5" name="Footer Placeholder 4">
            <a:extLst>
              <a:ext uri="{FF2B5EF4-FFF2-40B4-BE49-F238E27FC236}">
                <a16:creationId xmlns:a16="http://schemas.microsoft.com/office/drawing/2014/main" id="{68EB5DA0-2D99-4177-810C-A74144A883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6548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96EB2-7609-4481-844E-E6EA9AAF3B8F}"/>
              </a:ext>
            </a:extLst>
          </p:cNvPr>
          <p:cNvSpPr>
            <a:spLocks noGrp="1"/>
          </p:cNvSpPr>
          <p:nvPr>
            <p:ph type="title"/>
          </p:nvPr>
        </p:nvSpPr>
        <p:spPr/>
        <p:txBody>
          <a:bodyPr/>
          <a:lstStyle/>
          <a:p>
            <a:r>
              <a:rPr lang="en-US"/>
              <a:t>Facebook Video views mind. 10 Sek. | extra 3</a:t>
            </a:r>
          </a:p>
        </p:txBody>
      </p:sp>
      <p:graphicFrame>
        <p:nvGraphicFramePr>
          <p:cNvPr id="6" name="Chart Placeholder 5">
            <a:extLst>
              <a:ext uri="{FF2B5EF4-FFF2-40B4-BE49-F238E27FC236}">
                <a16:creationId xmlns:a16="http://schemas.microsoft.com/office/drawing/2014/main" id="{36541625-5675-4BF7-B800-043FC8FBDE11}"/>
              </a:ext>
            </a:extLst>
          </p:cNvPr>
          <p:cNvGraphicFramePr>
            <a:graphicFrameLocks noGrp="1"/>
          </p:cNvGraphicFramePr>
          <p:nvPr>
            <p:ph type="chart" sz="quarter" idx="13"/>
            <p:extLst>
              <p:ext uri="{D42A27DB-BD31-4B8C-83A1-F6EECF244321}">
                <p14:modId xmlns:p14="http://schemas.microsoft.com/office/powerpoint/2010/main" val="85624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973DF8-4DEC-482C-88F2-D2FE2D3592FE}"/>
              </a:ext>
            </a:extLst>
          </p:cNvPr>
          <p:cNvSpPr>
            <a:spLocks noGrp="1"/>
          </p:cNvSpPr>
          <p:nvPr>
            <p:ph type="body" sz="quarter" idx="14"/>
          </p:nvPr>
        </p:nvSpPr>
        <p:spPr/>
        <p:txBody>
          <a:bodyPr/>
          <a:lstStyle/>
          <a:p>
            <a:r>
              <a:rPr lang="en-US"/>
              <a:t>01.04.2017 - 30.04.2018</a:t>
            </a:r>
          </a:p>
        </p:txBody>
      </p:sp>
      <p:sp>
        <p:nvSpPr>
          <p:cNvPr id="5" name="Footer Placeholder 4">
            <a:extLst>
              <a:ext uri="{FF2B5EF4-FFF2-40B4-BE49-F238E27FC236}">
                <a16:creationId xmlns:a16="http://schemas.microsoft.com/office/drawing/2014/main" id="{FF4964C8-BCD3-4FA6-8CBC-21AB7D2727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666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F2B39-A5B3-4395-85CB-E587B2CD02CC}"/>
              </a:ext>
            </a:extLst>
          </p:cNvPr>
          <p:cNvSpPr>
            <a:spLocks noGrp="1"/>
          </p:cNvSpPr>
          <p:nvPr>
            <p:ph type="title"/>
          </p:nvPr>
        </p:nvSpPr>
        <p:spPr/>
        <p:txBody>
          <a:bodyPr/>
          <a:lstStyle/>
          <a:p>
            <a:r>
              <a:rPr lang="en-US"/>
              <a:t>Facebook Profil - Video-Starts ab 3 Sek. | extra 3</a:t>
            </a:r>
          </a:p>
        </p:txBody>
      </p:sp>
      <p:graphicFrame>
        <p:nvGraphicFramePr>
          <p:cNvPr id="6" name="Chart Placeholder 5">
            <a:extLst>
              <a:ext uri="{FF2B5EF4-FFF2-40B4-BE49-F238E27FC236}">
                <a16:creationId xmlns:a16="http://schemas.microsoft.com/office/drawing/2014/main" id="{1D4E5610-0E35-49C6-A1E9-FDCE259C5711}"/>
              </a:ext>
            </a:extLst>
          </p:cNvPr>
          <p:cNvGraphicFramePr>
            <a:graphicFrameLocks noGrp="1"/>
          </p:cNvGraphicFramePr>
          <p:nvPr>
            <p:ph type="chart" sz="quarter" idx="13"/>
            <p:extLst>
              <p:ext uri="{D42A27DB-BD31-4B8C-83A1-F6EECF244321}">
                <p14:modId xmlns:p14="http://schemas.microsoft.com/office/powerpoint/2010/main" val="20670339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620AEE-8B38-4F33-8B6D-926D275D09A1}"/>
              </a:ext>
            </a:extLst>
          </p:cNvPr>
          <p:cNvSpPr>
            <a:spLocks noGrp="1"/>
          </p:cNvSpPr>
          <p:nvPr>
            <p:ph type="body" sz="quarter" idx="14"/>
          </p:nvPr>
        </p:nvSpPr>
        <p:spPr/>
        <p:txBody>
          <a:bodyPr/>
          <a:lstStyle/>
          <a:p>
            <a:r>
              <a:rPr lang="en-US"/>
              <a:t>01.04.2017 - 30.04.2018</a:t>
            </a:r>
          </a:p>
        </p:txBody>
      </p:sp>
      <p:sp>
        <p:nvSpPr>
          <p:cNvPr id="5" name="Footer Placeholder 4">
            <a:extLst>
              <a:ext uri="{FF2B5EF4-FFF2-40B4-BE49-F238E27FC236}">
                <a16:creationId xmlns:a16="http://schemas.microsoft.com/office/drawing/2014/main" id="{850AF453-7D1D-43B3-8D84-24FEE7991D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407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5701D-3CC1-4948-8B49-8C4D61D84319}"/>
              </a:ext>
            </a:extLst>
          </p:cNvPr>
          <p:cNvSpPr>
            <a:spLocks noGrp="1"/>
          </p:cNvSpPr>
          <p:nvPr>
            <p:ph type="title"/>
          </p:nvPr>
        </p:nvSpPr>
        <p:spPr/>
        <p:txBody>
          <a:bodyPr/>
          <a:lstStyle/>
          <a:p>
            <a:r>
              <a:rPr lang="de-DE"/>
              <a:t>Youtube YT - Profilübersicht (intern) | extra 3</a:t>
            </a:r>
            <a:endParaRPr lang="en-US"/>
          </a:p>
        </p:txBody>
      </p:sp>
      <p:graphicFrame>
        <p:nvGraphicFramePr>
          <p:cNvPr id="5" name="Table Placeholder 4">
            <a:extLst>
              <a:ext uri="{FF2B5EF4-FFF2-40B4-BE49-F238E27FC236}">
                <a16:creationId xmlns:a16="http://schemas.microsoft.com/office/drawing/2014/main" id="{E17CAEBA-CEF4-4093-96D9-298DC925B10D}"/>
              </a:ext>
            </a:extLst>
          </p:cNvPr>
          <p:cNvGraphicFramePr>
            <a:graphicFrameLocks noGrp="1"/>
          </p:cNvGraphicFramePr>
          <p:nvPr>
            <p:ph type="tbl" sz="quarter" idx="13"/>
            <p:extLst>
              <p:ext uri="{D42A27DB-BD31-4B8C-83A1-F6EECF244321}">
                <p14:modId xmlns:p14="http://schemas.microsoft.com/office/powerpoint/2010/main" val="434672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814984891"/>
                    </a:ext>
                  </a:extLst>
                </a:gridCol>
                <a:gridCol w="822960">
                  <a:extLst>
                    <a:ext uri="{9D8B030D-6E8A-4147-A177-3AD203B41FA5}">
                      <a16:colId xmlns:a16="http://schemas.microsoft.com/office/drawing/2014/main" val="2489795101"/>
                    </a:ext>
                  </a:extLst>
                </a:gridCol>
                <a:gridCol w="822960">
                  <a:extLst>
                    <a:ext uri="{9D8B030D-6E8A-4147-A177-3AD203B41FA5}">
                      <a16:colId xmlns:a16="http://schemas.microsoft.com/office/drawing/2014/main" val="647579833"/>
                    </a:ext>
                  </a:extLst>
                </a:gridCol>
                <a:gridCol w="822960">
                  <a:extLst>
                    <a:ext uri="{9D8B030D-6E8A-4147-A177-3AD203B41FA5}">
                      <a16:colId xmlns:a16="http://schemas.microsoft.com/office/drawing/2014/main" val="3802057493"/>
                    </a:ext>
                  </a:extLst>
                </a:gridCol>
                <a:gridCol w="822960">
                  <a:extLst>
                    <a:ext uri="{9D8B030D-6E8A-4147-A177-3AD203B41FA5}">
                      <a16:colId xmlns:a16="http://schemas.microsoft.com/office/drawing/2014/main" val="3722233164"/>
                    </a:ext>
                  </a:extLst>
                </a:gridCol>
                <a:gridCol w="822960">
                  <a:extLst>
                    <a:ext uri="{9D8B030D-6E8A-4147-A177-3AD203B41FA5}">
                      <a16:colId xmlns:a16="http://schemas.microsoft.com/office/drawing/2014/main" val="1551765988"/>
                    </a:ext>
                  </a:extLst>
                </a:gridCol>
                <a:gridCol w="822960">
                  <a:extLst>
                    <a:ext uri="{9D8B030D-6E8A-4147-A177-3AD203B41FA5}">
                      <a16:colId xmlns:a16="http://schemas.microsoft.com/office/drawing/2014/main" val="4105914669"/>
                    </a:ext>
                  </a:extLst>
                </a:gridCol>
                <a:gridCol w="822960">
                  <a:extLst>
                    <a:ext uri="{9D8B030D-6E8A-4147-A177-3AD203B41FA5}">
                      <a16:colId xmlns:a16="http://schemas.microsoft.com/office/drawing/2014/main" val="3725011451"/>
                    </a:ext>
                  </a:extLst>
                </a:gridCol>
                <a:gridCol w="822960">
                  <a:extLst>
                    <a:ext uri="{9D8B030D-6E8A-4147-A177-3AD203B41FA5}">
                      <a16:colId xmlns:a16="http://schemas.microsoft.com/office/drawing/2014/main" val="3435030428"/>
                    </a:ext>
                  </a:extLst>
                </a:gridCol>
                <a:gridCol w="822960">
                  <a:extLst>
                    <a:ext uri="{9D8B030D-6E8A-4147-A177-3AD203B41FA5}">
                      <a16:colId xmlns:a16="http://schemas.microsoft.com/office/drawing/2014/main" val="751033858"/>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 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1716540437"/>
                  </a:ext>
                </a:extLst>
              </a:tr>
              <a:tr h="370840">
                <a:tc>
                  <a:txBody>
                    <a:bodyPr/>
                    <a:lstStyle/>
                    <a:p>
                      <a:r>
                        <a:rPr lang="en-US" sz="1000"/>
                        <a:t>extra 3</a:t>
                      </a:r>
                    </a:p>
                  </a:txBody>
                  <a:tcPr/>
                </a:tc>
                <a:tc>
                  <a:txBody>
                    <a:bodyPr/>
                    <a:lstStyle/>
                    <a:p>
                      <a:r>
                        <a:rPr lang="en-US" sz="1000"/>
                        <a:t>n/a</a:t>
                      </a:r>
                    </a:p>
                  </a:txBody>
                  <a:tcPr/>
                </a:tc>
                <a:tc>
                  <a:txBody>
                    <a:bodyPr/>
                    <a:lstStyle/>
                    <a:p>
                      <a:r>
                        <a:rPr lang="en-US" sz="1000"/>
                        <a:t>142439</a:t>
                      </a:r>
                    </a:p>
                  </a:txBody>
                  <a:tcPr/>
                </a:tc>
                <a:tc>
                  <a:txBody>
                    <a:bodyPr/>
                    <a:lstStyle/>
                    <a:p>
                      <a:r>
                        <a:rPr lang="en-US" sz="1000"/>
                        <a:t>n/a</a:t>
                      </a:r>
                    </a:p>
                  </a:txBody>
                  <a:tcPr/>
                </a:tc>
                <a:tc>
                  <a:txBody>
                    <a:bodyPr/>
                    <a:lstStyle/>
                    <a:p>
                      <a:r>
                        <a:rPr lang="en-US" sz="1000"/>
                        <a:t>146803164</a:t>
                      </a:r>
                    </a:p>
                  </a:txBody>
                  <a:tcPr/>
                </a:tc>
                <a:tc>
                  <a:txBody>
                    <a:bodyPr/>
                    <a:lstStyle/>
                    <a:p>
                      <a:r>
                        <a:rPr lang="en-US" sz="1000"/>
                        <a:t>61.4 %</a:t>
                      </a:r>
                    </a:p>
                  </a:txBody>
                  <a:tcPr/>
                </a:tc>
                <a:tc>
                  <a:txBody>
                    <a:bodyPr/>
                    <a:lstStyle/>
                    <a:p>
                      <a:r>
                        <a:rPr lang="en-US" sz="1000"/>
                        <a:t>1569734</a:t>
                      </a:r>
                    </a:p>
                  </a:txBody>
                  <a:tcPr/>
                </a:tc>
                <a:tc>
                  <a:txBody>
                    <a:bodyPr/>
                    <a:lstStyle/>
                    <a:p>
                      <a:r>
                        <a:rPr lang="en-US" sz="1000"/>
                        <a:t>121531</a:t>
                      </a:r>
                    </a:p>
                  </a:txBody>
                  <a:tcPr/>
                </a:tc>
                <a:tc>
                  <a:txBody>
                    <a:bodyPr/>
                    <a:lstStyle/>
                    <a:p>
                      <a:r>
                        <a:rPr lang="en-US" sz="1000"/>
                        <a:t>64324</a:t>
                      </a:r>
                    </a:p>
                  </a:txBody>
                  <a:tcPr/>
                </a:tc>
                <a:tc>
                  <a:txBody>
                    <a:bodyPr/>
                    <a:lstStyle/>
                    <a:p>
                      <a:r>
                        <a:rPr lang="en-US" sz="1000"/>
                        <a:t>1224900</a:t>
                      </a:r>
                    </a:p>
                  </a:txBody>
                  <a:tcPr/>
                </a:tc>
                <a:extLst>
                  <a:ext uri="{0D108BD9-81ED-4DB2-BD59-A6C34878D82A}">
                    <a16:rowId xmlns:a16="http://schemas.microsoft.com/office/drawing/2014/main" val="3919297461"/>
                  </a:ext>
                </a:extLst>
              </a:tr>
            </a:tbl>
          </a:graphicData>
        </a:graphic>
      </p:graphicFrame>
      <p:sp>
        <p:nvSpPr>
          <p:cNvPr id="4" name="Text Placeholder 3">
            <a:extLst>
              <a:ext uri="{FF2B5EF4-FFF2-40B4-BE49-F238E27FC236}">
                <a16:creationId xmlns:a16="http://schemas.microsoft.com/office/drawing/2014/main" id="{90B3E4FE-D7E7-48EF-A5F1-0B60A808EC75}"/>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28673776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8C7EB-13DB-445E-97D3-37DCA1D30D4E}"/>
              </a:ext>
            </a:extLst>
          </p:cNvPr>
          <p:cNvSpPr>
            <a:spLocks noGrp="1"/>
          </p:cNvSpPr>
          <p:nvPr>
            <p:ph type="title"/>
          </p:nvPr>
        </p:nvSpPr>
        <p:spPr/>
        <p:txBody>
          <a:bodyPr/>
          <a:lstStyle/>
          <a:p>
            <a:r>
              <a:rPr lang="en-US"/>
              <a:t>Youtube YT - Profilübersicht (intern) - Lifetime | extra 3</a:t>
            </a:r>
          </a:p>
        </p:txBody>
      </p:sp>
      <p:graphicFrame>
        <p:nvGraphicFramePr>
          <p:cNvPr id="5" name="Table Placeholder 4">
            <a:extLst>
              <a:ext uri="{FF2B5EF4-FFF2-40B4-BE49-F238E27FC236}">
                <a16:creationId xmlns:a16="http://schemas.microsoft.com/office/drawing/2014/main" id="{BF744FD5-B36F-4AE8-93D2-39E1FB7A014A}"/>
              </a:ext>
            </a:extLst>
          </p:cNvPr>
          <p:cNvGraphicFramePr>
            <a:graphicFrameLocks noGrp="1"/>
          </p:cNvGraphicFramePr>
          <p:nvPr>
            <p:ph type="tbl" sz="quarter" idx="13"/>
            <p:extLst>
              <p:ext uri="{D42A27DB-BD31-4B8C-83A1-F6EECF244321}">
                <p14:modId xmlns:p14="http://schemas.microsoft.com/office/powerpoint/2010/main" val="2189585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63959925"/>
                    </a:ext>
                  </a:extLst>
                </a:gridCol>
                <a:gridCol w="822960">
                  <a:extLst>
                    <a:ext uri="{9D8B030D-6E8A-4147-A177-3AD203B41FA5}">
                      <a16:colId xmlns:a16="http://schemas.microsoft.com/office/drawing/2014/main" val="4101137397"/>
                    </a:ext>
                  </a:extLst>
                </a:gridCol>
                <a:gridCol w="822960">
                  <a:extLst>
                    <a:ext uri="{9D8B030D-6E8A-4147-A177-3AD203B41FA5}">
                      <a16:colId xmlns:a16="http://schemas.microsoft.com/office/drawing/2014/main" val="1393345164"/>
                    </a:ext>
                  </a:extLst>
                </a:gridCol>
                <a:gridCol w="822960">
                  <a:extLst>
                    <a:ext uri="{9D8B030D-6E8A-4147-A177-3AD203B41FA5}">
                      <a16:colId xmlns:a16="http://schemas.microsoft.com/office/drawing/2014/main" val="3856557313"/>
                    </a:ext>
                  </a:extLst>
                </a:gridCol>
                <a:gridCol w="1234440">
                  <a:extLst>
                    <a:ext uri="{9D8B030D-6E8A-4147-A177-3AD203B41FA5}">
                      <a16:colId xmlns:a16="http://schemas.microsoft.com/office/drawing/2014/main" val="2834122453"/>
                    </a:ext>
                  </a:extLst>
                </a:gridCol>
                <a:gridCol w="822960">
                  <a:extLst>
                    <a:ext uri="{9D8B030D-6E8A-4147-A177-3AD203B41FA5}">
                      <a16:colId xmlns:a16="http://schemas.microsoft.com/office/drawing/2014/main" val="915295553"/>
                    </a:ext>
                  </a:extLst>
                </a:gridCol>
                <a:gridCol w="822960">
                  <a:extLst>
                    <a:ext uri="{9D8B030D-6E8A-4147-A177-3AD203B41FA5}">
                      <a16:colId xmlns:a16="http://schemas.microsoft.com/office/drawing/2014/main" val="4023902359"/>
                    </a:ext>
                  </a:extLst>
                </a:gridCol>
                <a:gridCol w="822960">
                  <a:extLst>
                    <a:ext uri="{9D8B030D-6E8A-4147-A177-3AD203B41FA5}">
                      <a16:colId xmlns:a16="http://schemas.microsoft.com/office/drawing/2014/main" val="1196072162"/>
                    </a:ext>
                  </a:extLst>
                </a:gridCol>
                <a:gridCol w="822960">
                  <a:extLst>
                    <a:ext uri="{9D8B030D-6E8A-4147-A177-3AD203B41FA5}">
                      <a16:colId xmlns:a16="http://schemas.microsoft.com/office/drawing/2014/main" val="797545326"/>
                    </a:ext>
                  </a:extLst>
                </a:gridCol>
              </a:tblGrid>
              <a:tr h="370840">
                <a:tc>
                  <a:txBody>
                    <a:bodyPr/>
                    <a:lstStyle/>
                    <a:p>
                      <a:r>
                        <a:rPr lang="en-US" sz="1000"/>
                        <a:t>Channel</a:t>
                      </a:r>
                    </a:p>
                  </a:txBody>
                  <a:tcPr/>
                </a:tc>
                <a:tc>
                  <a:txBody>
                    <a:bodyPr/>
                    <a:lstStyle/>
                    <a:p>
                      <a:r>
                        <a:rPr lang="en-US" sz="1000"/>
                        <a:t>Abonnenten</a:t>
                      </a:r>
                    </a:p>
                  </a:txBody>
                  <a:tcPr/>
                </a:tc>
                <a:tc>
                  <a:txBody>
                    <a:bodyPr/>
                    <a:lstStyle/>
                    <a:p>
                      <a:r>
                        <a:rPr lang="en-US" sz="1000"/>
                        <a:t>Videos</a:t>
                      </a:r>
                    </a:p>
                  </a:txBody>
                  <a:tcPr/>
                </a:tc>
                <a:tc>
                  <a:txBody>
                    <a:bodyPr/>
                    <a:lstStyle/>
                    <a:p>
                      <a:r>
                        <a:rPr lang="en-US" sz="1000"/>
                        <a:t>Videostarts</a:t>
                      </a:r>
                    </a:p>
                  </a:txBody>
                  <a:tcPr/>
                </a:tc>
                <a:tc>
                  <a:txBody>
                    <a:bodyPr/>
                    <a:lstStyle/>
                    <a:p>
                      <a:r>
                        <a:rPr lang="en-US" sz="1000"/>
                        <a:t>% Wiedergabe</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1177414269"/>
                  </a:ext>
                </a:extLst>
              </a:tr>
              <a:tr h="370840">
                <a:tc>
                  <a:txBody>
                    <a:bodyPr/>
                    <a:lstStyle/>
                    <a:p>
                      <a:r>
                        <a:rPr lang="en-US" sz="1000"/>
                        <a:t>extra 3</a:t>
                      </a:r>
                    </a:p>
                  </a:txBody>
                  <a:tcPr/>
                </a:tc>
                <a:tc>
                  <a:txBody>
                    <a:bodyPr/>
                    <a:lstStyle/>
                    <a:p>
                      <a:r>
                        <a:rPr lang="en-US" sz="1000"/>
                        <a:t>n/a</a:t>
                      </a:r>
                    </a:p>
                  </a:txBody>
                  <a:tcPr/>
                </a:tc>
                <a:tc>
                  <a:txBody>
                    <a:bodyPr/>
                    <a:lstStyle/>
                    <a:p>
                      <a:r>
                        <a:rPr lang="en-US" sz="1000"/>
                        <a:t>n/a</a:t>
                      </a:r>
                    </a:p>
                  </a:txBody>
                  <a:tcPr/>
                </a:tc>
                <a:tc>
                  <a:txBody>
                    <a:bodyPr/>
                    <a:lstStyle/>
                    <a:p>
                      <a:r>
                        <a:rPr lang="en-US" sz="1000"/>
                        <a:t>240568995</a:t>
                      </a:r>
                    </a:p>
                  </a:txBody>
                  <a:tcPr/>
                </a:tc>
                <a:tc>
                  <a:txBody>
                    <a:bodyPr/>
                    <a:lstStyle/>
                    <a:p>
                      <a:r>
                        <a:rPr lang="en-US" sz="1000"/>
                        <a:t>58.1 %</a:t>
                      </a:r>
                    </a:p>
                  </a:txBody>
                  <a:tcPr/>
                </a:tc>
                <a:tc>
                  <a:txBody>
                    <a:bodyPr/>
                    <a:lstStyle/>
                    <a:p>
                      <a:r>
                        <a:rPr lang="en-US" sz="1000"/>
                        <a:t>2537242</a:t>
                      </a:r>
                    </a:p>
                  </a:txBody>
                  <a:tcPr/>
                </a:tc>
                <a:tc>
                  <a:txBody>
                    <a:bodyPr/>
                    <a:lstStyle/>
                    <a:p>
                      <a:r>
                        <a:rPr lang="en-US" sz="1000"/>
                        <a:t>222883</a:t>
                      </a:r>
                    </a:p>
                  </a:txBody>
                  <a:tcPr/>
                </a:tc>
                <a:tc>
                  <a:txBody>
                    <a:bodyPr/>
                    <a:lstStyle/>
                    <a:p>
                      <a:r>
                        <a:rPr lang="en-US" sz="1000"/>
                        <a:t>153710</a:t>
                      </a:r>
                    </a:p>
                  </a:txBody>
                  <a:tcPr/>
                </a:tc>
                <a:tc>
                  <a:txBody>
                    <a:bodyPr/>
                    <a:lstStyle/>
                    <a:p>
                      <a:r>
                        <a:rPr lang="en-US" sz="1000"/>
                        <a:t>2005602</a:t>
                      </a:r>
                    </a:p>
                  </a:txBody>
                  <a:tcPr/>
                </a:tc>
                <a:extLst>
                  <a:ext uri="{0D108BD9-81ED-4DB2-BD59-A6C34878D82A}">
                    <a16:rowId xmlns:a16="http://schemas.microsoft.com/office/drawing/2014/main" val="3283177393"/>
                  </a:ext>
                </a:extLst>
              </a:tr>
            </a:tbl>
          </a:graphicData>
        </a:graphic>
      </p:graphicFrame>
      <p:sp>
        <p:nvSpPr>
          <p:cNvPr id="4" name="Text Placeholder 3">
            <a:extLst>
              <a:ext uri="{FF2B5EF4-FFF2-40B4-BE49-F238E27FC236}">
                <a16:creationId xmlns:a16="http://schemas.microsoft.com/office/drawing/2014/main" id="{E8395C68-70A2-43AF-ACA2-5A7C18008540}"/>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14055418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A9D6D-12C6-4A8D-99EB-F60237A87687}"/>
              </a:ext>
            </a:extLst>
          </p:cNvPr>
          <p:cNvSpPr>
            <a:spLocks noGrp="1"/>
          </p:cNvSpPr>
          <p:nvPr>
            <p:ph type="title"/>
          </p:nvPr>
        </p:nvSpPr>
        <p:spPr/>
        <p:txBody>
          <a:bodyPr/>
          <a:lstStyle/>
          <a:p>
            <a:r>
              <a:rPr lang="en-US"/>
              <a:t>Facebook Facebook - Videostarts - Test | extra 3 - 1 of 5</a:t>
            </a:r>
          </a:p>
        </p:txBody>
      </p:sp>
      <p:graphicFrame>
        <p:nvGraphicFramePr>
          <p:cNvPr id="5" name="Table Placeholder 4">
            <a:extLst>
              <a:ext uri="{FF2B5EF4-FFF2-40B4-BE49-F238E27FC236}">
                <a16:creationId xmlns:a16="http://schemas.microsoft.com/office/drawing/2014/main" id="{5EF598B5-E1FF-4F94-871F-8011AE23553C}"/>
              </a:ext>
            </a:extLst>
          </p:cNvPr>
          <p:cNvGraphicFramePr>
            <a:graphicFrameLocks noGrp="1"/>
          </p:cNvGraphicFramePr>
          <p:nvPr>
            <p:ph type="tbl" sz="quarter" idx="13"/>
            <p:extLst>
              <p:ext uri="{D42A27DB-BD31-4B8C-83A1-F6EECF244321}">
                <p14:modId xmlns:p14="http://schemas.microsoft.com/office/powerpoint/2010/main" val="1437857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08332301"/>
                    </a:ext>
                  </a:extLst>
                </a:gridCol>
                <a:gridCol w="658368">
                  <a:extLst>
                    <a:ext uri="{9D8B030D-6E8A-4147-A177-3AD203B41FA5}">
                      <a16:colId xmlns:a16="http://schemas.microsoft.com/office/drawing/2014/main" val="3283824452"/>
                    </a:ext>
                  </a:extLst>
                </a:gridCol>
                <a:gridCol w="658368">
                  <a:extLst>
                    <a:ext uri="{9D8B030D-6E8A-4147-A177-3AD203B41FA5}">
                      <a16:colId xmlns:a16="http://schemas.microsoft.com/office/drawing/2014/main" val="1440801926"/>
                    </a:ext>
                  </a:extLst>
                </a:gridCol>
                <a:gridCol w="658368">
                  <a:extLst>
                    <a:ext uri="{9D8B030D-6E8A-4147-A177-3AD203B41FA5}">
                      <a16:colId xmlns:a16="http://schemas.microsoft.com/office/drawing/2014/main" val="2304074087"/>
                    </a:ext>
                  </a:extLst>
                </a:gridCol>
                <a:gridCol w="658368">
                  <a:extLst>
                    <a:ext uri="{9D8B030D-6E8A-4147-A177-3AD203B41FA5}">
                      <a16:colId xmlns:a16="http://schemas.microsoft.com/office/drawing/2014/main" val="743086178"/>
                    </a:ext>
                  </a:extLst>
                </a:gridCol>
                <a:gridCol w="658368">
                  <a:extLst>
                    <a:ext uri="{9D8B030D-6E8A-4147-A177-3AD203B41FA5}">
                      <a16:colId xmlns:a16="http://schemas.microsoft.com/office/drawing/2014/main" val="1960474925"/>
                    </a:ext>
                  </a:extLst>
                </a:gridCol>
                <a:gridCol w="658368">
                  <a:extLst>
                    <a:ext uri="{9D8B030D-6E8A-4147-A177-3AD203B41FA5}">
                      <a16:colId xmlns:a16="http://schemas.microsoft.com/office/drawing/2014/main" val="2088131333"/>
                    </a:ext>
                  </a:extLst>
                </a:gridCol>
                <a:gridCol w="658368">
                  <a:extLst>
                    <a:ext uri="{9D8B030D-6E8A-4147-A177-3AD203B41FA5}">
                      <a16:colId xmlns:a16="http://schemas.microsoft.com/office/drawing/2014/main" val="720433722"/>
                    </a:ext>
                  </a:extLst>
                </a:gridCol>
                <a:gridCol w="658368">
                  <a:extLst>
                    <a:ext uri="{9D8B030D-6E8A-4147-A177-3AD203B41FA5}">
                      <a16:colId xmlns:a16="http://schemas.microsoft.com/office/drawing/2014/main" val="954108318"/>
                    </a:ext>
                  </a:extLst>
                </a:gridCol>
                <a:gridCol w="658368">
                  <a:extLst>
                    <a:ext uri="{9D8B030D-6E8A-4147-A177-3AD203B41FA5}">
                      <a16:colId xmlns:a16="http://schemas.microsoft.com/office/drawing/2014/main" val="1534376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0151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3 - 2017-09-27 16:45:01 </a:t>
                      </a:r>
                      <a:r>
                        <a:rPr kumimoji="0" lang="de-DE" sz="1000" b="0" i="0" u="none" strike="noStrike" kern="1200" cap="none" spc="0" normalizeH="0" baseline="0" noProof="0">
                          <a:ln>
                            <a:noFill/>
                          </a:ln>
                          <a:solidFill>
                            <a:prstClr val="black"/>
                          </a:solidFill>
                          <a:effectLst/>
                          <a:uLnTx/>
                          <a:uFillTx/>
                          <a:latin typeface="+mn-lt"/>
                          <a:ea typeface="+mn-ea"/>
                          <a:cs typeface="+mn-cs"/>
                        </a:rPr>
                        <a:t> 
 Gerücht des Tages: Frauke Petry will eine Partei mit dem Namen "Die Blauen" gründen.
Was dafür spricht: Ein nüchterner Mensch würde nicht in ihre Partei eintreten.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6047293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10339877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6598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3 - 2017-10-24 11:36:08 </a:t>
                      </a:r>
                      <a:r>
                        <a:rPr kumimoji="0" lang="de-DE" sz="1000" b="0" i="0" u="none" strike="noStrike" kern="1200" cap="none" spc="0" normalizeH="0" baseline="0" noProof="0">
                          <a:ln>
                            <a:noFill/>
                          </a:ln>
                          <a:solidFill>
                            <a:prstClr val="black"/>
                          </a:solidFill>
                          <a:effectLst/>
                          <a:uLnTx/>
                          <a:uFillTx/>
                          <a:latin typeface="+mn-lt"/>
                          <a:ea typeface="+mn-ea"/>
                          <a:cs typeface="+mn-cs"/>
                        </a:rPr>
                        <a:t> 
 Autokennzeichen-Raten. Das beliebte Reisespiel gibt es auch in Behörden.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5578506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147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3 - 2017-08-20 08:51:00 </a:t>
                      </a:r>
                      <a:r>
                        <a:rPr kumimoji="0" lang="de-DE" sz="1000" b="0" i="0" u="none" strike="noStrike" kern="1200" cap="none" spc="0" normalizeH="0" baseline="0" noProof="0">
                          <a:ln>
                            <a:noFill/>
                          </a:ln>
                          <a:solidFill>
                            <a:prstClr val="black"/>
                          </a:solidFill>
                          <a:effectLst/>
                          <a:uLnTx/>
                          <a:uFillTx/>
                          <a:latin typeface="+mn-lt"/>
                          <a:ea typeface="+mn-ea"/>
                          <a:cs typeface="+mn-cs"/>
                        </a:rPr>
                        <a:t> 
 Was kommt bei dir heute auf den Tisch? Paleo-flexitarisch, low carb, vegan oder glutenfrei?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4152968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0121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3 - 2018-02-07 16:09:39 </a:t>
                      </a:r>
                      <a:r>
                        <a:rPr kumimoji="0" lang="de-DE" sz="1000" b="0" i="0" u="none" strike="noStrike" kern="1200" cap="none" spc="0" normalizeH="0" baseline="0" noProof="0">
                          <a:ln>
                            <a:noFill/>
                          </a:ln>
                          <a:solidFill>
                            <a:prstClr val="black"/>
                          </a:solidFill>
                          <a:effectLst/>
                          <a:uLnTx/>
                          <a:uFillTx/>
                          <a:latin typeface="+mn-lt"/>
                          <a:ea typeface="+mn-ea"/>
                          <a:cs typeface="+mn-cs"/>
                        </a:rPr>
                        <a:t> 
 Wir haben einen Neuen!
Maxi Schafroth präsentiert heute erstmals extra  3 spezial - Der reale Irrsinn XXL. Um 22:50 Uhr im NDR.
Hier kommt ein kleiner Vorgeschmack: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4631707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3870977"/>
                  </a:ext>
                </a:extLst>
              </a:tr>
            </a:tbl>
          </a:graphicData>
        </a:graphic>
      </p:graphicFrame>
      <p:sp>
        <p:nvSpPr>
          <p:cNvPr id="4" name="Text Placeholder 3">
            <a:extLst>
              <a:ext uri="{FF2B5EF4-FFF2-40B4-BE49-F238E27FC236}">
                <a16:creationId xmlns:a16="http://schemas.microsoft.com/office/drawing/2014/main" id="{476B52C7-2FCE-4C1E-8797-D53697CA2CEE}"/>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6336575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F49FA-DC07-42B3-B890-6CA4E061969C}"/>
              </a:ext>
            </a:extLst>
          </p:cNvPr>
          <p:cNvSpPr>
            <a:spLocks noGrp="1"/>
          </p:cNvSpPr>
          <p:nvPr>
            <p:ph type="title"/>
          </p:nvPr>
        </p:nvSpPr>
        <p:spPr/>
        <p:txBody>
          <a:bodyPr/>
          <a:lstStyle/>
          <a:p>
            <a:r>
              <a:rPr lang="en-US"/>
              <a:t>Facebook Facebook - Videostarts - Test | extra 3 - 2 of 5</a:t>
            </a:r>
          </a:p>
        </p:txBody>
      </p:sp>
      <p:graphicFrame>
        <p:nvGraphicFramePr>
          <p:cNvPr id="5" name="Table Placeholder 4">
            <a:extLst>
              <a:ext uri="{FF2B5EF4-FFF2-40B4-BE49-F238E27FC236}">
                <a16:creationId xmlns:a16="http://schemas.microsoft.com/office/drawing/2014/main" id="{EDB18FA7-F49B-4032-A15A-764640C3C0F5}"/>
              </a:ext>
            </a:extLst>
          </p:cNvPr>
          <p:cNvGraphicFramePr>
            <a:graphicFrameLocks noGrp="1"/>
          </p:cNvGraphicFramePr>
          <p:nvPr>
            <p:ph type="tbl" sz="quarter" idx="13"/>
            <p:extLst>
              <p:ext uri="{D42A27DB-BD31-4B8C-83A1-F6EECF244321}">
                <p14:modId xmlns:p14="http://schemas.microsoft.com/office/powerpoint/2010/main" val="4148653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51361594"/>
                    </a:ext>
                  </a:extLst>
                </a:gridCol>
                <a:gridCol w="658368">
                  <a:extLst>
                    <a:ext uri="{9D8B030D-6E8A-4147-A177-3AD203B41FA5}">
                      <a16:colId xmlns:a16="http://schemas.microsoft.com/office/drawing/2014/main" val="2231468420"/>
                    </a:ext>
                  </a:extLst>
                </a:gridCol>
                <a:gridCol w="658368">
                  <a:extLst>
                    <a:ext uri="{9D8B030D-6E8A-4147-A177-3AD203B41FA5}">
                      <a16:colId xmlns:a16="http://schemas.microsoft.com/office/drawing/2014/main" val="303339418"/>
                    </a:ext>
                  </a:extLst>
                </a:gridCol>
                <a:gridCol w="658368">
                  <a:extLst>
                    <a:ext uri="{9D8B030D-6E8A-4147-A177-3AD203B41FA5}">
                      <a16:colId xmlns:a16="http://schemas.microsoft.com/office/drawing/2014/main" val="2080328190"/>
                    </a:ext>
                  </a:extLst>
                </a:gridCol>
                <a:gridCol w="658368">
                  <a:extLst>
                    <a:ext uri="{9D8B030D-6E8A-4147-A177-3AD203B41FA5}">
                      <a16:colId xmlns:a16="http://schemas.microsoft.com/office/drawing/2014/main" val="2318308418"/>
                    </a:ext>
                  </a:extLst>
                </a:gridCol>
                <a:gridCol w="658368">
                  <a:extLst>
                    <a:ext uri="{9D8B030D-6E8A-4147-A177-3AD203B41FA5}">
                      <a16:colId xmlns:a16="http://schemas.microsoft.com/office/drawing/2014/main" val="3889145337"/>
                    </a:ext>
                  </a:extLst>
                </a:gridCol>
                <a:gridCol w="658368">
                  <a:extLst>
                    <a:ext uri="{9D8B030D-6E8A-4147-A177-3AD203B41FA5}">
                      <a16:colId xmlns:a16="http://schemas.microsoft.com/office/drawing/2014/main" val="1694791966"/>
                    </a:ext>
                  </a:extLst>
                </a:gridCol>
                <a:gridCol w="658368">
                  <a:extLst>
                    <a:ext uri="{9D8B030D-6E8A-4147-A177-3AD203B41FA5}">
                      <a16:colId xmlns:a16="http://schemas.microsoft.com/office/drawing/2014/main" val="3204670886"/>
                    </a:ext>
                  </a:extLst>
                </a:gridCol>
                <a:gridCol w="658368">
                  <a:extLst>
                    <a:ext uri="{9D8B030D-6E8A-4147-A177-3AD203B41FA5}">
                      <a16:colId xmlns:a16="http://schemas.microsoft.com/office/drawing/2014/main" val="4282017649"/>
                    </a:ext>
                  </a:extLst>
                </a:gridCol>
                <a:gridCol w="658368">
                  <a:extLst>
                    <a:ext uri="{9D8B030D-6E8A-4147-A177-3AD203B41FA5}">
                      <a16:colId xmlns:a16="http://schemas.microsoft.com/office/drawing/2014/main" val="1613745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8507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3 - 2017-07-06 08:42:43 </a:t>
                      </a:r>
                      <a:r>
                        <a:rPr kumimoji="0" lang="de-DE" sz="1000" b="0" i="0" u="none" strike="noStrike" kern="1200" cap="none" spc="0" normalizeH="0" baseline="0" noProof="0">
                          <a:ln>
                            <a:noFill/>
                          </a:ln>
                          <a:solidFill>
                            <a:prstClr val="black"/>
                          </a:solidFill>
                          <a:effectLst/>
                          <a:uLnTx/>
                          <a:uFillTx/>
                          <a:latin typeface="+mn-lt"/>
                          <a:ea typeface="+mn-ea"/>
                          <a:cs typeface="+mn-cs"/>
                        </a:rPr>
                        <a:t> 
 Weil der G20-Irrsinn mit Musik viel besser zu ertragen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8728484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5318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3 - 2017-09-10 11:45:45 </a:t>
                      </a:r>
                      <a:r>
                        <a:rPr kumimoji="0" lang="de-DE" sz="1000" b="0" i="0" u="none" strike="noStrike" kern="1200" cap="none" spc="0" normalizeH="0" baseline="0" noProof="0">
                          <a:ln>
                            <a:noFill/>
                          </a:ln>
                          <a:solidFill>
                            <a:prstClr val="black"/>
                          </a:solidFill>
                          <a:effectLst/>
                          <a:uLnTx/>
                          <a:uFillTx/>
                          <a:latin typeface="+mn-lt"/>
                          <a:ea typeface="+mn-ea"/>
                          <a:cs typeface="+mn-cs"/>
                        </a:rPr>
                        <a:t> 
 Kannste dir nicht ausdenken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1355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3 - 2018-01-26 14:30:53 </a:t>
                      </a:r>
                      <a:r>
                        <a:rPr kumimoji="0" lang="de-DE" sz="1000" b="0" i="0" u="none" strike="noStrike" kern="1200" cap="none" spc="0" normalizeH="0" baseline="0" noProof="0">
                          <a:ln>
                            <a:noFill/>
                          </a:ln>
                          <a:solidFill>
                            <a:prstClr val="black"/>
                          </a:solidFill>
                          <a:effectLst/>
                          <a:uLnTx/>
                          <a:uFillTx/>
                          <a:latin typeface="+mn-lt"/>
                          <a:ea typeface="+mn-ea"/>
                          <a:cs typeface="+mn-cs"/>
                        </a:rPr>
                        <a:t> 
 Nochmal vier Jahre? Wir legen uns wieder hin.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6215175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971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3 - 2017-12-22 12:58:00 </a:t>
                      </a:r>
                      <a:r>
                        <a:rPr kumimoji="0" lang="de-DE" sz="1000" b="0" i="0" u="none" strike="noStrike" kern="1200" cap="none" spc="0" normalizeH="0" baseline="0" noProof="0">
                          <a:ln>
                            <a:noFill/>
                          </a:ln>
                          <a:solidFill>
                            <a:prstClr val="black"/>
                          </a:solidFill>
                          <a:effectLst/>
                          <a:uLnTx/>
                          <a:uFillTx/>
                          <a:latin typeface="+mn-lt"/>
                          <a:ea typeface="+mn-ea"/>
                          <a:cs typeface="+mn-cs"/>
                        </a:rPr>
                        <a:t> 
 Unsere Besten 2017:
Alexa, hast Du schon alle Weihnachtsgeschenke besorgt?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5182191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9960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3 - 2018-01-13 09:16:00 </a:t>
                      </a:r>
                      <a:r>
                        <a:rPr kumimoji="0" lang="de-DE" sz="1000" b="0" i="0" u="none" strike="noStrike" kern="1200" cap="none" spc="0" normalizeH="0" baseline="0" noProof="0">
                          <a:ln>
                            <a:noFill/>
                          </a:ln>
                          <a:solidFill>
                            <a:prstClr val="black"/>
                          </a:solidFill>
                          <a:effectLst/>
                          <a:uLnTx/>
                          <a:uFillTx/>
                          <a:latin typeface="+mn-lt"/>
                          <a:ea typeface="+mn-ea"/>
                          <a:cs typeface="+mn-cs"/>
                        </a:rPr>
                        <a:t> 
 Wie sagte schon Brecht: Erst kommt der Pulli, dann die Moral!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8323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3 - 2017-11-16 11:17:32 </a:t>
                      </a:r>
                      <a:r>
                        <a:rPr kumimoji="0" lang="de-DE" sz="1000" b="0" i="0" u="none" strike="noStrike" kern="1200" cap="none" spc="0" normalizeH="0" baseline="0" noProof="0">
                          <a:ln>
                            <a:noFill/>
                          </a:ln>
                          <a:solidFill>
                            <a:prstClr val="black"/>
                          </a:solidFill>
                          <a:effectLst/>
                          <a:uLnTx/>
                          <a:uFillTx/>
                          <a:latin typeface="+mn-lt"/>
                          <a:ea typeface="+mn-ea"/>
                          <a:cs typeface="+mn-cs"/>
                        </a:rPr>
                        <a:t> 
 Also wir würden die rausschmeißen.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059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3 - 2017-09-03 08:55:00 </a:t>
                      </a:r>
                      <a:r>
                        <a:rPr kumimoji="0" lang="de-DE" sz="1000" b="0" i="0" u="none" strike="noStrike" kern="1200" cap="none" spc="0" normalizeH="0" baseline="0" noProof="0">
                          <a:ln>
                            <a:noFill/>
                          </a:ln>
                          <a:solidFill>
                            <a:prstClr val="black"/>
                          </a:solidFill>
                          <a:effectLst/>
                          <a:uLnTx/>
                          <a:uFillTx/>
                          <a:latin typeface="+mn-lt"/>
                          <a:ea typeface="+mn-ea"/>
                          <a:cs typeface="+mn-cs"/>
                        </a:rPr>
                        <a:t> 
 Ist ihr Kind auch hochbegabt?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9819678"/>
                  </a:ext>
                </a:extLst>
              </a:tr>
            </a:tbl>
          </a:graphicData>
        </a:graphic>
      </p:graphicFrame>
      <p:sp>
        <p:nvSpPr>
          <p:cNvPr id="4" name="Text Placeholder 3">
            <a:extLst>
              <a:ext uri="{FF2B5EF4-FFF2-40B4-BE49-F238E27FC236}">
                <a16:creationId xmlns:a16="http://schemas.microsoft.com/office/drawing/2014/main" id="{8F9ED5CF-7A2E-4F68-969D-C0254FD726D2}"/>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956431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0E3C1-1418-4FFC-871E-D69ED4B67D3E}"/>
              </a:ext>
            </a:extLst>
          </p:cNvPr>
          <p:cNvSpPr>
            <a:spLocks noGrp="1"/>
          </p:cNvSpPr>
          <p:nvPr>
            <p:ph type="title"/>
          </p:nvPr>
        </p:nvSpPr>
        <p:spPr/>
        <p:txBody>
          <a:bodyPr/>
          <a:lstStyle/>
          <a:p>
            <a:r>
              <a:rPr lang="en-US"/>
              <a:t>Facebook Facebook - Videostarts - Test | extra 3 - 3 of 5</a:t>
            </a:r>
          </a:p>
        </p:txBody>
      </p:sp>
      <p:graphicFrame>
        <p:nvGraphicFramePr>
          <p:cNvPr id="5" name="Table Placeholder 4">
            <a:extLst>
              <a:ext uri="{FF2B5EF4-FFF2-40B4-BE49-F238E27FC236}">
                <a16:creationId xmlns:a16="http://schemas.microsoft.com/office/drawing/2014/main" id="{68DDDE0D-953B-48AA-9B36-7CC1BFE664EC}"/>
              </a:ext>
            </a:extLst>
          </p:cNvPr>
          <p:cNvGraphicFramePr>
            <a:graphicFrameLocks noGrp="1"/>
          </p:cNvGraphicFramePr>
          <p:nvPr>
            <p:ph type="tbl" sz="quarter" idx="13"/>
            <p:extLst>
              <p:ext uri="{D42A27DB-BD31-4B8C-83A1-F6EECF244321}">
                <p14:modId xmlns:p14="http://schemas.microsoft.com/office/powerpoint/2010/main" val="3826622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07363054"/>
                    </a:ext>
                  </a:extLst>
                </a:gridCol>
                <a:gridCol w="658368">
                  <a:extLst>
                    <a:ext uri="{9D8B030D-6E8A-4147-A177-3AD203B41FA5}">
                      <a16:colId xmlns:a16="http://schemas.microsoft.com/office/drawing/2014/main" val="424121088"/>
                    </a:ext>
                  </a:extLst>
                </a:gridCol>
                <a:gridCol w="658368">
                  <a:extLst>
                    <a:ext uri="{9D8B030D-6E8A-4147-A177-3AD203B41FA5}">
                      <a16:colId xmlns:a16="http://schemas.microsoft.com/office/drawing/2014/main" val="1895326913"/>
                    </a:ext>
                  </a:extLst>
                </a:gridCol>
                <a:gridCol w="658368">
                  <a:extLst>
                    <a:ext uri="{9D8B030D-6E8A-4147-A177-3AD203B41FA5}">
                      <a16:colId xmlns:a16="http://schemas.microsoft.com/office/drawing/2014/main" val="3038293601"/>
                    </a:ext>
                  </a:extLst>
                </a:gridCol>
                <a:gridCol w="658368">
                  <a:extLst>
                    <a:ext uri="{9D8B030D-6E8A-4147-A177-3AD203B41FA5}">
                      <a16:colId xmlns:a16="http://schemas.microsoft.com/office/drawing/2014/main" val="2726944264"/>
                    </a:ext>
                  </a:extLst>
                </a:gridCol>
                <a:gridCol w="658368">
                  <a:extLst>
                    <a:ext uri="{9D8B030D-6E8A-4147-A177-3AD203B41FA5}">
                      <a16:colId xmlns:a16="http://schemas.microsoft.com/office/drawing/2014/main" val="4241031819"/>
                    </a:ext>
                  </a:extLst>
                </a:gridCol>
                <a:gridCol w="658368">
                  <a:extLst>
                    <a:ext uri="{9D8B030D-6E8A-4147-A177-3AD203B41FA5}">
                      <a16:colId xmlns:a16="http://schemas.microsoft.com/office/drawing/2014/main" val="2911854252"/>
                    </a:ext>
                  </a:extLst>
                </a:gridCol>
                <a:gridCol w="658368">
                  <a:extLst>
                    <a:ext uri="{9D8B030D-6E8A-4147-A177-3AD203B41FA5}">
                      <a16:colId xmlns:a16="http://schemas.microsoft.com/office/drawing/2014/main" val="2854338397"/>
                    </a:ext>
                  </a:extLst>
                </a:gridCol>
                <a:gridCol w="658368">
                  <a:extLst>
                    <a:ext uri="{9D8B030D-6E8A-4147-A177-3AD203B41FA5}">
                      <a16:colId xmlns:a16="http://schemas.microsoft.com/office/drawing/2014/main" val="4002005456"/>
                    </a:ext>
                  </a:extLst>
                </a:gridCol>
                <a:gridCol w="658368">
                  <a:extLst>
                    <a:ext uri="{9D8B030D-6E8A-4147-A177-3AD203B41FA5}">
                      <a16:colId xmlns:a16="http://schemas.microsoft.com/office/drawing/2014/main" val="3479817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6593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3 - 2017-10-03 10:39:58 </a:t>
                      </a:r>
                      <a:r>
                        <a:rPr kumimoji="0" lang="de-DE" sz="1000" b="0" i="0" u="none" strike="noStrike" kern="1200" cap="none" spc="0" normalizeH="0" baseline="0" noProof="0">
                          <a:ln>
                            <a:noFill/>
                          </a:ln>
                          <a:solidFill>
                            <a:prstClr val="black"/>
                          </a:solidFill>
                          <a:effectLst/>
                          <a:uLnTx/>
                          <a:uFillTx/>
                          <a:latin typeface="+mn-lt"/>
                          <a:ea typeface="+mn-ea"/>
                          <a:cs typeface="+mn-cs"/>
                        </a:rPr>
                        <a:t> 
 Unser Beitrag zur Deutschen Einheit.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3852942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545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3 - 2017-08-31 15:17:05 </a:t>
                      </a:r>
                      <a:r>
                        <a:rPr kumimoji="0" lang="de-DE" sz="1000" b="0" i="0" u="none" strike="noStrike" kern="1200" cap="none" spc="0" normalizeH="0" baseline="0" noProof="0">
                          <a:ln>
                            <a:noFill/>
                          </a:ln>
                          <a:solidFill>
                            <a:prstClr val="black"/>
                          </a:solidFill>
                          <a:effectLst/>
                          <a:uLnTx/>
                          <a:uFillTx/>
                          <a:latin typeface="+mn-lt"/>
                          <a:ea typeface="+mn-ea"/>
                          <a:cs typeface="+mn-cs"/>
                        </a:rPr>
                        <a:t> 
 Besser kann man nicht Urlaub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6170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3 - 2017-10-11 10:06:25 </a:t>
                      </a:r>
                      <a:r>
                        <a:rPr kumimoji="0" lang="de-DE" sz="1000" b="0" i="0" u="none" strike="noStrike" kern="1200" cap="none" spc="0" normalizeH="0" baseline="0" noProof="0">
                          <a:ln>
                            <a:noFill/>
                          </a:ln>
                          <a:solidFill>
                            <a:prstClr val="black"/>
                          </a:solidFill>
                          <a:effectLst/>
                          <a:uLnTx/>
                          <a:uFillTx/>
                          <a:latin typeface="+mn-lt"/>
                          <a:ea typeface="+mn-ea"/>
                          <a:cs typeface="+mn-cs"/>
                        </a:rPr>
                        <a:t> 
 Wie heißt es noch gleich? Liebe deinen Nächsten bis zur Obergrenze.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1662992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0553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3 - 2017-11-20 09:15:01 </a:t>
                      </a:r>
                      <a:r>
                        <a:rPr kumimoji="0" lang="de-DE" sz="1000" b="0" i="0" u="none" strike="noStrike" kern="1200" cap="none" spc="0" normalizeH="0" baseline="0" noProof="0">
                          <a:ln>
                            <a:noFill/>
                          </a:ln>
                          <a:solidFill>
                            <a:prstClr val="black"/>
                          </a:solidFill>
                          <a:effectLst/>
                          <a:uLnTx/>
                          <a:uFillTx/>
                          <a:latin typeface="+mn-lt"/>
                          <a:ea typeface="+mn-ea"/>
                          <a:cs typeface="+mn-cs"/>
                        </a:rPr>
                        <a:t> 
 Christian Lindner und die FDP: Ein Konjunkturprogramm für die deutsche Satire!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64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3 - 2017-08-21 15:26:50 </a:t>
                      </a:r>
                      <a:r>
                        <a:rPr kumimoji="0" lang="de-DE" sz="1000" b="0" i="0" u="none" strike="noStrike" kern="1200" cap="none" spc="0" normalizeH="0" baseline="0" noProof="0">
                          <a:ln>
                            <a:noFill/>
                          </a:ln>
                          <a:solidFill>
                            <a:prstClr val="black"/>
                          </a:solidFill>
                          <a:effectLst/>
                          <a:uLnTx/>
                          <a:uFillTx/>
                          <a:latin typeface="+mn-lt"/>
                          <a:ea typeface="+mn-ea"/>
                          <a:cs typeface="+mn-cs"/>
                        </a:rPr>
                        <a:t> 
 Integration ist keine Einbahnstraße. Auch Du kannst etwas tun. Nimm einen Rechtsradikalen bei Dir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62903204"/>
                  </a:ext>
                </a:extLst>
              </a:tr>
            </a:tbl>
          </a:graphicData>
        </a:graphic>
      </p:graphicFrame>
      <p:sp>
        <p:nvSpPr>
          <p:cNvPr id="4" name="Text Placeholder 3">
            <a:extLst>
              <a:ext uri="{FF2B5EF4-FFF2-40B4-BE49-F238E27FC236}">
                <a16:creationId xmlns:a16="http://schemas.microsoft.com/office/drawing/2014/main" id="{DBECF4FF-341D-4235-8F78-50C2395D5459}"/>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7974178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64C3F-98A2-4243-B96D-790C68B2DE11}"/>
              </a:ext>
            </a:extLst>
          </p:cNvPr>
          <p:cNvSpPr>
            <a:spLocks noGrp="1"/>
          </p:cNvSpPr>
          <p:nvPr>
            <p:ph type="title"/>
          </p:nvPr>
        </p:nvSpPr>
        <p:spPr/>
        <p:txBody>
          <a:bodyPr/>
          <a:lstStyle/>
          <a:p>
            <a:r>
              <a:rPr lang="en-US"/>
              <a:t>Facebook Facebook - Videostarts - Test | extra 3 - 4 of 5</a:t>
            </a:r>
          </a:p>
        </p:txBody>
      </p:sp>
      <p:graphicFrame>
        <p:nvGraphicFramePr>
          <p:cNvPr id="5" name="Table Placeholder 4">
            <a:extLst>
              <a:ext uri="{FF2B5EF4-FFF2-40B4-BE49-F238E27FC236}">
                <a16:creationId xmlns:a16="http://schemas.microsoft.com/office/drawing/2014/main" id="{FED19B1D-6E40-4CF1-A1CB-4901BB3E742C}"/>
              </a:ext>
            </a:extLst>
          </p:cNvPr>
          <p:cNvGraphicFramePr>
            <a:graphicFrameLocks noGrp="1"/>
          </p:cNvGraphicFramePr>
          <p:nvPr>
            <p:ph type="tbl" sz="quarter" idx="13"/>
            <p:extLst>
              <p:ext uri="{D42A27DB-BD31-4B8C-83A1-F6EECF244321}">
                <p14:modId xmlns:p14="http://schemas.microsoft.com/office/powerpoint/2010/main" val="2796806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21448704"/>
                    </a:ext>
                  </a:extLst>
                </a:gridCol>
                <a:gridCol w="658368">
                  <a:extLst>
                    <a:ext uri="{9D8B030D-6E8A-4147-A177-3AD203B41FA5}">
                      <a16:colId xmlns:a16="http://schemas.microsoft.com/office/drawing/2014/main" val="3897530336"/>
                    </a:ext>
                  </a:extLst>
                </a:gridCol>
                <a:gridCol w="658368">
                  <a:extLst>
                    <a:ext uri="{9D8B030D-6E8A-4147-A177-3AD203B41FA5}">
                      <a16:colId xmlns:a16="http://schemas.microsoft.com/office/drawing/2014/main" val="2860795998"/>
                    </a:ext>
                  </a:extLst>
                </a:gridCol>
                <a:gridCol w="658368">
                  <a:extLst>
                    <a:ext uri="{9D8B030D-6E8A-4147-A177-3AD203B41FA5}">
                      <a16:colId xmlns:a16="http://schemas.microsoft.com/office/drawing/2014/main" val="2023369296"/>
                    </a:ext>
                  </a:extLst>
                </a:gridCol>
                <a:gridCol w="658368">
                  <a:extLst>
                    <a:ext uri="{9D8B030D-6E8A-4147-A177-3AD203B41FA5}">
                      <a16:colId xmlns:a16="http://schemas.microsoft.com/office/drawing/2014/main" val="3092154833"/>
                    </a:ext>
                  </a:extLst>
                </a:gridCol>
                <a:gridCol w="658368">
                  <a:extLst>
                    <a:ext uri="{9D8B030D-6E8A-4147-A177-3AD203B41FA5}">
                      <a16:colId xmlns:a16="http://schemas.microsoft.com/office/drawing/2014/main" val="446036504"/>
                    </a:ext>
                  </a:extLst>
                </a:gridCol>
                <a:gridCol w="658368">
                  <a:extLst>
                    <a:ext uri="{9D8B030D-6E8A-4147-A177-3AD203B41FA5}">
                      <a16:colId xmlns:a16="http://schemas.microsoft.com/office/drawing/2014/main" val="2589881328"/>
                    </a:ext>
                  </a:extLst>
                </a:gridCol>
                <a:gridCol w="658368">
                  <a:extLst>
                    <a:ext uri="{9D8B030D-6E8A-4147-A177-3AD203B41FA5}">
                      <a16:colId xmlns:a16="http://schemas.microsoft.com/office/drawing/2014/main" val="1115600509"/>
                    </a:ext>
                  </a:extLst>
                </a:gridCol>
                <a:gridCol w="658368">
                  <a:extLst>
                    <a:ext uri="{9D8B030D-6E8A-4147-A177-3AD203B41FA5}">
                      <a16:colId xmlns:a16="http://schemas.microsoft.com/office/drawing/2014/main" val="3583679895"/>
                    </a:ext>
                  </a:extLst>
                </a:gridCol>
                <a:gridCol w="658368">
                  <a:extLst>
                    <a:ext uri="{9D8B030D-6E8A-4147-A177-3AD203B41FA5}">
                      <a16:colId xmlns:a16="http://schemas.microsoft.com/office/drawing/2014/main" val="1168094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51740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3 - 2017-07-20 16:01:07 </a:t>
                      </a:r>
                      <a:r>
                        <a:rPr kumimoji="0" lang="de-DE" sz="1000" b="0" i="0" u="none" strike="noStrike" kern="1200" cap="none" spc="0" normalizeH="0" baseline="0" noProof="0">
                          <a:ln>
                            <a:noFill/>
                          </a:ln>
                          <a:solidFill>
                            <a:prstClr val="black"/>
                          </a:solidFill>
                          <a:effectLst/>
                          <a:uLnTx/>
                          <a:uFillTx/>
                          <a:latin typeface="+mn-lt"/>
                          <a:ea typeface="+mn-ea"/>
                          <a:cs typeface="+mn-cs"/>
                        </a:rPr>
                        <a:t> 
 Fremde Rassen dringen in den Lebensraum des Ariers ein und bedrohen seine Existenz. Im Heinrich-Himmler-Reservat werden die Arier vor dem Aussterben gerettet. Ein Film unserer Freunde vom Bohemian Browser Ballett.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7798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3 - 2017-08-10 17:22:22 </a:t>
                      </a:r>
                      <a:r>
                        <a:rPr kumimoji="0" lang="de-DE" sz="1000" b="0" i="0" u="none" strike="noStrike" kern="1200" cap="none" spc="0" normalizeH="0" baseline="0" noProof="0">
                          <a:ln>
                            <a:noFill/>
                          </a:ln>
                          <a:solidFill>
                            <a:prstClr val="black"/>
                          </a:solidFill>
                          <a:effectLst/>
                          <a:uLnTx/>
                          <a:uFillTx/>
                          <a:latin typeface="+mn-lt"/>
                          <a:ea typeface="+mn-ea"/>
                          <a:cs typeface="+mn-cs"/>
                        </a:rPr>
                        <a:t> 
 Kennst Du einen Dieselfahrer? Dann nimm ihn mal ganz fest in den Arm!
extra 3 kommt heute aus der Sommerpause. 22:45 im Ersten.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7014207"/>
                  </a:ext>
                </a:extLst>
              </a:tr>
            </a:tbl>
          </a:graphicData>
        </a:graphic>
      </p:graphicFrame>
      <p:sp>
        <p:nvSpPr>
          <p:cNvPr id="4" name="Text Placeholder 3">
            <a:extLst>
              <a:ext uri="{FF2B5EF4-FFF2-40B4-BE49-F238E27FC236}">
                <a16:creationId xmlns:a16="http://schemas.microsoft.com/office/drawing/2014/main" id="{DEB14F70-5F49-4EB0-B6B4-CFF4BD7318E0}"/>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20555489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9A1C2-2EAA-4B2E-B5C6-E698B2564679}"/>
              </a:ext>
            </a:extLst>
          </p:cNvPr>
          <p:cNvSpPr>
            <a:spLocks noGrp="1"/>
          </p:cNvSpPr>
          <p:nvPr>
            <p:ph type="title"/>
          </p:nvPr>
        </p:nvSpPr>
        <p:spPr/>
        <p:txBody>
          <a:bodyPr/>
          <a:lstStyle/>
          <a:p>
            <a:r>
              <a:rPr lang="en-US"/>
              <a:t>Facebook Facebook - Videostarts - Test | extra 3 - 5 of 5</a:t>
            </a:r>
          </a:p>
        </p:txBody>
      </p:sp>
      <p:graphicFrame>
        <p:nvGraphicFramePr>
          <p:cNvPr id="5" name="Table Placeholder 4">
            <a:extLst>
              <a:ext uri="{FF2B5EF4-FFF2-40B4-BE49-F238E27FC236}">
                <a16:creationId xmlns:a16="http://schemas.microsoft.com/office/drawing/2014/main" id="{C7D7EDCF-6D82-45FE-BE07-9B4CFFACB42E}"/>
              </a:ext>
            </a:extLst>
          </p:cNvPr>
          <p:cNvGraphicFramePr>
            <a:graphicFrameLocks noGrp="1"/>
          </p:cNvGraphicFramePr>
          <p:nvPr>
            <p:ph type="tbl" sz="quarter" idx="13"/>
            <p:extLst>
              <p:ext uri="{D42A27DB-BD31-4B8C-83A1-F6EECF244321}">
                <p14:modId xmlns:p14="http://schemas.microsoft.com/office/powerpoint/2010/main" val="3275756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50187543"/>
                    </a:ext>
                  </a:extLst>
                </a:gridCol>
                <a:gridCol w="658368">
                  <a:extLst>
                    <a:ext uri="{9D8B030D-6E8A-4147-A177-3AD203B41FA5}">
                      <a16:colId xmlns:a16="http://schemas.microsoft.com/office/drawing/2014/main" val="3510407232"/>
                    </a:ext>
                  </a:extLst>
                </a:gridCol>
                <a:gridCol w="658368">
                  <a:extLst>
                    <a:ext uri="{9D8B030D-6E8A-4147-A177-3AD203B41FA5}">
                      <a16:colId xmlns:a16="http://schemas.microsoft.com/office/drawing/2014/main" val="2161092930"/>
                    </a:ext>
                  </a:extLst>
                </a:gridCol>
                <a:gridCol w="658368">
                  <a:extLst>
                    <a:ext uri="{9D8B030D-6E8A-4147-A177-3AD203B41FA5}">
                      <a16:colId xmlns:a16="http://schemas.microsoft.com/office/drawing/2014/main" val="3735217279"/>
                    </a:ext>
                  </a:extLst>
                </a:gridCol>
                <a:gridCol w="658368">
                  <a:extLst>
                    <a:ext uri="{9D8B030D-6E8A-4147-A177-3AD203B41FA5}">
                      <a16:colId xmlns:a16="http://schemas.microsoft.com/office/drawing/2014/main" val="1101502094"/>
                    </a:ext>
                  </a:extLst>
                </a:gridCol>
                <a:gridCol w="658368">
                  <a:extLst>
                    <a:ext uri="{9D8B030D-6E8A-4147-A177-3AD203B41FA5}">
                      <a16:colId xmlns:a16="http://schemas.microsoft.com/office/drawing/2014/main" val="1551775769"/>
                    </a:ext>
                  </a:extLst>
                </a:gridCol>
                <a:gridCol w="658368">
                  <a:extLst>
                    <a:ext uri="{9D8B030D-6E8A-4147-A177-3AD203B41FA5}">
                      <a16:colId xmlns:a16="http://schemas.microsoft.com/office/drawing/2014/main" val="4172156976"/>
                    </a:ext>
                  </a:extLst>
                </a:gridCol>
                <a:gridCol w="658368">
                  <a:extLst>
                    <a:ext uri="{9D8B030D-6E8A-4147-A177-3AD203B41FA5}">
                      <a16:colId xmlns:a16="http://schemas.microsoft.com/office/drawing/2014/main" val="2021651006"/>
                    </a:ext>
                  </a:extLst>
                </a:gridCol>
                <a:gridCol w="658368">
                  <a:extLst>
                    <a:ext uri="{9D8B030D-6E8A-4147-A177-3AD203B41FA5}">
                      <a16:colId xmlns:a16="http://schemas.microsoft.com/office/drawing/2014/main" val="1566584054"/>
                    </a:ext>
                  </a:extLst>
                </a:gridCol>
                <a:gridCol w="658368">
                  <a:extLst>
                    <a:ext uri="{9D8B030D-6E8A-4147-A177-3AD203B41FA5}">
                      <a16:colId xmlns:a16="http://schemas.microsoft.com/office/drawing/2014/main" val="3817027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Videostarts 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92626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3 - 2018-01-31 11:08:25 </a:t>
                      </a:r>
                      <a:r>
                        <a:rPr kumimoji="0" lang="de-DE" sz="1000" b="0" i="0" u="none" strike="noStrike" kern="1200" cap="none" spc="0" normalizeH="0" baseline="0" noProof="0">
                          <a:ln>
                            <a:noFill/>
                          </a:ln>
                          <a:solidFill>
                            <a:prstClr val="black"/>
                          </a:solidFill>
                          <a:effectLst/>
                          <a:uLnTx/>
                          <a:uFillTx/>
                          <a:latin typeface="+mn-lt"/>
                          <a:ea typeface="+mn-ea"/>
                          <a:cs typeface="+mn-cs"/>
                        </a:rPr>
                        <a:t> 
 Keine Satire: 
Angeschlagener Nationalstolz, Wut auf die alten Parteien und die Angst vor sozialem Abstieg - so beschreiben Deutsche im Sommer 1934, warum sie in die NSDAP eingetreten sind. Kommt einem bekannt vor. 
Ein Film von Panorama.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425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Extra 3 - 2017-09-13 12:07:36 </a:t>
                      </a:r>
                      <a:r>
                        <a:rPr kumimoji="0" lang="de-DE" sz="1000" b="0" i="0" u="none" strike="noStrike" kern="1200" cap="none" spc="0" normalizeH="0" baseline="0" noProof="0">
                          <a:ln>
                            <a:noFill/>
                          </a:ln>
                          <a:solidFill>
                            <a:prstClr val="black"/>
                          </a:solidFill>
                          <a:effectLst/>
                          <a:uLnTx/>
                          <a:uFillTx/>
                          <a:latin typeface="+mn-lt"/>
                          <a:ea typeface="+mn-ea"/>
                          <a:cs typeface="+mn-cs"/>
                        </a:rPr>
                        <a:t> 
 Ich habe eine muslimische Flüchtlingsfamilie aufgenommen.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3039983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27399809"/>
                  </a:ext>
                </a:extLst>
              </a:tr>
            </a:tbl>
          </a:graphicData>
        </a:graphic>
      </p:graphicFrame>
      <p:sp>
        <p:nvSpPr>
          <p:cNvPr id="4" name="Text Placeholder 3">
            <a:extLst>
              <a:ext uri="{FF2B5EF4-FFF2-40B4-BE49-F238E27FC236}">
                <a16:creationId xmlns:a16="http://schemas.microsoft.com/office/drawing/2014/main" id="{10A9384A-51E2-4685-8C9C-426C2F1253CD}"/>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23098551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6346C-6CA4-45C5-B883-97C1AFEDE71C}"/>
              </a:ext>
            </a:extLst>
          </p:cNvPr>
          <p:cNvSpPr>
            <a:spLocks noGrp="1"/>
          </p:cNvSpPr>
          <p:nvPr>
            <p:ph type="title"/>
          </p:nvPr>
        </p:nvSpPr>
        <p:spPr/>
        <p:txBody>
          <a:bodyPr/>
          <a:lstStyle/>
          <a:p>
            <a:r>
              <a:rPr lang="en-US"/>
              <a:t>Facebook Profile - Video Views | extra 3</a:t>
            </a:r>
          </a:p>
        </p:txBody>
      </p:sp>
      <p:graphicFrame>
        <p:nvGraphicFramePr>
          <p:cNvPr id="5" name="Table Placeholder 4">
            <a:extLst>
              <a:ext uri="{FF2B5EF4-FFF2-40B4-BE49-F238E27FC236}">
                <a16:creationId xmlns:a16="http://schemas.microsoft.com/office/drawing/2014/main" id="{9B9C45FA-C5CD-47E8-96D3-36CD4215F50C}"/>
              </a:ext>
            </a:extLst>
          </p:cNvPr>
          <p:cNvGraphicFramePr>
            <a:graphicFrameLocks noGrp="1"/>
          </p:cNvGraphicFramePr>
          <p:nvPr>
            <p:ph type="tbl" sz="quarter" idx="13"/>
            <p:extLst>
              <p:ext uri="{D42A27DB-BD31-4B8C-83A1-F6EECF244321}">
                <p14:modId xmlns:p14="http://schemas.microsoft.com/office/powerpoint/2010/main" val="3223543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1672662"/>
                    </a:ext>
                  </a:extLst>
                </a:gridCol>
                <a:gridCol w="2468880">
                  <a:extLst>
                    <a:ext uri="{9D8B030D-6E8A-4147-A177-3AD203B41FA5}">
                      <a16:colId xmlns:a16="http://schemas.microsoft.com/office/drawing/2014/main" val="2686819660"/>
                    </a:ext>
                  </a:extLst>
                </a:gridCol>
                <a:gridCol w="2468880">
                  <a:extLst>
                    <a:ext uri="{9D8B030D-6E8A-4147-A177-3AD203B41FA5}">
                      <a16:colId xmlns:a16="http://schemas.microsoft.com/office/drawing/2014/main" val="3048522232"/>
                    </a:ext>
                  </a:extLst>
                </a:gridCol>
              </a:tblGrid>
              <a:tr h="370840">
                <a:tc>
                  <a:txBody>
                    <a:bodyPr/>
                    <a:lstStyle/>
                    <a:p>
                      <a:r>
                        <a:rPr lang="en-US" sz="1000"/>
                        <a:t>Name</a:t>
                      </a:r>
                    </a:p>
                  </a:txBody>
                  <a:tcPr/>
                </a:tc>
                <a:tc>
                  <a:txBody>
                    <a:bodyPr/>
                    <a:lstStyle/>
                    <a:p>
                      <a:r>
                        <a:rPr lang="en-US" sz="1000"/>
                        <a:t>Starts ab 3 Sek.</a:t>
                      </a:r>
                    </a:p>
                  </a:txBody>
                  <a:tcPr/>
                </a:tc>
                <a:tc>
                  <a:txBody>
                    <a:bodyPr/>
                    <a:lstStyle/>
                    <a:p>
                      <a:r>
                        <a:rPr lang="en-US" sz="1000"/>
                        <a:t>Starts ab 10 Sek.</a:t>
                      </a:r>
                    </a:p>
                  </a:txBody>
                  <a:tcPr/>
                </a:tc>
                <a:extLst>
                  <a:ext uri="{0D108BD9-81ED-4DB2-BD59-A6C34878D82A}">
                    <a16:rowId xmlns:a16="http://schemas.microsoft.com/office/drawing/2014/main" val="2169175657"/>
                  </a:ext>
                </a:extLst>
              </a:tr>
              <a:tr h="370840">
                <a:tc>
                  <a:txBody>
                    <a:bodyPr/>
                    <a:lstStyle/>
                    <a:p>
                      <a:r>
                        <a:rPr lang="en-US" sz="1000"/>
                        <a:t>Extra 3</a:t>
                      </a:r>
                    </a:p>
                  </a:txBody>
                  <a:tcPr/>
                </a:tc>
                <a:tc>
                  <a:txBody>
                    <a:bodyPr/>
                    <a:lstStyle/>
                    <a:p>
                      <a:r>
                        <a:rPr lang="en-US" sz="1000"/>
                        <a:t>203473659</a:t>
                      </a:r>
                    </a:p>
                  </a:txBody>
                  <a:tcPr/>
                </a:tc>
                <a:tc>
                  <a:txBody>
                    <a:bodyPr/>
                    <a:lstStyle/>
                    <a:p>
                      <a:r>
                        <a:rPr lang="en-US" sz="1000"/>
                        <a:t>109357420</a:t>
                      </a:r>
                    </a:p>
                  </a:txBody>
                  <a:tcPr/>
                </a:tc>
                <a:extLst>
                  <a:ext uri="{0D108BD9-81ED-4DB2-BD59-A6C34878D82A}">
                    <a16:rowId xmlns:a16="http://schemas.microsoft.com/office/drawing/2014/main" val="2645892921"/>
                  </a:ext>
                </a:extLst>
              </a:tr>
            </a:tbl>
          </a:graphicData>
        </a:graphic>
      </p:graphicFrame>
      <p:sp>
        <p:nvSpPr>
          <p:cNvPr id="4" name="Text Placeholder 3">
            <a:extLst>
              <a:ext uri="{FF2B5EF4-FFF2-40B4-BE49-F238E27FC236}">
                <a16:creationId xmlns:a16="http://schemas.microsoft.com/office/drawing/2014/main" id="{8A9AC475-27C5-4C11-911B-819C6C64CC03}"/>
              </a:ext>
            </a:extLst>
          </p:cNvPr>
          <p:cNvSpPr>
            <a:spLocks noGrp="1"/>
          </p:cNvSpPr>
          <p:nvPr>
            <p:ph type="body" sz="quarter" idx="14"/>
          </p:nvPr>
        </p:nvSpPr>
        <p:spPr/>
        <p:txBody>
          <a:bodyPr/>
          <a:lstStyle/>
          <a:p>
            <a:r>
              <a:rPr lang="en-US"/>
              <a:t>01.04.2017 - 30.04.2018</a:t>
            </a:r>
          </a:p>
        </p:txBody>
      </p:sp>
    </p:spTree>
    <p:extLst>
      <p:ext uri="{BB962C8B-B14F-4D97-AF65-F5344CB8AC3E}">
        <p14:creationId xmlns:p14="http://schemas.microsoft.com/office/powerpoint/2010/main" val="36221404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3998</Words>
  <Application>Microsoft Office PowerPoint</Application>
  <PresentationFormat>On-screen Show (4:3)</PresentationFormat>
  <Paragraphs>1892</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MeFo - Monatsbericht</vt:lpstr>
      <vt:lpstr>Facebook Profil - Po.Reichw. Aktive Nutzer, Starts, Fans | extra 3</vt:lpstr>
      <vt:lpstr>Facebook Eigene Posts - Videostarts - Export_alt | extra 3 - 1 of 5</vt:lpstr>
      <vt:lpstr>Facebook Eigene Posts - Videostarts - Export_alt | extra 3 - 2 of 5</vt:lpstr>
      <vt:lpstr>Facebook Eigene Posts - Videostarts - Export_alt | extra 3 - 3 of 5</vt:lpstr>
      <vt:lpstr>Facebook Eigene Posts - Videostarts - Export_alt | extra 3 - 4 of 5</vt:lpstr>
      <vt:lpstr>Facebook Eigene Posts - Videostarts - Export_alt | extra 3 - 5 of 5</vt:lpstr>
      <vt:lpstr>Facebook Eigene Posts - Videostarts - Export | extra 3 - 1 of 5</vt:lpstr>
      <vt:lpstr>Facebook Eigene Posts - Videostarts - Export | extra 3 - 2 of 5</vt:lpstr>
      <vt:lpstr>Facebook Eigene Posts - Videostarts - Export | extra 3 - 3 of 5</vt:lpstr>
      <vt:lpstr>Facebook Eigene Posts - Videostarts - Export | extra 3 - 4 of 5</vt:lpstr>
      <vt:lpstr>Facebook Eigene Posts - Videostarts - Export | extra 3 - 5 of 5</vt:lpstr>
      <vt:lpstr>Facebook Facebook - Videostarts | extra 3 - 1 of 3</vt:lpstr>
      <vt:lpstr>Facebook Facebook - Videostarts | extra 3 - 2 of 3</vt:lpstr>
      <vt:lpstr>Facebook Facebook - Videostarts | extra 3 - 3 of 3</vt:lpstr>
      <vt:lpstr>Facebook Eigene Videos - Crossposts - Export | extra 3 - 1 of 7</vt:lpstr>
      <vt:lpstr>Facebook Eigene Videos - Crossposts - Export | extra 3 - 2 of 7</vt:lpstr>
      <vt:lpstr>Facebook Eigene Videos - Crossposts - Export | extra 3 - 3 of 7</vt:lpstr>
      <vt:lpstr>Facebook Eigene Videos - Crossposts - Export | extra 3 - 4 of 7</vt:lpstr>
      <vt:lpstr>Facebook Eigene Videos - Crossposts - Export | extra 3 - 5 of 7</vt:lpstr>
      <vt:lpstr>Facebook Eigene Videos - Crossposts - Export | extra 3 - 6 of 7</vt:lpstr>
      <vt:lpstr>Facebook Eigene Videos - Crossposts - Export | extra 3 - 7 of 7</vt:lpstr>
      <vt:lpstr>Youtube Video Views Change  | extra 3</vt:lpstr>
      <vt:lpstr>Youtube YT Videos im Zeitraum veröffentlicht -  Lifetime | extra 3 - 1 of 4</vt:lpstr>
      <vt:lpstr>Youtube YT Videos im Zeitraum veröffentlicht -  Lifetime | extra 3 - 2 of 4</vt:lpstr>
      <vt:lpstr>Youtube YT Videos im Zeitraum veröffentlicht -  Lifetime | extra 3 - 3 of 4</vt:lpstr>
      <vt:lpstr>Youtube YT Videos im Zeitraum veröffentlicht -  Lifetime | extra 3 - 4 of 4</vt:lpstr>
      <vt:lpstr>Youtube YT Top Ten Videos im Zeitraum genutzt | extra 3 - 1 of 2</vt:lpstr>
      <vt:lpstr>Youtube YT Top Ten Videos im Zeitraum genutzt | extra 3 - 2 of 2</vt:lpstr>
      <vt:lpstr>Twitter T - Übersicht mit Daten für die eigenen Tweets | extra 3</vt:lpstr>
      <vt:lpstr>Facebook Eigene Posts - Aktive Nutzer - Export | extra 3 - 1 of 4</vt:lpstr>
      <vt:lpstr>Facebook Eigene Posts - Aktive Nutzer - Export | extra 3 - 2 of 4</vt:lpstr>
      <vt:lpstr>Facebook Eigene Posts - Aktive Nutzer - Export | extra 3 - 3 of 4</vt:lpstr>
      <vt:lpstr>Facebook Eigene Posts - Aktive Nutzer - Export | extra 3 - 4 of 4</vt:lpstr>
      <vt:lpstr>Facebook Profil - Video-Starts ab 10 Sek. | extra 3</vt:lpstr>
      <vt:lpstr>Facebook Video views mind. 10 Sek. | extra 3</vt:lpstr>
      <vt:lpstr>Facebook Profil - Video-Starts ab 3 Sek. | extra 3</vt:lpstr>
      <vt:lpstr>Youtube YT - Profilübersicht (intern) | extra 3</vt:lpstr>
      <vt:lpstr>Youtube YT - Profilübersicht (intern) - Lifetime | extra 3</vt:lpstr>
      <vt:lpstr>Facebook Facebook - Videostarts - Test | extra 3 - 1 of 5</vt:lpstr>
      <vt:lpstr>Facebook Facebook - Videostarts - Test | extra 3 - 2 of 5</vt:lpstr>
      <vt:lpstr>Facebook Facebook - Videostarts - Test | extra 3 - 3 of 5</vt:lpstr>
      <vt:lpstr>Facebook Facebook - Videostarts - Test | extra 3 - 4 of 5</vt:lpstr>
      <vt:lpstr>Facebook Facebook - Videostarts - Test | extra 3 - 5 of 5</vt:lpstr>
      <vt:lpstr>Facebook Profile - Video Views | extra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Monatsbericht</dc:title>
  <dc:creator>Frederik Peiniger</dc:creator>
  <cp:lastModifiedBy>Frederik Peiniger</cp:lastModifiedBy>
  <cp:revision>1</cp:revision>
  <dcterms:created xsi:type="dcterms:W3CDTF">2019-02-20T10:13:38Z</dcterms:created>
  <dcterms:modified xsi:type="dcterms:W3CDTF">2019-02-20T10:16:00Z</dcterms:modified>
</cp:coreProperties>
</file>