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D19F-4992-BB6B-91494F2A0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132560"/>
        <c:axId val="188130592"/>
      </c:lineChart>
      <c:catAx>
        <c:axId val="18813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130592"/>
        <c:crosses val="autoZero"/>
        <c:auto val="1"/>
        <c:lblAlgn val="ctr"/>
        <c:lblOffset val="100"/>
        <c:noMultiLvlLbl val="0"/>
      </c:catAx>
      <c:valAx>
        <c:axId val="18813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13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8791-46F9-41DF-B1EE-70A0E082A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Visite Konkurrenz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54D639-65F9-4140-8FA3-16597E81B9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7662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54243-1838-43E8-B145-A5C77B644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14.02.2018 - 14.02.2019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64ECF-5FFB-451B-82D9-F22D8A126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8139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Aktive Nutzer | Visite Konkurrenz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Aktive Nutzer | Visite Konkurrenz</dc:title>
  <dc:creator>Frederik Peiniger</dc:creator>
  <cp:lastModifiedBy>Frederik Peiniger</cp:lastModifiedBy>
  <cp:revision>1</cp:revision>
  <dcterms:created xsi:type="dcterms:W3CDTF">2019-02-15T11:08:14Z</dcterms:created>
  <dcterms:modified xsi:type="dcterms:W3CDTF">2019-02-15T11:08:19Z</dcterms:modified>
</cp:coreProperties>
</file>