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D37E-97F8-4AC3-90E6-65D3E24E0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368E9B-7889-439D-9559-1BFC19C095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933426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627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5967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444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179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5018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80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0887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207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690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6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23:20:00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65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96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14:12:15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16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23:00:00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730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EFA33-55F8-484E-A9BE-C21004221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46768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28731-938E-4CFD-B1C4-7B5DD657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280A1-C696-4D30-9657-97E3A4A451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6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2655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889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662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0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815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4300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8619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925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71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22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48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85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5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029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B0061-72C0-4A2E-B1F8-221AF6B74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9598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5498-2D42-4771-BB70-26B8A95F1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169F47-83A8-4988-9A47-7DB3619AF5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0163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6842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727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045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266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244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602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3571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3589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307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3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3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72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53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23:00:00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13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2D307-8344-4B83-82E3-77B0FA26C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291685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B550B-5101-40C1-94B2-555868E0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4F96F-9441-481D-886E-54700DFB3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7080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65900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164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372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7624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77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1797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0710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958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339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86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73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09:30:00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56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57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BE3E4-0462-401C-820E-BE93D8E62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70384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761B1-71B6-4D3D-8D27-984C466F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78785D-897F-4EB6-86E8-AF1F326D3F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54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287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913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032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108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5022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41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404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65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252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24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7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12:28:34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5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15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09:00:02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190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0CE69-1005-449A-ADD2-BE6BD6C50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82256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37F3C-3440-4085-901F-2B5F2AA6B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D54A5-FBFF-4BA3-B4B0-5EA483B12E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6984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40286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319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549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063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3082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6737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0831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051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52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2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23:00:00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730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C65EA-C84A-472C-BB10-1E633520A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79168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520</Words>
  <Application>Microsoft Office PowerPoint</Application>
  <PresentationFormat>On-screen Show (4:3)</PresentationFormat>
  <Paragraphs>240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2019-02-13T11:40:12Z</dcterms:created>
  <dcterms:modified xsi:type="dcterms:W3CDTF">2019-02-13T11:42:13Z</dcterms:modified>
</cp:coreProperties>
</file>