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B3F2F-1DA2-49A0-8A51-8A1DC2E70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0E8F12-0DB5-41A6-8A75-6A29B52D3D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4211499"/>
              </p:ext>
            </p:extLst>
          </p:nvPr>
        </p:nvGraphicFramePr>
        <p:xfrm>
          <a:off x="457200" y="1731963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28619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2700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9253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825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5561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89460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132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0432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053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333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23:20:00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645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15:00:00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703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14:12:15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80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- 2018-01-06 15:00:00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Fußball- und Treckerfreunde, passt das zusammen? - Die Antwort am 10.1.18 um 21:00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10.01.2018 23:00:00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8595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E1BEDE-8975-44DD-B1BA-E5EA0CC5C9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272127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2A20A-085F-44B6-BFC0-F0ED22170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9FBD72-EC7A-4227-A71C-47F4AA77C2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5744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76276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4870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4340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9619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4228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45456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09461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0907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3531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990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15:00:01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293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- 2019-01-26 19:00:00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Flirten...? 🥰 Können wir!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625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- 2018-08-15 15:00:01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Alina testet für uns den Treckerkomfort 2018. Diesmal CLAAS.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310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- 2018-04-07 15:00:00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noch schneller, aber wie? Dr. Trecker  weiß einfachen Rat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0121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10D4FD-610F-414A-9251-05B53FC511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383306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8FDB0-06AB-4135-83A9-B8A88EB3F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F2CD21-1DB3-48D1-8D81-272E3A797E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09070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24852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793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6764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6855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98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39655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7382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1715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1045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233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- 2018-03-30 15:00:00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Wenn's nass und kalt ist, man aber nicht auf seine Lieblinge verzichten kann, dann wäre das eine Idee für's Wochende!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526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- 2018-12-28 19:00:01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sprecht kein Deutz...? Unfassbar 😳 🚜💨 👨🏼‍🌾 Vielen Dank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120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- 2018-01-11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Andere Länder andere Sitten, oder... Ohne Worte!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31.03.2018 08:00:00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787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- 2018-01-17 09:00:00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Treckerfahrer dürfen das! - Mit Brunhilde auf der Ranch am Mittwoch, 17.01.18, um 21 Uhr im NDR Fernsehen mit Sven Tietzer.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31.01.2018 23:00:00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796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8D46AB-E5FC-4C1D-8231-995414DD8D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237950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176F1-181B-4522-B26E-DE848C6FC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DAF60B-ADFE-4D27-9D69-7F573C6520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5034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81571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9439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7367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5977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0312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23010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5893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4831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6154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312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15:00:00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808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09:30:00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198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- 2018-01-01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Danke an alle Landwirte, Bauern und Treckerfahrern, die uns sie Straßen frei machen!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01.03.2018 08:00:00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435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FDA32A-51D8-4FD0-9225-74EAD7497C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325987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CD3DD-3ADF-47AF-8DD4-33F6C314A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F7D229-6FF4-4056-BA66-0B62317E9F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3241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68089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6579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7332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2913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0826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0038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158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4231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0318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423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- 2018-03-03 15:00:00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gibt kaum einen Einsatz, den ein Schlepper nicht schafft. Habt Ihr Trecker mit Spezialaufgaben, dann schickt uns Eure besten Stücke, wir posten!!!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855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- 2018-07-04 12:28:34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Man muss nur Ideen haben, und Treckerfahrer haben genügend davon!! Ein Whirlpool der besonderen Art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451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- 2018-05-10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Treckerwasserski 2.0 - Nachmachen erlaubt!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116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- 2018-08-21 09:00:02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roter Johnny? Gibt's nicht! Doch!! Hier!!! 🔴 🚜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1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831F51-EB71-43EE-BDF6-A8AF80F74A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4012488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90B76-F0D9-4D3E-9C9A-D505390EA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A8C64A-1BA2-4EF4-A7A7-5105C8B9C8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5486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38800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8956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4211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6758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5654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35552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9707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8101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8563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757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- 2018-01-19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alter Brauch aus Mecklenburg-Vorpommern: zielen, Gas geben und mit schmackes auf die Tonne!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16.04.2018 23:00:00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188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E19B43-142A-4F80-9974-7D235BE511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9342632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523</Words>
  <Application>Microsoft Office PowerPoint</Application>
  <PresentationFormat>On-screen Show (4:3)</PresentationFormat>
  <Paragraphs>245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Eigene Posts - Potenzielle Reichweite - Export | Treckerfahrer dürfen das - 1 of 6</vt:lpstr>
      <vt:lpstr>Facebook Eigene Posts - Potenzielle Reichweite - Export | Treckerfahrer dürfen das - 2 of 6</vt:lpstr>
      <vt:lpstr>Facebook Eigene Posts - Potenzielle Reichweite - Export | Treckerfahrer dürfen das - 3 of 6</vt:lpstr>
      <vt:lpstr>Facebook Eigene Posts - Potenzielle Reichweite - Export | Treckerfahrer dürfen das - 4 of 6</vt:lpstr>
      <vt:lpstr>Facebook Eigene Posts - Potenzielle Reichweite - Export | Treckerfahrer dürfen das - 5 of 6</vt:lpstr>
      <vt:lpstr>Facebook Eigene Posts - Potenzielle Reichweite - Export | Treckerfahrer dürfen das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Potenzielle Reichweite - Export | Treckerfahrer dürfen das - 1 of 6</dc:title>
  <dc:creator>Frederik Peiniger</dc:creator>
  <cp:lastModifiedBy>Frederik Peiniger</cp:lastModifiedBy>
  <cp:revision>1</cp:revision>
  <dcterms:created xsi:type="dcterms:W3CDTF">2019-02-13T11:38:07Z</dcterms:created>
  <dcterms:modified xsi:type="dcterms:W3CDTF">2019-02-13T11:40:11Z</dcterms:modified>
</cp:coreProperties>
</file>