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ABA4-BFDA-4F2F-975D-E9253D45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75BFE-0FF7-42A9-910B-15A31BB1F4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492357"/>
              </p:ext>
            </p:extLst>
          </p:nvPr>
        </p:nvGraphicFramePr>
        <p:xfrm>
          <a:off x="457200" y="1731963"/>
          <a:ext cx="8229599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1515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958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4687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737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426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597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6579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0737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191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74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257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09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681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7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28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3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12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8A9B3-32CC-4336-81C9-72F847B17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26623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852E0-D2AC-44A7-BA77-6A853262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D6063-9C3B-4272-9B4C-4CD0C930B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23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424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723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366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3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847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026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2144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785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174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63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23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62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31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8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- 2018-11-14 14:12:16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Unbedingt Ton!!!!!!!!!!!!!!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53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75F7D-A4CE-4809-819A-57C6D2346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4632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190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Eigene Videos - Crossposts (ohne Ersteller) - Export | Treckerfahrer dürfen das - 1 of 2</vt:lpstr>
      <vt:lpstr>Facebook Eigene Videos - Crossposts (ohne Ersteller) - Export | Treckerfahrer dürfen das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(ohne Ersteller) - Export | Treckerfahrer dürfen das - 1 of 2</dc:title>
  <dc:creator>Frederik Peiniger</dc:creator>
  <cp:lastModifiedBy>Frederik Peiniger</cp:lastModifiedBy>
  <cp:revision>1</cp:revision>
  <dcterms:created xsi:type="dcterms:W3CDTF">2019-02-13T11:35:07Z</dcterms:created>
  <dcterms:modified xsi:type="dcterms:W3CDTF">2019-02-13T11:35:34Z</dcterms:modified>
</cp:coreProperties>
</file>