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1E6D6-54EB-4CBE-919D-0EA5B3C5F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FE7B43-37E4-4373-A348-4C99B58F54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0826084"/>
              </p:ext>
            </p:extLst>
          </p:nvPr>
        </p:nvGraphicFramePr>
        <p:xfrm>
          <a:off x="457200" y="1731963"/>
          <a:ext cx="8229599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4143176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5915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5861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4098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0087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6832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3453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9441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8330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0747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5602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492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- 2019-01-26 18:00:00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Flirten...? 🥰 Können wir!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344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- 2018-01-20 14:00:00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100 Jahre und Dr. Trecker  gibt alles!!!!!!!!!!!!!!!!!!!!!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Unbedingt Ton!!!- Ein alter Darth Vader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233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1740B-5057-47FE-8C11-4B8581B78D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776431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76E33-5124-4724-AA41-F786E6BD1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95BB62-F083-4B21-BAAA-0F8030ED73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2943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4094021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8704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9942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1653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1359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0387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9618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1559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9024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1211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0461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412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- 2018-03-30 13:00:00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Wenn's nass und kalt ist, man aber nicht auf seine Lieblinge verzichten kann, dann wäre das eine Idee für's Wochende!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Ein Tipp für Regentage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990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- 2018-05-06 11:00:00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kann doch nicht so schwer sein... Oder doch? Unser Satire-Magazin Extra 3 war vergangenen Mittwoch zu Gast in Negenborn und fand heraus, dass Unmut und Posse ganz eng miteinander verzahnt sind!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Mähdrescher haben es heutzutage auch nicht leicht...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390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9EDF7-EF4B-4D7B-A58B-A88F9D971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827035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E5EF5-30F8-4116-A285-A718976D9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Treckerfahrer dürfen 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2C0CC6-F17E-4FF8-9FF8-9DC5D834AB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2574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32210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1335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0878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863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4997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1762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5414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9312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0897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125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4548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86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Treckerfahrer dürfen das - 2018-12-28 18:00:01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Ihr sprecht kein Deutz...? Unfassbar 😳 🚜💨 👨🏼‍🌾 Vielen Dank an Freddy&amp;Jakob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132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0A2545-355C-4112-BB79-0D050FF17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7971655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182</Words>
  <Application>Microsoft Office PowerPoint</Application>
  <PresentationFormat>On-screen Show (4:3)</PresentationFormat>
  <Paragraphs>94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Eigene Posts - Reaktionen - Export | Treckerfahrer dürfen das - 1 of 3</vt:lpstr>
      <vt:lpstr>Facebook Eigene Posts - Reaktionen - Export | Treckerfahrer dürfen das - 2 of 3</vt:lpstr>
      <vt:lpstr>Facebook Eigene Posts - Reaktionen - Export | Treckerfahrer dürfen das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Reaktionen - Export | Treckerfahrer dürfen das - 1 of 3</dc:title>
  <dc:creator>Frederik Peiniger</dc:creator>
  <cp:lastModifiedBy>Frederik Peiniger</cp:lastModifiedBy>
  <cp:revision>1</cp:revision>
  <dcterms:created xsi:type="dcterms:W3CDTF">2019-02-13T11:29:42Z</dcterms:created>
  <dcterms:modified xsi:type="dcterms:W3CDTF">2019-02-13T11:30:05Z</dcterms:modified>
</cp:coreProperties>
</file>