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93B2F9-2533-4354-B969-03131318C6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Eigene Posts - Potenzielle Reichweite - Export | Treckerfahrer dürfen das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6399B64-F7F6-472C-8F58-02A4E56CEE3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33472707"/>
              </p:ext>
            </p:extLst>
          </p:nvPr>
        </p:nvGraphicFramePr>
        <p:xfrm>
          <a:off x="457200" y="1731963"/>
          <a:ext cx="8229600" cy="5273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59246249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3209298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4665904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7479658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5032801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1535986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4642336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509775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2973817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gesamt 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organisch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unbezahlt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67458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Treckerfahrer dürfen das - 2018-05-06 11:00:00 </a:t>
                      </a:r>
                      <a:r>
                        <a:rPr lang="de-DE" sz="1000"/>
                        <a:t> 
 Das kann doch nicht so schwer sein... Oder doch? Unser Satire-Magazin Extra 3 war vergangenen Mittwoch zu Gast in Negenborn und fand heraus, dass Unmut und Posse ganz eng miteinander verzahnt sind!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1737688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202971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1578564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1578564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21.09.2018 21:20:00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93357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Treckerfahrer dürfen das - 2018-01-20 14:00:00 </a:t>
                      </a:r>
                      <a:r>
                        <a:rPr lang="de-DE" sz="1000"/>
                        <a:t> 
 100 Jahre und Dr. Trecker  gibt alles!!!!!!!!!!!!!!!!!!!!!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1124925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150616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978895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1124925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30150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Treckerfahrer dürfen das - 2018-06-15 12:12:15 </a:t>
                      </a:r>
                      <a:r>
                        <a:rPr lang="de-DE" sz="1000"/>
                        <a:t> 
 Und...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837152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126997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743666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837152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40067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Treckerfahrer dürfen das - 2018-01-06 14:00:00 </a:t>
                      </a:r>
                      <a:r>
                        <a:rPr lang="de-DE" sz="1000"/>
                        <a:t> 
 Fußball- und Treckerfreunde, passt das zusammen? - Die Antwort am 10.1.18 um 21:00 Uhr im NDR Fernsehen!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711049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685422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32757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32757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10.01.2018 22:00:00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57673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Treckerfahrer dürfen das - 2018-01-05 14:00:01 </a:t>
                      </a:r>
                      <a:r>
                        <a:rPr lang="de-DE" sz="1000"/>
                        <a:t> 
 Schneller als der Blitz, oder Schneckentempo, was ist erlaubt, was bringt Treckerfahrer hinter Gitter? Fragen wir Dr. Trecker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595436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31164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569848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595436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996292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4489F84-5E4E-4DD5-AEE5-1C64E326930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01.01.2018 - 31.01.2019</a:t>
            </a:r>
          </a:p>
        </p:txBody>
      </p:sp>
    </p:spTree>
    <p:extLst>
      <p:ext uri="{BB962C8B-B14F-4D97-AF65-F5344CB8AC3E}">
        <p14:creationId xmlns:p14="http://schemas.microsoft.com/office/powerpoint/2010/main" val="300303957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111</Words>
  <Application>Microsoft Office PowerPoint</Application>
  <PresentationFormat>On-screen Show (4:3)</PresentationFormat>
  <Paragraphs>56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Eigene Posts - Potenzielle Reichweite - Export | Treckerfahrer dürfen das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Eigene Posts - Potenzielle Reichweite - Export | Treckerfahrer dürfen das</dc:title>
  <dc:creator>Frederik Peiniger</dc:creator>
  <cp:lastModifiedBy>Frederik Peiniger</cp:lastModifiedBy>
  <cp:revision>1</cp:revision>
  <dcterms:created xsi:type="dcterms:W3CDTF">2019-02-13T11:28:02Z</dcterms:created>
  <dcterms:modified xsi:type="dcterms:W3CDTF">2019-02-13T11:28:14Z</dcterms:modified>
</cp:coreProperties>
</file>