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5D4A-FA41-4DFB-9DB4-637A7EFC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DA3D3-B900-4451-B256-5B4E0530A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33034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3207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857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84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946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682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746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457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55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39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2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1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41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766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16168-05D2-4B8A-B4F5-367E4A093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64582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0E07-6EFF-4FE7-BA7C-5396D615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5B2810-48D1-4645-9A11-E583C6F6F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039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3879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12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02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1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53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7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243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829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215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6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9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9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2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62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EBCE6-78FC-4CE8-A36A-235B36177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972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4A384-A95E-4923-B449-F6ABDB80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65F1C-7FA8-4CBD-BC94-D6065DADA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479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075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9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745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018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17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316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62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5462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24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31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73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34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80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467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F9C32-25CB-4725-A8CD-8569D575D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1574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AF360-449C-4CD4-83FF-DB82585EC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913D7-17EA-4CD1-9643-35ADCB300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584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2048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887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982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003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20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494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655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50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041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0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69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8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18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4E052-93EA-47A7-A80D-70E63AFBA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55167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3F31A-3CB6-4E2F-AF38-1D5A4DFE0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0B1B6-9152-4EC7-A6A2-FE6DC8122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138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8255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718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964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743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830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443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9899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802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311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31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69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11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099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6E071-2CA9-4A9F-85B4-E95A023FA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79038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70014-42C6-42EE-BF67-8179BACA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E664F-42DE-4F93-9051-224071A49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027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2534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25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603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9370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05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918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695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7756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891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69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825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ACE61-5363-4677-8A94-86D0E7625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7703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2019-02-13T11:25:08Z</dcterms:created>
  <dcterms:modified xsi:type="dcterms:W3CDTF">2019-02-13T11:27:09Z</dcterms:modified>
</cp:coreProperties>
</file>