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55904-6E81-4EFC-8625-66D39123B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627970-8520-4885-BFF5-29E73FE5CB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5128317"/>
              </p:ext>
            </p:extLst>
          </p:nvPr>
        </p:nvGraphicFramePr>
        <p:xfrm>
          <a:off x="457200" y="1731963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41662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643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3870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5329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909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92914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8679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987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0773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527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- 2018-05-06 11:00:00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kann doch nicht so schwer sein... Oder doch? Unser Satire-Magazin Extra 3 war vergangenen Mittwoch zu Gast in Negenborn und fand heraus, dass Unmut und Posse ganz eng miteinander verzahnt sind!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21.09.2018 21:20:00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17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850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888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- 2018-01-06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Fußball- und Treckerfreunde, passt das zusammen? - Die Antwort am 10.1.18 um 21:00 Uhr im NDR Fernsehen!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294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9640EF-0250-46A1-84E5-C570737660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4489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4437A-077C-4313-B838-B61C26D38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FFD7A9-A61E-40A9-AD31-0C24756D7D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4729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67345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5219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5825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2264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8270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262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7243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7750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988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232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111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- 2019-01-26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167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- 2018-08-15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Alina testet für uns den Treckerkomfort 2018. Diesmal CLAAS.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449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- 2018-04-07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geht noch schneller, aber wie? Dr. Trecker  weiß einfachen Rat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4470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7F022C-70FA-4714-ACA8-32AC117D8A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91397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4C035-0F0C-445F-A20F-DA70ABCF3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C9636A-94EF-4E0C-94BF-BABD594C11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46290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32096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3016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9979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6140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0006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87181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0574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0129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8315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522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- 2018-03-30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Wenn's nass und kalt ist, man aber nicht auf seine Lieblinge verzichten kann, dann wäre das eine Idee für's Wochende!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92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486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Andere Länder andere Sitten, oder... Ohne Worte!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31.03.2018 06:00:00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872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- 2018-01-17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Treckerfahrer dürfen das! - Mit Brunhilde auf der Ranch am Mittwoch, 17.01.18, um 21 Uhr im NDR Fernsehen mit Sven Tietzer.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31.01.2018 22:00:00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9331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CE5CAD-9DB0-40D5-B8D7-CB0589D651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056266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F22B-A8F0-43E3-8AD3-F627C19B7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47832C-5B88-43A0-881E-8714372D69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9315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0826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7046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3321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7013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1407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10746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2693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3960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0076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939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230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7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- 2018-01-01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Danke an alle Landwirte, Bauern und Treckerfahrern, die uns sie Straßen frei machen!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01.03.2018 07:00:00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975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C0638-84B6-4ADC-A21E-A252D9842C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777671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579C4-519E-48C2-AABA-E77166AD3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77DE93-D40F-45B7-97AC-7833414737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6656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78232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3527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7638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8786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793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37046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2847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64249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4133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389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- 2018-03-03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 gibt kaum einen Einsatz, den ein Schlepper nicht schafft. Habt Ihr Trecker mit Spezialaufgaben, dann schickt uns Eure besten Stücke, wir posten!!!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726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- 2018-07-04 10:28:34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 muss nur Ideen haben, und Treckerfahrer haben genügend davon!! Ein Whirlpool der besonderen 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961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- 2018-05-10 16:00:01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Treckerwasserski 2.0 - Nachmachen erlaubt!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321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- 2018-08-21 07:00:02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roter Johnny? Gibt's nicht! Doch!! Hier!!! 🔴 🚜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7586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99E63-3B2E-420D-A68A-F8566838A7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126036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1BCA1-B269-4AC5-90E0-E6FE84740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Treckerfahrer dürfen das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6C0A0C-E523-46E8-947B-D48ED046CF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7737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16033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7950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9004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7731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4625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42519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2910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456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1917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232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- 2018-01-19 07:00:00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alter Brauch aus Mecklenburg-Vorpommern: zielen, Gas geben und mit schmackes auf die Tonne!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16.04.2018 21:00:00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528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5BE78E-5C2C-4D2F-AF73-4AA25725AF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13581589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526</Words>
  <Application>Microsoft Office PowerPoint</Application>
  <PresentationFormat>On-screen Show (4:3)</PresentationFormat>
  <Paragraphs>246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Facebook Eigene Posts - Potenzielle Reichweite - Export | Treckerfahrer dürfen das - 1 of 6</vt:lpstr>
      <vt:lpstr>Facebook Eigene Posts - Potenzielle Reichweite - Export | Treckerfahrer dürfen das - 2 of 6</vt:lpstr>
      <vt:lpstr>Facebook Eigene Posts - Potenzielle Reichweite - Export | Treckerfahrer dürfen das - 3 of 6</vt:lpstr>
      <vt:lpstr>Facebook Eigene Posts - Potenzielle Reichweite - Export | Treckerfahrer dürfen das - 4 of 6</vt:lpstr>
      <vt:lpstr>Facebook Eigene Posts - Potenzielle Reichweite - Export | Treckerfahrer dürfen das - 5 of 6</vt:lpstr>
      <vt:lpstr>Facebook Eigene Posts - Potenzielle Reichweite - Export | Treckerfahrer dürfen das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Potenzielle Reichweite - Export | Treckerfahrer dürfen das - 1 of 6</dc:title>
  <dc:creator>Frederik Peiniger</dc:creator>
  <cp:lastModifiedBy>Frederik Peiniger</cp:lastModifiedBy>
  <cp:revision>1</cp:revision>
  <dcterms:created xsi:type="dcterms:W3CDTF">2019-02-13T11:23:05Z</dcterms:created>
  <dcterms:modified xsi:type="dcterms:W3CDTF">2019-02-13T11:25:08Z</dcterms:modified>
</cp:coreProperties>
</file>