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FB-44B5-BE21-66EC409B02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FB-44B5-BE21-66EC409B02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FB-44B5-BE21-66EC409B02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FB-44B5-BE21-66EC409B0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972200"/>
        <c:axId val="349977120"/>
      </c:barChart>
      <c:catAx>
        <c:axId val="34997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77120"/>
        <c:crosses val="autoZero"/>
        <c:auto val="1"/>
        <c:lblAlgn val="ctr"/>
        <c:lblOffset val="100"/>
        <c:noMultiLvlLbl val="0"/>
      </c:catAx>
      <c:valAx>
        <c:axId val="34997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7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4B54D-EF10-4685-9534-220BFECA4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C2CD71-EF32-4410-8509-08E0ADE12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6798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B971D-47E4-4F19-AA09-67E317F98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F70C4-5E94-42A0-BD7E-63631D2AF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2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Distributionstyp - FB Insights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Distributionstyp - FB Insights | Treckerfahrer dürfen das</dc:title>
  <dc:creator>Frederik Peiniger</dc:creator>
  <cp:lastModifiedBy>Frederik Peiniger</cp:lastModifiedBy>
  <cp:revision>1</cp:revision>
  <dcterms:created xsi:type="dcterms:W3CDTF">2019-02-13T11:18:25Z</dcterms:created>
  <dcterms:modified xsi:type="dcterms:W3CDTF">2019-02-13T11:18:29Z</dcterms:modified>
</cp:coreProperties>
</file>