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4" r:id="rId45"/>
    <p:sldId id="306"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7E7F-4603-8136-344112AF17B5}"/>
            </c:ext>
          </c:extLst>
        </c:ser>
        <c:dLbls>
          <c:showLegendKey val="0"/>
          <c:showVal val="0"/>
          <c:showCatName val="0"/>
          <c:showSerName val="0"/>
          <c:showPercent val="0"/>
          <c:showBubbleSize val="0"/>
        </c:dLbls>
        <c:smooth val="0"/>
        <c:axId val="546234976"/>
        <c:axId val="546235632"/>
      </c:lineChart>
      <c:catAx>
        <c:axId val="54623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35632"/>
        <c:crosses val="autoZero"/>
        <c:auto val="1"/>
        <c:lblAlgn val="ctr"/>
        <c:lblOffset val="100"/>
        <c:noMultiLvlLbl val="0"/>
      </c:catAx>
      <c:valAx>
        <c:axId val="54623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3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668B-4A4B-B976-87B617088155}"/>
            </c:ext>
          </c:extLst>
        </c:ser>
        <c:dLbls>
          <c:showLegendKey val="0"/>
          <c:showVal val="0"/>
          <c:showCatName val="0"/>
          <c:showSerName val="0"/>
          <c:showPercent val="0"/>
          <c:showBubbleSize val="0"/>
        </c:dLbls>
        <c:smooth val="0"/>
        <c:axId val="546240880"/>
        <c:axId val="546237600"/>
      </c:lineChart>
      <c:catAx>
        <c:axId val="54624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37600"/>
        <c:crosses val="autoZero"/>
        <c:auto val="1"/>
        <c:lblAlgn val="ctr"/>
        <c:lblOffset val="100"/>
        <c:noMultiLvlLbl val="0"/>
      </c:catAx>
      <c:valAx>
        <c:axId val="54623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4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788E-4AA4-8BED-3CD2724340DA}"/>
            </c:ext>
          </c:extLst>
        </c:ser>
        <c:dLbls>
          <c:showLegendKey val="0"/>
          <c:showVal val="0"/>
          <c:showCatName val="0"/>
          <c:showSerName val="0"/>
          <c:showPercent val="0"/>
          <c:showBubbleSize val="0"/>
        </c:dLbls>
        <c:smooth val="0"/>
        <c:axId val="546242520"/>
        <c:axId val="546242848"/>
      </c:lineChart>
      <c:catAx>
        <c:axId val="54624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42848"/>
        <c:crosses val="autoZero"/>
        <c:auto val="1"/>
        <c:lblAlgn val="ctr"/>
        <c:lblOffset val="100"/>
        <c:noMultiLvlLbl val="0"/>
      </c:catAx>
      <c:valAx>
        <c:axId val="54624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4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927A-4C16-A2CA-8D56BA3A9DAD}"/>
            </c:ext>
          </c:extLst>
        </c:ser>
        <c:dLbls>
          <c:showLegendKey val="0"/>
          <c:showVal val="0"/>
          <c:showCatName val="0"/>
          <c:showSerName val="0"/>
          <c:showPercent val="0"/>
          <c:showBubbleSize val="0"/>
        </c:dLbls>
        <c:smooth val="0"/>
        <c:axId val="546246456"/>
        <c:axId val="546250064"/>
      </c:lineChart>
      <c:catAx>
        <c:axId val="54624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50064"/>
        <c:crosses val="autoZero"/>
        <c:auto val="1"/>
        <c:lblAlgn val="ctr"/>
        <c:lblOffset val="100"/>
        <c:noMultiLvlLbl val="0"/>
      </c:catAx>
      <c:valAx>
        <c:axId val="54625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4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21BB-4D5F-B78C-D94C463510E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21BB-4D5F-B78C-D94C463510EA}"/>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21BB-4D5F-B78C-D94C463510E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21BB-4D5F-B78C-D94C463510EA}"/>
            </c:ext>
          </c:extLst>
        </c:ser>
        <c:dLbls>
          <c:showLegendKey val="0"/>
          <c:showVal val="0"/>
          <c:showCatName val="0"/>
          <c:showSerName val="0"/>
          <c:showPercent val="0"/>
          <c:showBubbleSize val="0"/>
        </c:dLbls>
        <c:gapWidth val="150"/>
        <c:overlap val="100"/>
        <c:axId val="546248424"/>
        <c:axId val="546249080"/>
      </c:barChart>
      <c:catAx>
        <c:axId val="54624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49080"/>
        <c:crosses val="autoZero"/>
        <c:auto val="1"/>
        <c:lblAlgn val="ctr"/>
        <c:lblOffset val="100"/>
        <c:noMultiLvlLbl val="0"/>
      </c:catAx>
      <c:valAx>
        <c:axId val="546249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4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55CA8-603F-4617-9006-588E854E47BC}"/>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52883832-79B8-4867-8287-78E4563AF2E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026073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A9013-5BE1-49D4-B17E-819BAF73B841}"/>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E2B46E26-B7D2-4AA5-A3D8-D6C3DCD87EC8}"/>
              </a:ext>
            </a:extLst>
          </p:cNvPr>
          <p:cNvGraphicFramePr>
            <a:graphicFrameLocks noGrp="1"/>
          </p:cNvGraphicFramePr>
          <p:nvPr>
            <p:ph type="tbl" sz="quarter" idx="13"/>
            <p:extLst>
              <p:ext uri="{D42A27DB-BD31-4B8C-83A1-F6EECF244321}">
                <p14:modId xmlns:p14="http://schemas.microsoft.com/office/powerpoint/2010/main" val="263475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81881501"/>
                    </a:ext>
                  </a:extLst>
                </a:gridCol>
                <a:gridCol w="1645920">
                  <a:extLst>
                    <a:ext uri="{9D8B030D-6E8A-4147-A177-3AD203B41FA5}">
                      <a16:colId xmlns:a16="http://schemas.microsoft.com/office/drawing/2014/main" val="303169384"/>
                    </a:ext>
                  </a:extLst>
                </a:gridCol>
                <a:gridCol w="1645920">
                  <a:extLst>
                    <a:ext uri="{9D8B030D-6E8A-4147-A177-3AD203B41FA5}">
                      <a16:colId xmlns:a16="http://schemas.microsoft.com/office/drawing/2014/main" val="2415505682"/>
                    </a:ext>
                  </a:extLst>
                </a:gridCol>
                <a:gridCol w="1234440">
                  <a:extLst>
                    <a:ext uri="{9D8B030D-6E8A-4147-A177-3AD203B41FA5}">
                      <a16:colId xmlns:a16="http://schemas.microsoft.com/office/drawing/2014/main" val="2792449109"/>
                    </a:ext>
                  </a:extLst>
                </a:gridCol>
                <a:gridCol w="1234440">
                  <a:extLst>
                    <a:ext uri="{9D8B030D-6E8A-4147-A177-3AD203B41FA5}">
                      <a16:colId xmlns:a16="http://schemas.microsoft.com/office/drawing/2014/main" val="1872265681"/>
                    </a:ext>
                  </a:extLst>
                </a:gridCol>
                <a:gridCol w="822960">
                  <a:extLst>
                    <a:ext uri="{9D8B030D-6E8A-4147-A177-3AD203B41FA5}">
                      <a16:colId xmlns:a16="http://schemas.microsoft.com/office/drawing/2014/main" val="194961204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824747131"/>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533417450"/>
                  </a:ext>
                </a:extLst>
              </a:tr>
            </a:tbl>
          </a:graphicData>
        </a:graphic>
      </p:graphicFrame>
      <p:sp>
        <p:nvSpPr>
          <p:cNvPr id="4" name="Text Placeholder 3">
            <a:extLst>
              <a:ext uri="{FF2B5EF4-FFF2-40B4-BE49-F238E27FC236}">
                <a16:creationId xmlns:a16="http://schemas.microsoft.com/office/drawing/2014/main" id="{0552D205-2879-4900-AA76-64B06E7F43A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97164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CA4DD-1138-4C2F-BAD2-0B9121FD80D3}"/>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4624F6B7-3708-45EA-984D-6E839FD8F033}"/>
              </a:ext>
            </a:extLst>
          </p:cNvPr>
          <p:cNvGraphicFramePr>
            <a:graphicFrameLocks noGrp="1"/>
          </p:cNvGraphicFramePr>
          <p:nvPr>
            <p:ph type="tbl" sz="quarter" idx="13"/>
            <p:extLst>
              <p:ext uri="{D42A27DB-BD31-4B8C-83A1-F6EECF244321}">
                <p14:modId xmlns:p14="http://schemas.microsoft.com/office/powerpoint/2010/main" val="3206248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51115595"/>
                    </a:ext>
                  </a:extLst>
                </a:gridCol>
                <a:gridCol w="1234440">
                  <a:extLst>
                    <a:ext uri="{9D8B030D-6E8A-4147-A177-3AD203B41FA5}">
                      <a16:colId xmlns:a16="http://schemas.microsoft.com/office/drawing/2014/main" val="1642841140"/>
                    </a:ext>
                  </a:extLst>
                </a:gridCol>
                <a:gridCol w="1234440">
                  <a:extLst>
                    <a:ext uri="{9D8B030D-6E8A-4147-A177-3AD203B41FA5}">
                      <a16:colId xmlns:a16="http://schemas.microsoft.com/office/drawing/2014/main" val="958718290"/>
                    </a:ext>
                  </a:extLst>
                </a:gridCol>
                <a:gridCol w="1234440">
                  <a:extLst>
                    <a:ext uri="{9D8B030D-6E8A-4147-A177-3AD203B41FA5}">
                      <a16:colId xmlns:a16="http://schemas.microsoft.com/office/drawing/2014/main" val="716205678"/>
                    </a:ext>
                  </a:extLst>
                </a:gridCol>
                <a:gridCol w="1234440">
                  <a:extLst>
                    <a:ext uri="{9D8B030D-6E8A-4147-A177-3AD203B41FA5}">
                      <a16:colId xmlns:a16="http://schemas.microsoft.com/office/drawing/2014/main" val="3430851020"/>
                    </a:ext>
                  </a:extLst>
                </a:gridCol>
                <a:gridCol w="1234440">
                  <a:extLst>
                    <a:ext uri="{9D8B030D-6E8A-4147-A177-3AD203B41FA5}">
                      <a16:colId xmlns:a16="http://schemas.microsoft.com/office/drawing/2014/main" val="4150564969"/>
                    </a:ext>
                  </a:extLst>
                </a:gridCol>
                <a:gridCol w="822960">
                  <a:extLst>
                    <a:ext uri="{9D8B030D-6E8A-4147-A177-3AD203B41FA5}">
                      <a16:colId xmlns:a16="http://schemas.microsoft.com/office/drawing/2014/main" val="6427839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4034737608"/>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109327</a:t>
                      </a:r>
                    </a:p>
                  </a:txBody>
                  <a:tcPr/>
                </a:tc>
                <a:tc>
                  <a:txBody>
                    <a:bodyPr/>
                    <a:lstStyle/>
                    <a:p>
                      <a:r>
                        <a:rPr lang="en-US" sz="1000"/>
                        <a:t>23631</a:t>
                      </a:r>
                    </a:p>
                  </a:txBody>
                  <a:tcPr/>
                </a:tc>
                <a:tc>
                  <a:txBody>
                    <a:bodyPr/>
                    <a:lstStyle/>
                    <a:p>
                      <a:r>
                        <a:rPr lang="en-US" sz="1000"/>
                        <a:t>17768</a:t>
                      </a:r>
                    </a:p>
                  </a:txBody>
                  <a:tcPr/>
                </a:tc>
                <a:tc>
                  <a:txBody>
                    <a:bodyPr/>
                    <a:lstStyle/>
                    <a:p>
                      <a:r>
                        <a:rPr lang="en-US" sz="1000"/>
                        <a:t>109405</a:t>
                      </a:r>
                    </a:p>
                  </a:txBody>
                  <a:tcPr/>
                </a:tc>
                <a:extLst>
                  <a:ext uri="{0D108BD9-81ED-4DB2-BD59-A6C34878D82A}">
                    <a16:rowId xmlns:a16="http://schemas.microsoft.com/office/drawing/2014/main" val="2423261036"/>
                  </a:ext>
                </a:extLst>
              </a:tr>
            </a:tbl>
          </a:graphicData>
        </a:graphic>
      </p:graphicFrame>
      <p:sp>
        <p:nvSpPr>
          <p:cNvPr id="4" name="Text Placeholder 3">
            <a:extLst>
              <a:ext uri="{FF2B5EF4-FFF2-40B4-BE49-F238E27FC236}">
                <a16:creationId xmlns:a16="http://schemas.microsoft.com/office/drawing/2014/main" id="{6CF78192-3791-4DEE-9C87-B7B504C1D1F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9618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A061C-E3F6-4DEC-8FFC-1DB56023C81F}"/>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8BBE388D-E1A9-485C-820F-85A6F3F021EF}"/>
              </a:ext>
            </a:extLst>
          </p:cNvPr>
          <p:cNvGraphicFramePr>
            <a:graphicFrameLocks noGrp="1"/>
          </p:cNvGraphicFramePr>
          <p:nvPr>
            <p:ph type="chart" sz="quarter" idx="13"/>
            <p:extLst>
              <p:ext uri="{D42A27DB-BD31-4B8C-83A1-F6EECF244321}">
                <p14:modId xmlns:p14="http://schemas.microsoft.com/office/powerpoint/2010/main" val="883693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420CE1-9E62-4566-851D-6BA1E943A1B8}"/>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19959D95-BD68-4769-8BA2-0EBFC9E14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402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CDF7D-7B4E-4242-9ED8-726062F1AB03}"/>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5CF10677-1281-4EF0-9CC5-C65D35F481DE}"/>
              </a:ext>
            </a:extLst>
          </p:cNvPr>
          <p:cNvGraphicFramePr>
            <a:graphicFrameLocks noGrp="1"/>
          </p:cNvGraphicFramePr>
          <p:nvPr>
            <p:ph type="chart" sz="quarter" idx="13"/>
            <p:extLst>
              <p:ext uri="{D42A27DB-BD31-4B8C-83A1-F6EECF244321}">
                <p14:modId xmlns:p14="http://schemas.microsoft.com/office/powerpoint/2010/main" val="663317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6C272-2AC6-4114-B5F4-A25F50B1712D}"/>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240CF031-F365-4A70-91F3-CCD9F18AB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795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02453-EADD-458D-85C7-378E34F1C729}"/>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D33A3236-D0F8-4391-9082-0B98EC037335}"/>
              </a:ext>
            </a:extLst>
          </p:cNvPr>
          <p:cNvGraphicFramePr>
            <a:graphicFrameLocks noGrp="1"/>
          </p:cNvGraphicFramePr>
          <p:nvPr>
            <p:ph type="chart" sz="quarter" idx="13"/>
            <p:extLst>
              <p:ext uri="{D42A27DB-BD31-4B8C-83A1-F6EECF244321}">
                <p14:modId xmlns:p14="http://schemas.microsoft.com/office/powerpoint/2010/main" val="289044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F8032F-2B3B-4966-BC5F-FAE7792C155E}"/>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C9CDA342-8BA1-477C-B89D-C9D96539C3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3969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23C18-6C70-433F-8526-85EFD11A1F54}"/>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F5651485-E390-495E-A34C-93370783DE9E}"/>
              </a:ext>
            </a:extLst>
          </p:cNvPr>
          <p:cNvGraphicFramePr>
            <a:graphicFrameLocks noGrp="1"/>
          </p:cNvGraphicFramePr>
          <p:nvPr>
            <p:ph type="chart" sz="quarter" idx="13"/>
            <p:extLst>
              <p:ext uri="{D42A27DB-BD31-4B8C-83A1-F6EECF244321}">
                <p14:modId xmlns:p14="http://schemas.microsoft.com/office/powerpoint/2010/main" val="460015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0251DC-533D-479E-B0A8-52DE99FA8721}"/>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9B424ADE-A0B2-4F6E-B145-4332F4F81B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5939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B22B2-34C0-46B7-A781-1204CC202705}"/>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F7908CBC-B5BA-458C-BAD6-16F0D26BBA8F}"/>
              </a:ext>
            </a:extLst>
          </p:cNvPr>
          <p:cNvGraphicFramePr>
            <a:graphicFrameLocks noGrp="1"/>
          </p:cNvGraphicFramePr>
          <p:nvPr>
            <p:ph type="tbl" sz="quarter" idx="13"/>
            <p:extLst>
              <p:ext uri="{D42A27DB-BD31-4B8C-83A1-F6EECF244321}">
                <p14:modId xmlns:p14="http://schemas.microsoft.com/office/powerpoint/2010/main" val="3440262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34836966"/>
                    </a:ext>
                  </a:extLst>
                </a:gridCol>
                <a:gridCol w="1645920">
                  <a:extLst>
                    <a:ext uri="{9D8B030D-6E8A-4147-A177-3AD203B41FA5}">
                      <a16:colId xmlns:a16="http://schemas.microsoft.com/office/drawing/2014/main" val="878566797"/>
                    </a:ext>
                  </a:extLst>
                </a:gridCol>
                <a:gridCol w="1234440">
                  <a:extLst>
                    <a:ext uri="{9D8B030D-6E8A-4147-A177-3AD203B41FA5}">
                      <a16:colId xmlns:a16="http://schemas.microsoft.com/office/drawing/2014/main" val="3742132914"/>
                    </a:ext>
                  </a:extLst>
                </a:gridCol>
                <a:gridCol w="1234440">
                  <a:extLst>
                    <a:ext uri="{9D8B030D-6E8A-4147-A177-3AD203B41FA5}">
                      <a16:colId xmlns:a16="http://schemas.microsoft.com/office/drawing/2014/main" val="768413391"/>
                    </a:ext>
                  </a:extLst>
                </a:gridCol>
                <a:gridCol w="1234440">
                  <a:extLst>
                    <a:ext uri="{9D8B030D-6E8A-4147-A177-3AD203B41FA5}">
                      <a16:colId xmlns:a16="http://schemas.microsoft.com/office/drawing/2014/main" val="1293668023"/>
                    </a:ext>
                  </a:extLst>
                </a:gridCol>
                <a:gridCol w="1234440">
                  <a:extLst>
                    <a:ext uri="{9D8B030D-6E8A-4147-A177-3AD203B41FA5}">
                      <a16:colId xmlns:a16="http://schemas.microsoft.com/office/drawing/2014/main" val="366028300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433074613"/>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1198555803"/>
                  </a:ext>
                </a:extLst>
              </a:tr>
            </a:tbl>
          </a:graphicData>
        </a:graphic>
      </p:graphicFrame>
      <p:sp>
        <p:nvSpPr>
          <p:cNvPr id="4" name="Text Placeholder 3">
            <a:extLst>
              <a:ext uri="{FF2B5EF4-FFF2-40B4-BE49-F238E27FC236}">
                <a16:creationId xmlns:a16="http://schemas.microsoft.com/office/drawing/2014/main" id="{A0FB45DA-FC4F-4852-AC42-1069B9FF82F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0756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8015F-5002-4E65-9FF6-6C4C79F674AB}"/>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B1EC799B-0180-4713-AF01-2F96868223FC}"/>
              </a:ext>
            </a:extLst>
          </p:cNvPr>
          <p:cNvGraphicFramePr>
            <a:graphicFrameLocks noGrp="1"/>
          </p:cNvGraphicFramePr>
          <p:nvPr>
            <p:ph type="chart" sz="quarter" idx="13"/>
            <p:extLst>
              <p:ext uri="{D42A27DB-BD31-4B8C-83A1-F6EECF244321}">
                <p14:modId xmlns:p14="http://schemas.microsoft.com/office/powerpoint/2010/main" val="3198624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B0212A-172C-474F-8752-38DCDB090B79}"/>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4B7CA703-5005-4C2D-812C-490B9788B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446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8011-C6A8-4697-BC0A-D78D465903FD}"/>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D76CC163-EFE2-49EE-B0E1-DDAD0211EFC1}"/>
              </a:ext>
            </a:extLst>
          </p:cNvPr>
          <p:cNvGraphicFramePr>
            <a:graphicFrameLocks noGrp="1"/>
          </p:cNvGraphicFramePr>
          <p:nvPr>
            <p:ph type="tbl" sz="quarter" idx="13"/>
            <p:extLst>
              <p:ext uri="{D42A27DB-BD31-4B8C-83A1-F6EECF244321}">
                <p14:modId xmlns:p14="http://schemas.microsoft.com/office/powerpoint/2010/main" val="304030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5349637"/>
                    </a:ext>
                  </a:extLst>
                </a:gridCol>
                <a:gridCol w="1234440">
                  <a:extLst>
                    <a:ext uri="{9D8B030D-6E8A-4147-A177-3AD203B41FA5}">
                      <a16:colId xmlns:a16="http://schemas.microsoft.com/office/drawing/2014/main" val="427745517"/>
                    </a:ext>
                  </a:extLst>
                </a:gridCol>
                <a:gridCol w="822960">
                  <a:extLst>
                    <a:ext uri="{9D8B030D-6E8A-4147-A177-3AD203B41FA5}">
                      <a16:colId xmlns:a16="http://schemas.microsoft.com/office/drawing/2014/main" val="1660653050"/>
                    </a:ext>
                  </a:extLst>
                </a:gridCol>
                <a:gridCol w="822960">
                  <a:extLst>
                    <a:ext uri="{9D8B030D-6E8A-4147-A177-3AD203B41FA5}">
                      <a16:colId xmlns:a16="http://schemas.microsoft.com/office/drawing/2014/main" val="4189412901"/>
                    </a:ext>
                  </a:extLst>
                </a:gridCol>
                <a:gridCol w="822960">
                  <a:extLst>
                    <a:ext uri="{9D8B030D-6E8A-4147-A177-3AD203B41FA5}">
                      <a16:colId xmlns:a16="http://schemas.microsoft.com/office/drawing/2014/main" val="2232729185"/>
                    </a:ext>
                  </a:extLst>
                </a:gridCol>
                <a:gridCol w="822960">
                  <a:extLst>
                    <a:ext uri="{9D8B030D-6E8A-4147-A177-3AD203B41FA5}">
                      <a16:colId xmlns:a16="http://schemas.microsoft.com/office/drawing/2014/main" val="3293560976"/>
                    </a:ext>
                  </a:extLst>
                </a:gridCol>
                <a:gridCol w="822960">
                  <a:extLst>
                    <a:ext uri="{9D8B030D-6E8A-4147-A177-3AD203B41FA5}">
                      <a16:colId xmlns:a16="http://schemas.microsoft.com/office/drawing/2014/main" val="3330621838"/>
                    </a:ext>
                  </a:extLst>
                </a:gridCol>
                <a:gridCol w="822960">
                  <a:extLst>
                    <a:ext uri="{9D8B030D-6E8A-4147-A177-3AD203B41FA5}">
                      <a16:colId xmlns:a16="http://schemas.microsoft.com/office/drawing/2014/main" val="89358894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366709458"/>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46877360"/>
                  </a:ext>
                </a:extLst>
              </a:tr>
            </a:tbl>
          </a:graphicData>
        </a:graphic>
      </p:graphicFrame>
      <p:sp>
        <p:nvSpPr>
          <p:cNvPr id="4" name="Text Placeholder 3">
            <a:extLst>
              <a:ext uri="{FF2B5EF4-FFF2-40B4-BE49-F238E27FC236}">
                <a16:creationId xmlns:a16="http://schemas.microsoft.com/office/drawing/2014/main" id="{642D2E90-55C7-48AB-94C8-34A532DF09A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2222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3F20B-6DCC-44A3-8024-EEF22E16F197}"/>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755D232A-F998-4B06-A7BA-7E64826FCADD}"/>
              </a:ext>
            </a:extLst>
          </p:cNvPr>
          <p:cNvGraphicFramePr>
            <a:graphicFrameLocks noGrp="1"/>
          </p:cNvGraphicFramePr>
          <p:nvPr>
            <p:ph type="tbl" sz="quarter" idx="13"/>
            <p:extLst>
              <p:ext uri="{D42A27DB-BD31-4B8C-83A1-F6EECF244321}">
                <p14:modId xmlns:p14="http://schemas.microsoft.com/office/powerpoint/2010/main" val="142201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0138371"/>
                    </a:ext>
                  </a:extLst>
                </a:gridCol>
                <a:gridCol w="822960">
                  <a:extLst>
                    <a:ext uri="{9D8B030D-6E8A-4147-A177-3AD203B41FA5}">
                      <a16:colId xmlns:a16="http://schemas.microsoft.com/office/drawing/2014/main" val="2439822014"/>
                    </a:ext>
                  </a:extLst>
                </a:gridCol>
                <a:gridCol w="822960">
                  <a:extLst>
                    <a:ext uri="{9D8B030D-6E8A-4147-A177-3AD203B41FA5}">
                      <a16:colId xmlns:a16="http://schemas.microsoft.com/office/drawing/2014/main" val="1981079985"/>
                    </a:ext>
                  </a:extLst>
                </a:gridCol>
                <a:gridCol w="822960">
                  <a:extLst>
                    <a:ext uri="{9D8B030D-6E8A-4147-A177-3AD203B41FA5}">
                      <a16:colId xmlns:a16="http://schemas.microsoft.com/office/drawing/2014/main" val="3255849879"/>
                    </a:ext>
                  </a:extLst>
                </a:gridCol>
                <a:gridCol w="822960">
                  <a:extLst>
                    <a:ext uri="{9D8B030D-6E8A-4147-A177-3AD203B41FA5}">
                      <a16:colId xmlns:a16="http://schemas.microsoft.com/office/drawing/2014/main" val="3935885016"/>
                    </a:ext>
                  </a:extLst>
                </a:gridCol>
                <a:gridCol w="822960">
                  <a:extLst>
                    <a:ext uri="{9D8B030D-6E8A-4147-A177-3AD203B41FA5}">
                      <a16:colId xmlns:a16="http://schemas.microsoft.com/office/drawing/2014/main" val="3663018961"/>
                    </a:ext>
                  </a:extLst>
                </a:gridCol>
                <a:gridCol w="822960">
                  <a:extLst>
                    <a:ext uri="{9D8B030D-6E8A-4147-A177-3AD203B41FA5}">
                      <a16:colId xmlns:a16="http://schemas.microsoft.com/office/drawing/2014/main" val="3474181999"/>
                    </a:ext>
                  </a:extLst>
                </a:gridCol>
                <a:gridCol w="822960">
                  <a:extLst>
                    <a:ext uri="{9D8B030D-6E8A-4147-A177-3AD203B41FA5}">
                      <a16:colId xmlns:a16="http://schemas.microsoft.com/office/drawing/2014/main" val="610816879"/>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77771369"/>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1678</a:t>
                      </a:r>
                    </a:p>
                  </a:txBody>
                  <a:tcPr/>
                </a:tc>
                <a:tc>
                  <a:txBody>
                    <a:bodyPr/>
                    <a:lstStyle/>
                    <a:p>
                      <a:r>
                        <a:rPr lang="en-US" sz="1000"/>
                        <a:t>1022</a:t>
                      </a:r>
                    </a:p>
                  </a:txBody>
                  <a:tcPr/>
                </a:tc>
                <a:tc>
                  <a:txBody>
                    <a:bodyPr/>
                    <a:lstStyle/>
                    <a:p>
                      <a:r>
                        <a:rPr lang="en-US" sz="1000"/>
                        <a:t>3229</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3317135"/>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1809304402"/>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1877990531"/>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733</a:t>
                      </a:r>
                    </a:p>
                  </a:txBody>
                  <a:tcPr/>
                </a:tc>
                <a:tc>
                  <a:txBody>
                    <a:bodyPr/>
                    <a:lstStyle/>
                    <a:p>
                      <a:r>
                        <a:rPr lang="en-US" sz="1000"/>
                        <a:t>728</a:t>
                      </a:r>
                    </a:p>
                  </a:txBody>
                  <a:tcPr/>
                </a:tc>
                <a:tc>
                  <a:txBody>
                    <a:bodyPr/>
                    <a:lstStyle/>
                    <a:p>
                      <a:r>
                        <a:rPr lang="en-US" sz="1000"/>
                        <a:t>400</a:t>
                      </a:r>
                    </a:p>
                  </a:txBody>
                  <a:tcPr/>
                </a:tc>
                <a:tc>
                  <a:txBody>
                    <a:bodyPr/>
                    <a:lstStyle/>
                    <a:p>
                      <a:r>
                        <a:rPr lang="en-US" sz="1000"/>
                        <a:t>1861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3494285"/>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24806255"/>
                  </a:ext>
                </a:extLst>
              </a:tr>
            </a:tbl>
          </a:graphicData>
        </a:graphic>
      </p:graphicFrame>
      <p:sp>
        <p:nvSpPr>
          <p:cNvPr id="4" name="Text Placeholder 3">
            <a:extLst>
              <a:ext uri="{FF2B5EF4-FFF2-40B4-BE49-F238E27FC236}">
                <a16:creationId xmlns:a16="http://schemas.microsoft.com/office/drawing/2014/main" id="{31D431DE-6F3E-43A1-B1BC-3DCFC5741D2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91297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7105-614F-4D6B-85C9-C953358ED41D}"/>
              </a:ext>
            </a:extLst>
          </p:cNvPr>
          <p:cNvSpPr>
            <a:spLocks noGrp="1"/>
          </p:cNvSpPr>
          <p:nvPr>
            <p:ph type="title"/>
          </p:nvPr>
        </p:nvSpPr>
        <p:spPr/>
        <p:txBody>
          <a:bodyPr/>
          <a:lstStyle/>
          <a:p>
            <a:r>
              <a:rPr lang="de-DE"/>
              <a:t>Facebook 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71E9C246-125A-49F0-BBB0-F8A659B4D166}"/>
              </a:ext>
            </a:extLst>
          </p:cNvPr>
          <p:cNvGraphicFramePr>
            <a:graphicFrameLocks noGrp="1"/>
          </p:cNvGraphicFramePr>
          <p:nvPr>
            <p:ph type="tbl" sz="quarter" idx="13"/>
            <p:extLst>
              <p:ext uri="{D42A27DB-BD31-4B8C-83A1-F6EECF244321}">
                <p14:modId xmlns:p14="http://schemas.microsoft.com/office/powerpoint/2010/main" val="3095249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41421110"/>
                    </a:ext>
                  </a:extLst>
                </a:gridCol>
                <a:gridCol w="822960">
                  <a:extLst>
                    <a:ext uri="{9D8B030D-6E8A-4147-A177-3AD203B41FA5}">
                      <a16:colId xmlns:a16="http://schemas.microsoft.com/office/drawing/2014/main" val="3915951505"/>
                    </a:ext>
                  </a:extLst>
                </a:gridCol>
                <a:gridCol w="822960">
                  <a:extLst>
                    <a:ext uri="{9D8B030D-6E8A-4147-A177-3AD203B41FA5}">
                      <a16:colId xmlns:a16="http://schemas.microsoft.com/office/drawing/2014/main" val="3646700285"/>
                    </a:ext>
                  </a:extLst>
                </a:gridCol>
                <a:gridCol w="822960">
                  <a:extLst>
                    <a:ext uri="{9D8B030D-6E8A-4147-A177-3AD203B41FA5}">
                      <a16:colId xmlns:a16="http://schemas.microsoft.com/office/drawing/2014/main" val="4195055311"/>
                    </a:ext>
                  </a:extLst>
                </a:gridCol>
                <a:gridCol w="822960">
                  <a:extLst>
                    <a:ext uri="{9D8B030D-6E8A-4147-A177-3AD203B41FA5}">
                      <a16:colId xmlns:a16="http://schemas.microsoft.com/office/drawing/2014/main" val="112193382"/>
                    </a:ext>
                  </a:extLst>
                </a:gridCol>
                <a:gridCol w="822960">
                  <a:extLst>
                    <a:ext uri="{9D8B030D-6E8A-4147-A177-3AD203B41FA5}">
                      <a16:colId xmlns:a16="http://schemas.microsoft.com/office/drawing/2014/main" val="1134538977"/>
                    </a:ext>
                  </a:extLst>
                </a:gridCol>
                <a:gridCol w="822960">
                  <a:extLst>
                    <a:ext uri="{9D8B030D-6E8A-4147-A177-3AD203B41FA5}">
                      <a16:colId xmlns:a16="http://schemas.microsoft.com/office/drawing/2014/main" val="4062078361"/>
                    </a:ext>
                  </a:extLst>
                </a:gridCol>
                <a:gridCol w="822960">
                  <a:extLst>
                    <a:ext uri="{9D8B030D-6E8A-4147-A177-3AD203B41FA5}">
                      <a16:colId xmlns:a16="http://schemas.microsoft.com/office/drawing/2014/main" val="388728646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54654859"/>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3229</a:t>
                      </a:r>
                    </a:p>
                  </a:txBody>
                  <a:tcPr/>
                </a:tc>
                <a:tc>
                  <a:txBody>
                    <a:bodyPr/>
                    <a:lstStyle/>
                    <a:p>
                      <a:r>
                        <a:rPr lang="en-US" sz="1000"/>
                        <a:t>1022</a:t>
                      </a:r>
                    </a:p>
                  </a:txBody>
                  <a:tcPr/>
                </a:tc>
                <a:tc>
                  <a:txBody>
                    <a:bodyPr/>
                    <a:lstStyle/>
                    <a:p>
                      <a:r>
                        <a:rPr lang="en-US" sz="1000"/>
                        <a:t>1678</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3882168"/>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3100</a:t>
                      </a:r>
                    </a:p>
                  </a:txBody>
                  <a:tcPr/>
                </a:tc>
                <a:tc>
                  <a:txBody>
                    <a:bodyPr/>
                    <a:lstStyle/>
                    <a:p>
                      <a:r>
                        <a:rPr lang="en-US" sz="1000"/>
                        <a:t>211</a:t>
                      </a:r>
                    </a:p>
                  </a:txBody>
                  <a:tcPr/>
                </a:tc>
                <a:tc>
                  <a:txBody>
                    <a:bodyPr/>
                    <a:lstStyle/>
                    <a:p>
                      <a:r>
                        <a:rPr lang="en-US" sz="1000"/>
                        <a:t>80</a:t>
                      </a:r>
                    </a:p>
                  </a:txBody>
                  <a:tcPr/>
                </a:tc>
                <a:tc>
                  <a:txBody>
                    <a:bodyPr/>
                    <a:lstStyle/>
                    <a:p>
                      <a:r>
                        <a:rPr lang="en-US" sz="1000"/>
                        <a:t>3391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96823131"/>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1114</a:t>
                      </a:r>
                    </a:p>
                  </a:txBody>
                  <a:tcPr/>
                </a:tc>
                <a:tc>
                  <a:txBody>
                    <a:bodyPr/>
                    <a:lstStyle/>
                    <a:p>
                      <a:r>
                        <a:rPr lang="en-US" sz="1000"/>
                        <a:t>782</a:t>
                      </a:r>
                    </a:p>
                  </a:txBody>
                  <a:tcPr/>
                </a:tc>
                <a:tc>
                  <a:txBody>
                    <a:bodyPr/>
                    <a:lstStyle/>
                    <a:p>
                      <a:r>
                        <a:rPr lang="en-US" sz="1000"/>
                        <a:t>1380</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4095045787"/>
                  </a:ext>
                </a:extLst>
              </a:tr>
              <a:tr h="370840">
                <a:tc>
                  <a:txBody>
                    <a:bodyPr/>
                    <a:lstStyle/>
                    <a:p>
                      <a:r>
                        <a:rPr lang="de-DE" sz="1000" b="1"/>
                        <a:t> Treckerfahrer dürfen das - 2018-12-28 18:00:01 </a:t>
                      </a:r>
                      <a:r>
                        <a:rPr lang="de-DE" sz="1000"/>
                        <a:t> 
 Ihr sprecht kein Deutz...? Unfassbar 😳 🚜💨 👨🏼‍🌾 Vielen Dank an Freddy&amp;Jakob</a:t>
                      </a:r>
                      <a:endParaRPr lang="en-US" sz="1000"/>
                    </a:p>
                  </a:txBody>
                  <a:tcPr/>
                </a:tc>
                <a:tc>
                  <a:txBody>
                    <a:bodyPr/>
                    <a:lstStyle/>
                    <a:p>
                      <a:r>
                        <a:rPr lang="en-US" sz="1000"/>
                        <a:t>976</a:t>
                      </a:r>
                    </a:p>
                  </a:txBody>
                  <a:tcPr/>
                </a:tc>
                <a:tc>
                  <a:txBody>
                    <a:bodyPr/>
                    <a:lstStyle/>
                    <a:p>
                      <a:r>
                        <a:rPr lang="en-US" sz="1000"/>
                        <a:t>787</a:t>
                      </a:r>
                    </a:p>
                  </a:txBody>
                  <a:tcPr/>
                </a:tc>
                <a:tc>
                  <a:txBody>
                    <a:bodyPr/>
                    <a:lstStyle/>
                    <a:p>
                      <a:r>
                        <a:rPr lang="en-US" sz="1000"/>
                        <a:t>442</a:t>
                      </a:r>
                    </a:p>
                  </a:txBody>
                  <a:tcPr/>
                </a:tc>
                <a:tc>
                  <a:txBody>
                    <a:bodyPr/>
                    <a:lstStyle/>
                    <a:p>
                      <a:r>
                        <a:rPr lang="en-US" sz="1000"/>
                        <a:t>2205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1726999"/>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779</a:t>
                      </a:r>
                    </a:p>
                  </a:txBody>
                  <a:tcPr/>
                </a:tc>
                <a:tc>
                  <a:txBody>
                    <a:bodyPr/>
                    <a:lstStyle/>
                    <a:p>
                      <a:r>
                        <a:rPr lang="en-US" sz="1000"/>
                        <a:t>1205</a:t>
                      </a:r>
                    </a:p>
                  </a:txBody>
                  <a:tcPr/>
                </a:tc>
                <a:tc>
                  <a:txBody>
                    <a:bodyPr/>
                    <a:lstStyle/>
                    <a:p>
                      <a:r>
                        <a:rPr lang="en-US" sz="1000"/>
                        <a:t>1195</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3296272803"/>
                  </a:ext>
                </a:extLst>
              </a:tr>
            </a:tbl>
          </a:graphicData>
        </a:graphic>
      </p:graphicFrame>
      <p:sp>
        <p:nvSpPr>
          <p:cNvPr id="4" name="Text Placeholder 3">
            <a:extLst>
              <a:ext uri="{FF2B5EF4-FFF2-40B4-BE49-F238E27FC236}">
                <a16:creationId xmlns:a16="http://schemas.microsoft.com/office/drawing/2014/main" id="{FDD8528E-4CC4-40C5-915B-0B9DB5CB739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54328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E7EC-2D4C-4CC3-8EAC-2E682DBDAF75}"/>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D1203476-1A8C-4265-BDBC-2DE57BA65AEE}"/>
              </a:ext>
            </a:extLst>
          </p:cNvPr>
          <p:cNvGraphicFramePr>
            <a:graphicFrameLocks noGrp="1"/>
          </p:cNvGraphicFramePr>
          <p:nvPr>
            <p:ph type="tbl" sz="quarter" idx="13"/>
            <p:extLst>
              <p:ext uri="{D42A27DB-BD31-4B8C-83A1-F6EECF244321}">
                <p14:modId xmlns:p14="http://schemas.microsoft.com/office/powerpoint/2010/main" val="3772298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4312297"/>
                    </a:ext>
                  </a:extLst>
                </a:gridCol>
                <a:gridCol w="822960">
                  <a:extLst>
                    <a:ext uri="{9D8B030D-6E8A-4147-A177-3AD203B41FA5}">
                      <a16:colId xmlns:a16="http://schemas.microsoft.com/office/drawing/2014/main" val="3037478002"/>
                    </a:ext>
                  </a:extLst>
                </a:gridCol>
                <a:gridCol w="822960">
                  <a:extLst>
                    <a:ext uri="{9D8B030D-6E8A-4147-A177-3AD203B41FA5}">
                      <a16:colId xmlns:a16="http://schemas.microsoft.com/office/drawing/2014/main" val="3029882215"/>
                    </a:ext>
                  </a:extLst>
                </a:gridCol>
                <a:gridCol w="822960">
                  <a:extLst>
                    <a:ext uri="{9D8B030D-6E8A-4147-A177-3AD203B41FA5}">
                      <a16:colId xmlns:a16="http://schemas.microsoft.com/office/drawing/2014/main" val="4230869019"/>
                    </a:ext>
                  </a:extLst>
                </a:gridCol>
                <a:gridCol w="822960">
                  <a:extLst>
                    <a:ext uri="{9D8B030D-6E8A-4147-A177-3AD203B41FA5}">
                      <a16:colId xmlns:a16="http://schemas.microsoft.com/office/drawing/2014/main" val="2605711534"/>
                    </a:ext>
                  </a:extLst>
                </a:gridCol>
                <a:gridCol w="822960">
                  <a:extLst>
                    <a:ext uri="{9D8B030D-6E8A-4147-A177-3AD203B41FA5}">
                      <a16:colId xmlns:a16="http://schemas.microsoft.com/office/drawing/2014/main" val="2475037289"/>
                    </a:ext>
                  </a:extLst>
                </a:gridCol>
                <a:gridCol w="822960">
                  <a:extLst>
                    <a:ext uri="{9D8B030D-6E8A-4147-A177-3AD203B41FA5}">
                      <a16:colId xmlns:a16="http://schemas.microsoft.com/office/drawing/2014/main" val="1816777996"/>
                    </a:ext>
                  </a:extLst>
                </a:gridCol>
                <a:gridCol w="822960">
                  <a:extLst>
                    <a:ext uri="{9D8B030D-6E8A-4147-A177-3AD203B41FA5}">
                      <a16:colId xmlns:a16="http://schemas.microsoft.com/office/drawing/2014/main" val="3356991519"/>
                    </a:ext>
                  </a:extLst>
                </a:gridCol>
                <a:gridCol w="822960">
                  <a:extLst>
                    <a:ext uri="{9D8B030D-6E8A-4147-A177-3AD203B41FA5}">
                      <a16:colId xmlns:a16="http://schemas.microsoft.com/office/drawing/2014/main" val="3566692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18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672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005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0012257"/>
                  </a:ext>
                </a:extLst>
              </a:tr>
            </a:tbl>
          </a:graphicData>
        </a:graphic>
      </p:graphicFrame>
      <p:sp>
        <p:nvSpPr>
          <p:cNvPr id="4" name="Text Placeholder 3">
            <a:extLst>
              <a:ext uri="{FF2B5EF4-FFF2-40B4-BE49-F238E27FC236}">
                <a16:creationId xmlns:a16="http://schemas.microsoft.com/office/drawing/2014/main" id="{8EC8B7BF-E359-4CFB-AB0F-F4A8B81B7F3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55630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5D13B-A481-4919-B25B-B3A9BD98CEA3}"/>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2B5E0DC5-627F-409C-9680-A97D41409A35}"/>
              </a:ext>
            </a:extLst>
          </p:cNvPr>
          <p:cNvGraphicFramePr>
            <a:graphicFrameLocks noGrp="1"/>
          </p:cNvGraphicFramePr>
          <p:nvPr>
            <p:ph type="tbl" sz="quarter" idx="13"/>
            <p:extLst>
              <p:ext uri="{D42A27DB-BD31-4B8C-83A1-F6EECF244321}">
                <p14:modId xmlns:p14="http://schemas.microsoft.com/office/powerpoint/2010/main" val="215752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16460519"/>
                    </a:ext>
                  </a:extLst>
                </a:gridCol>
                <a:gridCol w="822960">
                  <a:extLst>
                    <a:ext uri="{9D8B030D-6E8A-4147-A177-3AD203B41FA5}">
                      <a16:colId xmlns:a16="http://schemas.microsoft.com/office/drawing/2014/main" val="1926459474"/>
                    </a:ext>
                  </a:extLst>
                </a:gridCol>
                <a:gridCol w="822960">
                  <a:extLst>
                    <a:ext uri="{9D8B030D-6E8A-4147-A177-3AD203B41FA5}">
                      <a16:colId xmlns:a16="http://schemas.microsoft.com/office/drawing/2014/main" val="3367933366"/>
                    </a:ext>
                  </a:extLst>
                </a:gridCol>
                <a:gridCol w="822960">
                  <a:extLst>
                    <a:ext uri="{9D8B030D-6E8A-4147-A177-3AD203B41FA5}">
                      <a16:colId xmlns:a16="http://schemas.microsoft.com/office/drawing/2014/main" val="2744877904"/>
                    </a:ext>
                  </a:extLst>
                </a:gridCol>
                <a:gridCol w="822960">
                  <a:extLst>
                    <a:ext uri="{9D8B030D-6E8A-4147-A177-3AD203B41FA5}">
                      <a16:colId xmlns:a16="http://schemas.microsoft.com/office/drawing/2014/main" val="3640098676"/>
                    </a:ext>
                  </a:extLst>
                </a:gridCol>
                <a:gridCol w="822960">
                  <a:extLst>
                    <a:ext uri="{9D8B030D-6E8A-4147-A177-3AD203B41FA5}">
                      <a16:colId xmlns:a16="http://schemas.microsoft.com/office/drawing/2014/main" val="388670406"/>
                    </a:ext>
                  </a:extLst>
                </a:gridCol>
                <a:gridCol w="822960">
                  <a:extLst>
                    <a:ext uri="{9D8B030D-6E8A-4147-A177-3AD203B41FA5}">
                      <a16:colId xmlns:a16="http://schemas.microsoft.com/office/drawing/2014/main" val="647817966"/>
                    </a:ext>
                  </a:extLst>
                </a:gridCol>
                <a:gridCol w="822960">
                  <a:extLst>
                    <a:ext uri="{9D8B030D-6E8A-4147-A177-3AD203B41FA5}">
                      <a16:colId xmlns:a16="http://schemas.microsoft.com/office/drawing/2014/main" val="3215101126"/>
                    </a:ext>
                  </a:extLst>
                </a:gridCol>
                <a:gridCol w="822960">
                  <a:extLst>
                    <a:ext uri="{9D8B030D-6E8A-4147-A177-3AD203B41FA5}">
                      <a16:colId xmlns:a16="http://schemas.microsoft.com/office/drawing/2014/main" val="27274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7976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537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4157644"/>
                  </a:ext>
                </a:extLst>
              </a:tr>
            </a:tbl>
          </a:graphicData>
        </a:graphic>
      </p:graphicFrame>
      <p:sp>
        <p:nvSpPr>
          <p:cNvPr id="4" name="Text Placeholder 3">
            <a:extLst>
              <a:ext uri="{FF2B5EF4-FFF2-40B4-BE49-F238E27FC236}">
                <a16:creationId xmlns:a16="http://schemas.microsoft.com/office/drawing/2014/main" id="{14FEC7C6-5F6B-42BD-B8A1-FD1214EA85F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05298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61A3-62B4-4E51-A6AC-66DC7A568DE4}"/>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5EA5105D-92C9-4BDF-AA40-8A8D84ABA044}"/>
              </a:ext>
            </a:extLst>
          </p:cNvPr>
          <p:cNvGraphicFramePr>
            <a:graphicFrameLocks noGrp="1"/>
          </p:cNvGraphicFramePr>
          <p:nvPr>
            <p:ph type="tbl" sz="quarter" idx="13"/>
            <p:extLst>
              <p:ext uri="{D42A27DB-BD31-4B8C-83A1-F6EECF244321}">
                <p14:modId xmlns:p14="http://schemas.microsoft.com/office/powerpoint/2010/main" val="3925836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1125924"/>
                    </a:ext>
                  </a:extLst>
                </a:gridCol>
                <a:gridCol w="822960">
                  <a:extLst>
                    <a:ext uri="{9D8B030D-6E8A-4147-A177-3AD203B41FA5}">
                      <a16:colId xmlns:a16="http://schemas.microsoft.com/office/drawing/2014/main" val="1566615256"/>
                    </a:ext>
                  </a:extLst>
                </a:gridCol>
                <a:gridCol w="822960">
                  <a:extLst>
                    <a:ext uri="{9D8B030D-6E8A-4147-A177-3AD203B41FA5}">
                      <a16:colId xmlns:a16="http://schemas.microsoft.com/office/drawing/2014/main" val="3584195128"/>
                    </a:ext>
                  </a:extLst>
                </a:gridCol>
                <a:gridCol w="822960">
                  <a:extLst>
                    <a:ext uri="{9D8B030D-6E8A-4147-A177-3AD203B41FA5}">
                      <a16:colId xmlns:a16="http://schemas.microsoft.com/office/drawing/2014/main" val="499430766"/>
                    </a:ext>
                  </a:extLst>
                </a:gridCol>
                <a:gridCol w="822960">
                  <a:extLst>
                    <a:ext uri="{9D8B030D-6E8A-4147-A177-3AD203B41FA5}">
                      <a16:colId xmlns:a16="http://schemas.microsoft.com/office/drawing/2014/main" val="2486423017"/>
                    </a:ext>
                  </a:extLst>
                </a:gridCol>
                <a:gridCol w="822960">
                  <a:extLst>
                    <a:ext uri="{9D8B030D-6E8A-4147-A177-3AD203B41FA5}">
                      <a16:colId xmlns:a16="http://schemas.microsoft.com/office/drawing/2014/main" val="1759036128"/>
                    </a:ext>
                  </a:extLst>
                </a:gridCol>
                <a:gridCol w="822960">
                  <a:extLst>
                    <a:ext uri="{9D8B030D-6E8A-4147-A177-3AD203B41FA5}">
                      <a16:colId xmlns:a16="http://schemas.microsoft.com/office/drawing/2014/main" val="340865316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69681469"/>
                  </a:ext>
                </a:extLst>
              </a:tr>
              <a:tr h="370840">
                <a:tc>
                  <a:txBody>
                    <a:bodyPr/>
                    <a:lstStyle/>
                    <a:p>
                      <a:r>
                        <a:rPr lang="de-DE" sz="1000" b="1"/>
                        <a:t> Treckerfahrer dürfen das - 2018-01-05 10:19:03 </a:t>
                      </a:r>
                      <a:r>
                        <a:rPr lang="de-DE" sz="1000"/>
                        <a:t> 
 Am 10.01. starten wir wieder! Um 21:00 Uhr im NDR-Fernsehen! Teckerfahrer dürfen das!</a:t>
                      </a:r>
                      <a:endParaRPr lang="en-US" sz="1000"/>
                    </a:p>
                  </a:txBody>
                  <a:tcPr/>
                </a:tc>
                <a:tc>
                  <a:txBody>
                    <a:bodyPr/>
                    <a:lstStyle/>
                    <a:p>
                      <a:r>
                        <a:rPr lang="en-US" sz="1000"/>
                        <a:t>541.61 %</a:t>
                      </a:r>
                    </a:p>
                  </a:txBody>
                  <a:tcPr/>
                </a:tc>
                <a:tc>
                  <a:txBody>
                    <a:bodyPr/>
                    <a:lstStyle/>
                    <a:p>
                      <a:r>
                        <a:rPr lang="en-US" sz="1000"/>
                        <a:t>839.24 %</a:t>
                      </a:r>
                    </a:p>
                  </a:txBody>
                  <a:tcPr/>
                </a:tc>
                <a:tc>
                  <a:txBody>
                    <a:bodyPr/>
                    <a:lstStyle/>
                    <a:p>
                      <a:r>
                        <a:rPr lang="en-US" sz="1000"/>
                        <a:t>8792</a:t>
                      </a:r>
                    </a:p>
                  </a:txBody>
                  <a:tcPr/>
                </a:tc>
                <a:tc>
                  <a:txBody>
                    <a:bodyPr/>
                    <a:lstStyle/>
                    <a:p>
                      <a:r>
                        <a:rPr lang="en-US" sz="1000"/>
                        <a:t>1394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64466824"/>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34703686"/>
                  </a:ext>
                </a:extLst>
              </a:tr>
              <a:tr h="370840">
                <a:tc>
                  <a:txBody>
                    <a:bodyPr/>
                    <a:lstStyle/>
                    <a:p>
                      <a:r>
                        <a:rPr lang="de-DE" sz="1000" b="1"/>
                        <a:t> Treckerfahrer dürfen das - 2018-09-22 15:00:02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2775787"/>
                  </a:ext>
                </a:extLst>
              </a:tr>
              <a:tr h="370840">
                <a:tc>
                  <a:txBody>
                    <a:bodyPr/>
                    <a:lstStyle/>
                    <a:p>
                      <a:r>
                        <a:rPr lang="de-DE" sz="1000" b="1"/>
                        <a:t> Treckerfahrer dürfen das - 2018-02-17 14:00:00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32218847"/>
                  </a:ext>
                </a:extLst>
              </a:tr>
              <a:tr h="370840">
                <a:tc>
                  <a:txBody>
                    <a:bodyPr/>
                    <a:lstStyle/>
                    <a:p>
                      <a:r>
                        <a:rPr lang="de-DE" sz="1000" b="1"/>
                        <a:t> Treckerfahrer dürfen das - 2018-02-14 14:00:00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53665553"/>
                  </a:ext>
                </a:extLst>
              </a:tr>
            </a:tbl>
          </a:graphicData>
        </a:graphic>
      </p:graphicFrame>
      <p:sp>
        <p:nvSpPr>
          <p:cNvPr id="4" name="Text Placeholder 3">
            <a:extLst>
              <a:ext uri="{FF2B5EF4-FFF2-40B4-BE49-F238E27FC236}">
                <a16:creationId xmlns:a16="http://schemas.microsoft.com/office/drawing/2014/main" id="{B1346A51-5956-49C7-A15F-185B95F89C5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38848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79780-3C45-4705-9F0B-FBA3F340DB75}"/>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FD810B5A-4008-4586-A1A7-35ABB96CDD60}"/>
              </a:ext>
            </a:extLst>
          </p:cNvPr>
          <p:cNvGraphicFramePr>
            <a:graphicFrameLocks noGrp="1"/>
          </p:cNvGraphicFramePr>
          <p:nvPr>
            <p:ph type="tbl" sz="quarter" idx="13"/>
            <p:extLst>
              <p:ext uri="{D42A27DB-BD31-4B8C-83A1-F6EECF244321}">
                <p14:modId xmlns:p14="http://schemas.microsoft.com/office/powerpoint/2010/main" val="400010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3903127"/>
                    </a:ext>
                  </a:extLst>
                </a:gridCol>
                <a:gridCol w="822960">
                  <a:extLst>
                    <a:ext uri="{9D8B030D-6E8A-4147-A177-3AD203B41FA5}">
                      <a16:colId xmlns:a16="http://schemas.microsoft.com/office/drawing/2014/main" val="2303219911"/>
                    </a:ext>
                  </a:extLst>
                </a:gridCol>
                <a:gridCol w="822960">
                  <a:extLst>
                    <a:ext uri="{9D8B030D-6E8A-4147-A177-3AD203B41FA5}">
                      <a16:colId xmlns:a16="http://schemas.microsoft.com/office/drawing/2014/main" val="2272696464"/>
                    </a:ext>
                  </a:extLst>
                </a:gridCol>
                <a:gridCol w="822960">
                  <a:extLst>
                    <a:ext uri="{9D8B030D-6E8A-4147-A177-3AD203B41FA5}">
                      <a16:colId xmlns:a16="http://schemas.microsoft.com/office/drawing/2014/main" val="2767212928"/>
                    </a:ext>
                  </a:extLst>
                </a:gridCol>
                <a:gridCol w="822960">
                  <a:extLst>
                    <a:ext uri="{9D8B030D-6E8A-4147-A177-3AD203B41FA5}">
                      <a16:colId xmlns:a16="http://schemas.microsoft.com/office/drawing/2014/main" val="1864635976"/>
                    </a:ext>
                  </a:extLst>
                </a:gridCol>
                <a:gridCol w="822960">
                  <a:extLst>
                    <a:ext uri="{9D8B030D-6E8A-4147-A177-3AD203B41FA5}">
                      <a16:colId xmlns:a16="http://schemas.microsoft.com/office/drawing/2014/main" val="3432979084"/>
                    </a:ext>
                  </a:extLst>
                </a:gridCol>
                <a:gridCol w="822960">
                  <a:extLst>
                    <a:ext uri="{9D8B030D-6E8A-4147-A177-3AD203B41FA5}">
                      <a16:colId xmlns:a16="http://schemas.microsoft.com/office/drawing/2014/main" val="69884325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84184397"/>
                  </a:ext>
                </a:extLst>
              </a:tr>
              <a:tr h="370840">
                <a:tc>
                  <a:txBody>
                    <a:bodyPr/>
                    <a:lstStyle/>
                    <a:p>
                      <a:r>
                        <a:rPr lang="de-DE" sz="1000" b="1"/>
                        <a:t> Treckerfahrer dürfen das - 2018-03-16 15:57:15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1951970"/>
                  </a:ext>
                </a:extLst>
              </a:tr>
              <a:tr h="370840">
                <a:tc>
                  <a:txBody>
                    <a:bodyPr/>
                    <a:lstStyle/>
                    <a:p>
                      <a:r>
                        <a:rPr lang="de-DE" sz="1000" b="1"/>
                        <a:t> Treckerfahrer dürfen das - 2018-07-27 08:03:03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00023950"/>
                  </a:ext>
                </a:extLst>
              </a:tr>
              <a:tr h="370840">
                <a:tc>
                  <a:txBody>
                    <a:bodyPr/>
                    <a:lstStyle/>
                    <a:p>
                      <a:r>
                        <a:rPr lang="de-DE" sz="1000" b="1"/>
                        <a:t> Treckerfahrer dürfen das - 2018-11-23 09:04:05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98500909"/>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7003413"/>
                  </a:ext>
                </a:extLst>
              </a:tr>
              <a:tr h="370840">
                <a:tc>
                  <a:txBody>
                    <a:bodyPr/>
                    <a:lstStyle/>
                    <a:p>
                      <a:r>
                        <a:rPr lang="de-DE" sz="1000" b="1"/>
                        <a:t> Treckerfahrer dürfen das - 2018-09-12 10:01:52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8593771"/>
                  </a:ext>
                </a:extLst>
              </a:tr>
            </a:tbl>
          </a:graphicData>
        </a:graphic>
      </p:graphicFrame>
      <p:sp>
        <p:nvSpPr>
          <p:cNvPr id="4" name="Text Placeholder 3">
            <a:extLst>
              <a:ext uri="{FF2B5EF4-FFF2-40B4-BE49-F238E27FC236}">
                <a16:creationId xmlns:a16="http://schemas.microsoft.com/office/drawing/2014/main" id="{3C0B01CF-868B-43A8-AA43-623F8852D44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24415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B4ECD-A25F-48FE-9471-ECCFEA7E8381}"/>
              </a:ext>
            </a:extLst>
          </p:cNvPr>
          <p:cNvSpPr>
            <a:spLocks noGrp="1"/>
          </p:cNvSpPr>
          <p:nvPr>
            <p:ph type="title"/>
          </p:nvPr>
        </p:nvSpPr>
        <p:spPr/>
        <p:txBody>
          <a:bodyPr/>
          <a:lstStyle/>
          <a:p>
            <a:r>
              <a:rPr lang="de-DE"/>
              <a:t>Facebook Eigene Posts - Potenzielle Reichweite - Export | Treckerfahrer dürfen das - 1 of 6</a:t>
            </a:r>
            <a:endParaRPr lang="en-US"/>
          </a:p>
        </p:txBody>
      </p:sp>
      <p:graphicFrame>
        <p:nvGraphicFramePr>
          <p:cNvPr id="5" name="Table Placeholder 4">
            <a:extLst>
              <a:ext uri="{FF2B5EF4-FFF2-40B4-BE49-F238E27FC236}">
                <a16:creationId xmlns:a16="http://schemas.microsoft.com/office/drawing/2014/main" id="{7FFE6281-778B-4B45-8C13-9D0994350A88}"/>
              </a:ext>
            </a:extLst>
          </p:cNvPr>
          <p:cNvGraphicFramePr>
            <a:graphicFrameLocks noGrp="1"/>
          </p:cNvGraphicFramePr>
          <p:nvPr>
            <p:ph type="tbl" sz="quarter" idx="13"/>
            <p:extLst>
              <p:ext uri="{D42A27DB-BD31-4B8C-83A1-F6EECF244321}">
                <p14:modId xmlns:p14="http://schemas.microsoft.com/office/powerpoint/2010/main" val="403626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8495648"/>
                    </a:ext>
                  </a:extLst>
                </a:gridCol>
                <a:gridCol w="822960">
                  <a:extLst>
                    <a:ext uri="{9D8B030D-6E8A-4147-A177-3AD203B41FA5}">
                      <a16:colId xmlns:a16="http://schemas.microsoft.com/office/drawing/2014/main" val="2927707007"/>
                    </a:ext>
                  </a:extLst>
                </a:gridCol>
                <a:gridCol w="822960">
                  <a:extLst>
                    <a:ext uri="{9D8B030D-6E8A-4147-A177-3AD203B41FA5}">
                      <a16:colId xmlns:a16="http://schemas.microsoft.com/office/drawing/2014/main" val="723538994"/>
                    </a:ext>
                  </a:extLst>
                </a:gridCol>
                <a:gridCol w="822960">
                  <a:extLst>
                    <a:ext uri="{9D8B030D-6E8A-4147-A177-3AD203B41FA5}">
                      <a16:colId xmlns:a16="http://schemas.microsoft.com/office/drawing/2014/main" val="837452108"/>
                    </a:ext>
                  </a:extLst>
                </a:gridCol>
                <a:gridCol w="822960">
                  <a:extLst>
                    <a:ext uri="{9D8B030D-6E8A-4147-A177-3AD203B41FA5}">
                      <a16:colId xmlns:a16="http://schemas.microsoft.com/office/drawing/2014/main" val="1029094040"/>
                    </a:ext>
                  </a:extLst>
                </a:gridCol>
                <a:gridCol w="822960">
                  <a:extLst>
                    <a:ext uri="{9D8B030D-6E8A-4147-A177-3AD203B41FA5}">
                      <a16:colId xmlns:a16="http://schemas.microsoft.com/office/drawing/2014/main" val="1439077761"/>
                    </a:ext>
                  </a:extLst>
                </a:gridCol>
                <a:gridCol w="411480">
                  <a:extLst>
                    <a:ext uri="{9D8B030D-6E8A-4147-A177-3AD203B41FA5}">
                      <a16:colId xmlns:a16="http://schemas.microsoft.com/office/drawing/2014/main" val="1108236478"/>
                    </a:ext>
                  </a:extLst>
                </a:gridCol>
                <a:gridCol w="822960">
                  <a:extLst>
                    <a:ext uri="{9D8B030D-6E8A-4147-A177-3AD203B41FA5}">
                      <a16:colId xmlns:a16="http://schemas.microsoft.com/office/drawing/2014/main" val="261717114"/>
                    </a:ext>
                  </a:extLst>
                </a:gridCol>
                <a:gridCol w="822960">
                  <a:extLst>
                    <a:ext uri="{9D8B030D-6E8A-4147-A177-3AD203B41FA5}">
                      <a16:colId xmlns:a16="http://schemas.microsoft.com/office/drawing/2014/main" val="2695405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324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100370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035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815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1030091116"/>
                  </a:ext>
                </a:extLst>
              </a:tr>
            </a:tbl>
          </a:graphicData>
        </a:graphic>
      </p:graphicFrame>
      <p:sp>
        <p:nvSpPr>
          <p:cNvPr id="4" name="Text Placeholder 3">
            <a:extLst>
              <a:ext uri="{FF2B5EF4-FFF2-40B4-BE49-F238E27FC236}">
                <a16:creationId xmlns:a16="http://schemas.microsoft.com/office/drawing/2014/main" id="{4D5CEBAA-A20B-45E1-B9D1-3B49071562A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50078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00274-93F3-45CA-B2E9-D3F3BEB5BCB4}"/>
              </a:ext>
            </a:extLst>
          </p:cNvPr>
          <p:cNvSpPr>
            <a:spLocks noGrp="1"/>
          </p:cNvSpPr>
          <p:nvPr>
            <p:ph type="title"/>
          </p:nvPr>
        </p:nvSpPr>
        <p:spPr/>
        <p:txBody>
          <a:bodyPr/>
          <a:lstStyle/>
          <a:p>
            <a:r>
              <a:rPr lang="de-DE"/>
              <a:t>Facebook Eigene Posts - Potenzielle Reichweite - Export | Treckerfahrer dürfen das - 2 of 6</a:t>
            </a:r>
            <a:endParaRPr lang="en-US"/>
          </a:p>
        </p:txBody>
      </p:sp>
      <p:graphicFrame>
        <p:nvGraphicFramePr>
          <p:cNvPr id="5" name="Table Placeholder 4">
            <a:extLst>
              <a:ext uri="{FF2B5EF4-FFF2-40B4-BE49-F238E27FC236}">
                <a16:creationId xmlns:a16="http://schemas.microsoft.com/office/drawing/2014/main" id="{C078844E-C02F-4273-9D41-ACD806855014}"/>
              </a:ext>
            </a:extLst>
          </p:cNvPr>
          <p:cNvGraphicFramePr>
            <a:graphicFrameLocks noGrp="1"/>
          </p:cNvGraphicFramePr>
          <p:nvPr>
            <p:ph type="tbl" sz="quarter" idx="13"/>
            <p:extLst>
              <p:ext uri="{D42A27DB-BD31-4B8C-83A1-F6EECF244321}">
                <p14:modId xmlns:p14="http://schemas.microsoft.com/office/powerpoint/2010/main" val="4164886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5936675"/>
                    </a:ext>
                  </a:extLst>
                </a:gridCol>
                <a:gridCol w="822960">
                  <a:extLst>
                    <a:ext uri="{9D8B030D-6E8A-4147-A177-3AD203B41FA5}">
                      <a16:colId xmlns:a16="http://schemas.microsoft.com/office/drawing/2014/main" val="1739508959"/>
                    </a:ext>
                  </a:extLst>
                </a:gridCol>
                <a:gridCol w="822960">
                  <a:extLst>
                    <a:ext uri="{9D8B030D-6E8A-4147-A177-3AD203B41FA5}">
                      <a16:colId xmlns:a16="http://schemas.microsoft.com/office/drawing/2014/main" val="3181398382"/>
                    </a:ext>
                  </a:extLst>
                </a:gridCol>
                <a:gridCol w="822960">
                  <a:extLst>
                    <a:ext uri="{9D8B030D-6E8A-4147-A177-3AD203B41FA5}">
                      <a16:colId xmlns:a16="http://schemas.microsoft.com/office/drawing/2014/main" val="25076590"/>
                    </a:ext>
                  </a:extLst>
                </a:gridCol>
                <a:gridCol w="822960">
                  <a:extLst>
                    <a:ext uri="{9D8B030D-6E8A-4147-A177-3AD203B41FA5}">
                      <a16:colId xmlns:a16="http://schemas.microsoft.com/office/drawing/2014/main" val="376390070"/>
                    </a:ext>
                  </a:extLst>
                </a:gridCol>
                <a:gridCol w="822960">
                  <a:extLst>
                    <a:ext uri="{9D8B030D-6E8A-4147-A177-3AD203B41FA5}">
                      <a16:colId xmlns:a16="http://schemas.microsoft.com/office/drawing/2014/main" val="1321119569"/>
                    </a:ext>
                  </a:extLst>
                </a:gridCol>
                <a:gridCol w="411480">
                  <a:extLst>
                    <a:ext uri="{9D8B030D-6E8A-4147-A177-3AD203B41FA5}">
                      <a16:colId xmlns:a16="http://schemas.microsoft.com/office/drawing/2014/main" val="1144074604"/>
                    </a:ext>
                  </a:extLst>
                </a:gridCol>
                <a:gridCol w="822960">
                  <a:extLst>
                    <a:ext uri="{9D8B030D-6E8A-4147-A177-3AD203B41FA5}">
                      <a16:colId xmlns:a16="http://schemas.microsoft.com/office/drawing/2014/main" val="1775028018"/>
                    </a:ext>
                  </a:extLst>
                </a:gridCol>
                <a:gridCol w="822960">
                  <a:extLst>
                    <a:ext uri="{9D8B030D-6E8A-4147-A177-3AD203B41FA5}">
                      <a16:colId xmlns:a16="http://schemas.microsoft.com/office/drawing/2014/main" val="7232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552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358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310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074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1139461"/>
                  </a:ext>
                </a:extLst>
              </a:tr>
            </a:tbl>
          </a:graphicData>
        </a:graphic>
      </p:graphicFrame>
      <p:sp>
        <p:nvSpPr>
          <p:cNvPr id="4" name="Text Placeholder 3">
            <a:extLst>
              <a:ext uri="{FF2B5EF4-FFF2-40B4-BE49-F238E27FC236}">
                <a16:creationId xmlns:a16="http://schemas.microsoft.com/office/drawing/2014/main" id="{5516C81C-D34B-4987-A8B5-9171373E5AF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4995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19F7F-492C-487B-98B4-6B4E4013690B}"/>
              </a:ext>
            </a:extLst>
          </p:cNvPr>
          <p:cNvSpPr>
            <a:spLocks noGrp="1"/>
          </p:cNvSpPr>
          <p:nvPr>
            <p:ph type="title"/>
          </p:nvPr>
        </p:nvSpPr>
        <p:spPr/>
        <p:txBody>
          <a:bodyPr/>
          <a:lstStyle/>
          <a:p>
            <a:r>
              <a:rPr lang="de-DE"/>
              <a:t>Facebook Eigene Posts - Potenzielle Reichweite - Export | Treckerfahrer dürfen das - 3 of 6</a:t>
            </a:r>
            <a:endParaRPr lang="en-US"/>
          </a:p>
        </p:txBody>
      </p:sp>
      <p:graphicFrame>
        <p:nvGraphicFramePr>
          <p:cNvPr id="5" name="Table Placeholder 4">
            <a:extLst>
              <a:ext uri="{FF2B5EF4-FFF2-40B4-BE49-F238E27FC236}">
                <a16:creationId xmlns:a16="http://schemas.microsoft.com/office/drawing/2014/main" id="{9269B43E-9F7C-4919-A098-0EDB6F56D74F}"/>
              </a:ext>
            </a:extLst>
          </p:cNvPr>
          <p:cNvGraphicFramePr>
            <a:graphicFrameLocks noGrp="1"/>
          </p:cNvGraphicFramePr>
          <p:nvPr>
            <p:ph type="tbl" sz="quarter" idx="13"/>
            <p:extLst>
              <p:ext uri="{D42A27DB-BD31-4B8C-83A1-F6EECF244321}">
                <p14:modId xmlns:p14="http://schemas.microsoft.com/office/powerpoint/2010/main" val="288534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8494780"/>
                    </a:ext>
                  </a:extLst>
                </a:gridCol>
                <a:gridCol w="822960">
                  <a:extLst>
                    <a:ext uri="{9D8B030D-6E8A-4147-A177-3AD203B41FA5}">
                      <a16:colId xmlns:a16="http://schemas.microsoft.com/office/drawing/2014/main" val="4270950163"/>
                    </a:ext>
                  </a:extLst>
                </a:gridCol>
                <a:gridCol w="822960">
                  <a:extLst>
                    <a:ext uri="{9D8B030D-6E8A-4147-A177-3AD203B41FA5}">
                      <a16:colId xmlns:a16="http://schemas.microsoft.com/office/drawing/2014/main" val="3021961610"/>
                    </a:ext>
                  </a:extLst>
                </a:gridCol>
                <a:gridCol w="822960">
                  <a:extLst>
                    <a:ext uri="{9D8B030D-6E8A-4147-A177-3AD203B41FA5}">
                      <a16:colId xmlns:a16="http://schemas.microsoft.com/office/drawing/2014/main" val="2288208033"/>
                    </a:ext>
                  </a:extLst>
                </a:gridCol>
                <a:gridCol w="822960">
                  <a:extLst>
                    <a:ext uri="{9D8B030D-6E8A-4147-A177-3AD203B41FA5}">
                      <a16:colId xmlns:a16="http://schemas.microsoft.com/office/drawing/2014/main" val="1457308039"/>
                    </a:ext>
                  </a:extLst>
                </a:gridCol>
                <a:gridCol w="822960">
                  <a:extLst>
                    <a:ext uri="{9D8B030D-6E8A-4147-A177-3AD203B41FA5}">
                      <a16:colId xmlns:a16="http://schemas.microsoft.com/office/drawing/2014/main" val="2308699003"/>
                    </a:ext>
                  </a:extLst>
                </a:gridCol>
                <a:gridCol w="411480">
                  <a:extLst>
                    <a:ext uri="{9D8B030D-6E8A-4147-A177-3AD203B41FA5}">
                      <a16:colId xmlns:a16="http://schemas.microsoft.com/office/drawing/2014/main" val="2636629985"/>
                    </a:ext>
                  </a:extLst>
                </a:gridCol>
                <a:gridCol w="822960">
                  <a:extLst>
                    <a:ext uri="{9D8B030D-6E8A-4147-A177-3AD203B41FA5}">
                      <a16:colId xmlns:a16="http://schemas.microsoft.com/office/drawing/2014/main" val="4132470524"/>
                    </a:ext>
                  </a:extLst>
                </a:gridCol>
                <a:gridCol w="822960">
                  <a:extLst>
                    <a:ext uri="{9D8B030D-6E8A-4147-A177-3AD203B41FA5}">
                      <a16:colId xmlns:a16="http://schemas.microsoft.com/office/drawing/2014/main" val="49022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8649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656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035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312062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22:00:00</a:t>
                      </a:r>
                    </a:p>
                  </a:txBody>
                  <a:tcPr/>
                </a:tc>
                <a:extLst>
                  <a:ext uri="{0D108BD9-81ED-4DB2-BD59-A6C34878D82A}">
                    <a16:rowId xmlns:a16="http://schemas.microsoft.com/office/drawing/2014/main" val="1526531773"/>
                  </a:ext>
                </a:extLst>
              </a:tr>
            </a:tbl>
          </a:graphicData>
        </a:graphic>
      </p:graphicFrame>
      <p:sp>
        <p:nvSpPr>
          <p:cNvPr id="4" name="Text Placeholder 3">
            <a:extLst>
              <a:ext uri="{FF2B5EF4-FFF2-40B4-BE49-F238E27FC236}">
                <a16:creationId xmlns:a16="http://schemas.microsoft.com/office/drawing/2014/main" id="{26119E96-DB9F-4F8D-B6EA-B7C8D9AC194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51688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5121B-476A-4A63-9E77-76C48637ED2D}"/>
              </a:ext>
            </a:extLst>
          </p:cNvPr>
          <p:cNvSpPr>
            <a:spLocks noGrp="1"/>
          </p:cNvSpPr>
          <p:nvPr>
            <p:ph type="title"/>
          </p:nvPr>
        </p:nvSpPr>
        <p:spPr/>
        <p:txBody>
          <a:bodyPr/>
          <a:lstStyle/>
          <a:p>
            <a:r>
              <a:rPr lang="de-DE"/>
              <a:t>Facebook Eigene Posts - Potenzielle Reichweite - Export | Treckerfahrer dürfen das - 4 of 6</a:t>
            </a:r>
            <a:endParaRPr lang="en-US"/>
          </a:p>
        </p:txBody>
      </p:sp>
      <p:graphicFrame>
        <p:nvGraphicFramePr>
          <p:cNvPr id="5" name="Table Placeholder 4">
            <a:extLst>
              <a:ext uri="{FF2B5EF4-FFF2-40B4-BE49-F238E27FC236}">
                <a16:creationId xmlns:a16="http://schemas.microsoft.com/office/drawing/2014/main" id="{A712A8CA-EBCF-4F7A-BEF6-E3C5B3DCC7EA}"/>
              </a:ext>
            </a:extLst>
          </p:cNvPr>
          <p:cNvGraphicFramePr>
            <a:graphicFrameLocks noGrp="1"/>
          </p:cNvGraphicFramePr>
          <p:nvPr>
            <p:ph type="tbl" sz="quarter" idx="13"/>
            <p:extLst>
              <p:ext uri="{D42A27DB-BD31-4B8C-83A1-F6EECF244321}">
                <p14:modId xmlns:p14="http://schemas.microsoft.com/office/powerpoint/2010/main" val="418237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0569356"/>
                    </a:ext>
                  </a:extLst>
                </a:gridCol>
                <a:gridCol w="822960">
                  <a:extLst>
                    <a:ext uri="{9D8B030D-6E8A-4147-A177-3AD203B41FA5}">
                      <a16:colId xmlns:a16="http://schemas.microsoft.com/office/drawing/2014/main" val="1839055272"/>
                    </a:ext>
                  </a:extLst>
                </a:gridCol>
                <a:gridCol w="822960">
                  <a:extLst>
                    <a:ext uri="{9D8B030D-6E8A-4147-A177-3AD203B41FA5}">
                      <a16:colId xmlns:a16="http://schemas.microsoft.com/office/drawing/2014/main" val="1456361858"/>
                    </a:ext>
                  </a:extLst>
                </a:gridCol>
                <a:gridCol w="822960">
                  <a:extLst>
                    <a:ext uri="{9D8B030D-6E8A-4147-A177-3AD203B41FA5}">
                      <a16:colId xmlns:a16="http://schemas.microsoft.com/office/drawing/2014/main" val="1572290415"/>
                    </a:ext>
                  </a:extLst>
                </a:gridCol>
                <a:gridCol w="822960">
                  <a:extLst>
                    <a:ext uri="{9D8B030D-6E8A-4147-A177-3AD203B41FA5}">
                      <a16:colId xmlns:a16="http://schemas.microsoft.com/office/drawing/2014/main" val="1876261538"/>
                    </a:ext>
                  </a:extLst>
                </a:gridCol>
                <a:gridCol w="822960">
                  <a:extLst>
                    <a:ext uri="{9D8B030D-6E8A-4147-A177-3AD203B41FA5}">
                      <a16:colId xmlns:a16="http://schemas.microsoft.com/office/drawing/2014/main" val="2140961475"/>
                    </a:ext>
                  </a:extLst>
                </a:gridCol>
                <a:gridCol w="411480">
                  <a:extLst>
                    <a:ext uri="{9D8B030D-6E8A-4147-A177-3AD203B41FA5}">
                      <a16:colId xmlns:a16="http://schemas.microsoft.com/office/drawing/2014/main" val="1972367650"/>
                    </a:ext>
                  </a:extLst>
                </a:gridCol>
                <a:gridCol w="822960">
                  <a:extLst>
                    <a:ext uri="{9D8B030D-6E8A-4147-A177-3AD203B41FA5}">
                      <a16:colId xmlns:a16="http://schemas.microsoft.com/office/drawing/2014/main" val="1066913631"/>
                    </a:ext>
                  </a:extLst>
                </a:gridCol>
                <a:gridCol w="822960">
                  <a:extLst>
                    <a:ext uri="{9D8B030D-6E8A-4147-A177-3AD203B41FA5}">
                      <a16:colId xmlns:a16="http://schemas.microsoft.com/office/drawing/2014/main" val="3775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8754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532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346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 07:00:00</a:t>
                      </a:r>
                    </a:p>
                  </a:txBody>
                  <a:tcPr/>
                </a:tc>
                <a:extLst>
                  <a:ext uri="{0D108BD9-81ED-4DB2-BD59-A6C34878D82A}">
                    <a16:rowId xmlns:a16="http://schemas.microsoft.com/office/drawing/2014/main" val="2567997231"/>
                  </a:ext>
                </a:extLst>
              </a:tr>
            </a:tbl>
          </a:graphicData>
        </a:graphic>
      </p:graphicFrame>
      <p:sp>
        <p:nvSpPr>
          <p:cNvPr id="4" name="Text Placeholder 3">
            <a:extLst>
              <a:ext uri="{FF2B5EF4-FFF2-40B4-BE49-F238E27FC236}">
                <a16:creationId xmlns:a16="http://schemas.microsoft.com/office/drawing/2014/main" id="{FFE0CF12-4C2C-4C77-8ACB-E44DB068503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92302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5C550-6BD6-4AC5-B4C0-5D8844CFECEC}"/>
              </a:ext>
            </a:extLst>
          </p:cNvPr>
          <p:cNvSpPr>
            <a:spLocks noGrp="1"/>
          </p:cNvSpPr>
          <p:nvPr>
            <p:ph type="title"/>
          </p:nvPr>
        </p:nvSpPr>
        <p:spPr/>
        <p:txBody>
          <a:bodyPr/>
          <a:lstStyle/>
          <a:p>
            <a:r>
              <a:rPr lang="de-DE"/>
              <a:t>Facebook Eigene Posts - Potenzielle Reichweite - Export | Treckerfahrer dürfen das - 5 of 6</a:t>
            </a:r>
            <a:endParaRPr lang="en-US"/>
          </a:p>
        </p:txBody>
      </p:sp>
      <p:graphicFrame>
        <p:nvGraphicFramePr>
          <p:cNvPr id="5" name="Table Placeholder 4">
            <a:extLst>
              <a:ext uri="{FF2B5EF4-FFF2-40B4-BE49-F238E27FC236}">
                <a16:creationId xmlns:a16="http://schemas.microsoft.com/office/drawing/2014/main" id="{B25AB200-CC15-45E8-973D-D463B8A82077}"/>
              </a:ext>
            </a:extLst>
          </p:cNvPr>
          <p:cNvGraphicFramePr>
            <a:graphicFrameLocks noGrp="1"/>
          </p:cNvGraphicFramePr>
          <p:nvPr>
            <p:ph type="tbl" sz="quarter" idx="13"/>
            <p:extLst>
              <p:ext uri="{D42A27DB-BD31-4B8C-83A1-F6EECF244321}">
                <p14:modId xmlns:p14="http://schemas.microsoft.com/office/powerpoint/2010/main" val="2811048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4611264"/>
                    </a:ext>
                  </a:extLst>
                </a:gridCol>
                <a:gridCol w="822960">
                  <a:extLst>
                    <a:ext uri="{9D8B030D-6E8A-4147-A177-3AD203B41FA5}">
                      <a16:colId xmlns:a16="http://schemas.microsoft.com/office/drawing/2014/main" val="3153014989"/>
                    </a:ext>
                  </a:extLst>
                </a:gridCol>
                <a:gridCol w="822960">
                  <a:extLst>
                    <a:ext uri="{9D8B030D-6E8A-4147-A177-3AD203B41FA5}">
                      <a16:colId xmlns:a16="http://schemas.microsoft.com/office/drawing/2014/main" val="1706045455"/>
                    </a:ext>
                  </a:extLst>
                </a:gridCol>
                <a:gridCol w="822960">
                  <a:extLst>
                    <a:ext uri="{9D8B030D-6E8A-4147-A177-3AD203B41FA5}">
                      <a16:colId xmlns:a16="http://schemas.microsoft.com/office/drawing/2014/main" val="2944062847"/>
                    </a:ext>
                  </a:extLst>
                </a:gridCol>
                <a:gridCol w="822960">
                  <a:extLst>
                    <a:ext uri="{9D8B030D-6E8A-4147-A177-3AD203B41FA5}">
                      <a16:colId xmlns:a16="http://schemas.microsoft.com/office/drawing/2014/main" val="1253435049"/>
                    </a:ext>
                  </a:extLst>
                </a:gridCol>
                <a:gridCol w="822960">
                  <a:extLst>
                    <a:ext uri="{9D8B030D-6E8A-4147-A177-3AD203B41FA5}">
                      <a16:colId xmlns:a16="http://schemas.microsoft.com/office/drawing/2014/main" val="1177349425"/>
                    </a:ext>
                  </a:extLst>
                </a:gridCol>
                <a:gridCol w="411480">
                  <a:extLst>
                    <a:ext uri="{9D8B030D-6E8A-4147-A177-3AD203B41FA5}">
                      <a16:colId xmlns:a16="http://schemas.microsoft.com/office/drawing/2014/main" val="1581053728"/>
                    </a:ext>
                  </a:extLst>
                </a:gridCol>
                <a:gridCol w="822960">
                  <a:extLst>
                    <a:ext uri="{9D8B030D-6E8A-4147-A177-3AD203B41FA5}">
                      <a16:colId xmlns:a16="http://schemas.microsoft.com/office/drawing/2014/main" val="2999237014"/>
                    </a:ext>
                  </a:extLst>
                </a:gridCol>
                <a:gridCol w="822960">
                  <a:extLst>
                    <a:ext uri="{9D8B030D-6E8A-4147-A177-3AD203B41FA5}">
                      <a16:colId xmlns:a16="http://schemas.microsoft.com/office/drawing/2014/main" val="235905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8677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634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633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321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- 2018-08-21 07:00:02 </a:t>
                      </a:r>
                      <a:r>
                        <a:rPr kumimoji="0" lang="de-DE" sz="1000" b="0" i="0" u="none" strike="noStrike" kern="1200" cap="none" spc="0" normalizeH="0" baseline="0" noProof="0">
                          <a:ln>
                            <a:noFill/>
                          </a:ln>
                          <a:solidFill>
                            <a:prstClr val="black"/>
                          </a:solidFill>
                          <a:effectLst/>
                          <a:uLnTx/>
                          <a:uFillTx/>
                          <a:latin typeface="+mn-lt"/>
                          <a:ea typeface="+mn-ea"/>
                          <a:cs typeface="+mn-cs"/>
                        </a:rPr>
                        <a:t> 
 Ein roter Johnny? Gibt's nicht! Doch!! Hier!!!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8831782"/>
                  </a:ext>
                </a:extLst>
              </a:tr>
            </a:tbl>
          </a:graphicData>
        </a:graphic>
      </p:graphicFrame>
      <p:sp>
        <p:nvSpPr>
          <p:cNvPr id="4" name="Text Placeholder 3">
            <a:extLst>
              <a:ext uri="{FF2B5EF4-FFF2-40B4-BE49-F238E27FC236}">
                <a16:creationId xmlns:a16="http://schemas.microsoft.com/office/drawing/2014/main" id="{E6540C79-3949-4A05-8480-8EC0DC07FAF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78561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2D2EA-95FA-495E-B1FD-BF5104628506}"/>
              </a:ext>
            </a:extLst>
          </p:cNvPr>
          <p:cNvSpPr>
            <a:spLocks noGrp="1"/>
          </p:cNvSpPr>
          <p:nvPr>
            <p:ph type="title"/>
          </p:nvPr>
        </p:nvSpPr>
        <p:spPr/>
        <p:txBody>
          <a:bodyPr/>
          <a:lstStyle/>
          <a:p>
            <a:r>
              <a:rPr lang="de-DE"/>
              <a:t>Facebook Eigene Posts - Potenzielle Reichweite - Export | Treckerfahrer dürfen das - 6 of 6</a:t>
            </a:r>
            <a:endParaRPr lang="en-US"/>
          </a:p>
        </p:txBody>
      </p:sp>
      <p:graphicFrame>
        <p:nvGraphicFramePr>
          <p:cNvPr id="5" name="Table Placeholder 4">
            <a:extLst>
              <a:ext uri="{FF2B5EF4-FFF2-40B4-BE49-F238E27FC236}">
                <a16:creationId xmlns:a16="http://schemas.microsoft.com/office/drawing/2014/main" id="{A33C8EE1-F816-4B6D-9103-3830A4A22FF5}"/>
              </a:ext>
            </a:extLst>
          </p:cNvPr>
          <p:cNvGraphicFramePr>
            <a:graphicFrameLocks noGrp="1"/>
          </p:cNvGraphicFramePr>
          <p:nvPr>
            <p:ph type="tbl" sz="quarter" idx="13"/>
            <p:extLst>
              <p:ext uri="{D42A27DB-BD31-4B8C-83A1-F6EECF244321}">
                <p14:modId xmlns:p14="http://schemas.microsoft.com/office/powerpoint/2010/main" val="335245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30833"/>
                    </a:ext>
                  </a:extLst>
                </a:gridCol>
                <a:gridCol w="822960">
                  <a:extLst>
                    <a:ext uri="{9D8B030D-6E8A-4147-A177-3AD203B41FA5}">
                      <a16:colId xmlns:a16="http://schemas.microsoft.com/office/drawing/2014/main" val="1691904143"/>
                    </a:ext>
                  </a:extLst>
                </a:gridCol>
                <a:gridCol w="822960">
                  <a:extLst>
                    <a:ext uri="{9D8B030D-6E8A-4147-A177-3AD203B41FA5}">
                      <a16:colId xmlns:a16="http://schemas.microsoft.com/office/drawing/2014/main" val="349808602"/>
                    </a:ext>
                  </a:extLst>
                </a:gridCol>
                <a:gridCol w="822960">
                  <a:extLst>
                    <a:ext uri="{9D8B030D-6E8A-4147-A177-3AD203B41FA5}">
                      <a16:colId xmlns:a16="http://schemas.microsoft.com/office/drawing/2014/main" val="1454506912"/>
                    </a:ext>
                  </a:extLst>
                </a:gridCol>
                <a:gridCol w="822960">
                  <a:extLst>
                    <a:ext uri="{9D8B030D-6E8A-4147-A177-3AD203B41FA5}">
                      <a16:colId xmlns:a16="http://schemas.microsoft.com/office/drawing/2014/main" val="3798097521"/>
                    </a:ext>
                  </a:extLst>
                </a:gridCol>
                <a:gridCol w="822960">
                  <a:extLst>
                    <a:ext uri="{9D8B030D-6E8A-4147-A177-3AD203B41FA5}">
                      <a16:colId xmlns:a16="http://schemas.microsoft.com/office/drawing/2014/main" val="1167146241"/>
                    </a:ext>
                  </a:extLst>
                </a:gridCol>
                <a:gridCol w="411480">
                  <a:extLst>
                    <a:ext uri="{9D8B030D-6E8A-4147-A177-3AD203B41FA5}">
                      <a16:colId xmlns:a16="http://schemas.microsoft.com/office/drawing/2014/main" val="2304695845"/>
                    </a:ext>
                  </a:extLst>
                </a:gridCol>
                <a:gridCol w="822960">
                  <a:extLst>
                    <a:ext uri="{9D8B030D-6E8A-4147-A177-3AD203B41FA5}">
                      <a16:colId xmlns:a16="http://schemas.microsoft.com/office/drawing/2014/main" val="915325983"/>
                    </a:ext>
                  </a:extLst>
                </a:gridCol>
                <a:gridCol w="822960">
                  <a:extLst>
                    <a:ext uri="{9D8B030D-6E8A-4147-A177-3AD203B41FA5}">
                      <a16:colId xmlns:a16="http://schemas.microsoft.com/office/drawing/2014/main" val="1470296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5108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21:00:00</a:t>
                      </a:r>
                    </a:p>
                  </a:txBody>
                  <a:tcPr/>
                </a:tc>
                <a:extLst>
                  <a:ext uri="{0D108BD9-81ED-4DB2-BD59-A6C34878D82A}">
                    <a16:rowId xmlns:a16="http://schemas.microsoft.com/office/drawing/2014/main" val="1013989551"/>
                  </a:ext>
                </a:extLst>
              </a:tr>
            </a:tbl>
          </a:graphicData>
        </a:graphic>
      </p:graphicFrame>
      <p:sp>
        <p:nvSpPr>
          <p:cNvPr id="4" name="Text Placeholder 3">
            <a:extLst>
              <a:ext uri="{FF2B5EF4-FFF2-40B4-BE49-F238E27FC236}">
                <a16:creationId xmlns:a16="http://schemas.microsoft.com/office/drawing/2014/main" id="{C6D24A6B-BFF5-4CD6-A818-4B28513DF3C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95251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B2A4-08F6-4E2B-BF11-93E902920DB6}"/>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734C6213-F799-4328-A575-202CC02C83A5}"/>
              </a:ext>
            </a:extLst>
          </p:cNvPr>
          <p:cNvGraphicFramePr>
            <a:graphicFrameLocks noGrp="1"/>
          </p:cNvGraphicFramePr>
          <p:nvPr>
            <p:ph type="tbl" sz="quarter" idx="13"/>
            <p:extLst>
              <p:ext uri="{D42A27DB-BD31-4B8C-83A1-F6EECF244321}">
                <p14:modId xmlns:p14="http://schemas.microsoft.com/office/powerpoint/2010/main" val="61668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1182577"/>
                    </a:ext>
                  </a:extLst>
                </a:gridCol>
                <a:gridCol w="822960">
                  <a:extLst>
                    <a:ext uri="{9D8B030D-6E8A-4147-A177-3AD203B41FA5}">
                      <a16:colId xmlns:a16="http://schemas.microsoft.com/office/drawing/2014/main" val="1307348272"/>
                    </a:ext>
                  </a:extLst>
                </a:gridCol>
                <a:gridCol w="822960">
                  <a:extLst>
                    <a:ext uri="{9D8B030D-6E8A-4147-A177-3AD203B41FA5}">
                      <a16:colId xmlns:a16="http://schemas.microsoft.com/office/drawing/2014/main" val="849347515"/>
                    </a:ext>
                  </a:extLst>
                </a:gridCol>
                <a:gridCol w="822960">
                  <a:extLst>
                    <a:ext uri="{9D8B030D-6E8A-4147-A177-3AD203B41FA5}">
                      <a16:colId xmlns:a16="http://schemas.microsoft.com/office/drawing/2014/main" val="2296200842"/>
                    </a:ext>
                  </a:extLst>
                </a:gridCol>
                <a:gridCol w="822960">
                  <a:extLst>
                    <a:ext uri="{9D8B030D-6E8A-4147-A177-3AD203B41FA5}">
                      <a16:colId xmlns:a16="http://schemas.microsoft.com/office/drawing/2014/main" val="1364436658"/>
                    </a:ext>
                  </a:extLst>
                </a:gridCol>
                <a:gridCol w="493776">
                  <a:extLst>
                    <a:ext uri="{9D8B030D-6E8A-4147-A177-3AD203B41FA5}">
                      <a16:colId xmlns:a16="http://schemas.microsoft.com/office/drawing/2014/main" val="246670270"/>
                    </a:ext>
                  </a:extLst>
                </a:gridCol>
                <a:gridCol w="493776">
                  <a:extLst>
                    <a:ext uri="{9D8B030D-6E8A-4147-A177-3AD203B41FA5}">
                      <a16:colId xmlns:a16="http://schemas.microsoft.com/office/drawing/2014/main" val="4251371407"/>
                    </a:ext>
                  </a:extLst>
                </a:gridCol>
                <a:gridCol w="493776">
                  <a:extLst>
                    <a:ext uri="{9D8B030D-6E8A-4147-A177-3AD203B41FA5}">
                      <a16:colId xmlns:a16="http://schemas.microsoft.com/office/drawing/2014/main" val="77517635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04674903"/>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486143509"/>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2268223"/>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87789853"/>
                  </a:ext>
                </a:extLst>
              </a:tr>
              <a:tr h="370840">
                <a:tc>
                  <a:txBody>
                    <a:bodyPr/>
                    <a:lstStyle/>
                    <a:p>
                      <a:r>
                        <a:rPr lang="de-DE" sz="1000" b="1"/>
                        <a:t> Treckerfahrer dürfen das - 2018-04-07 13:00:00 </a:t>
                      </a:r>
                      <a:r>
                        <a:rPr lang="de-DE" sz="1000"/>
                        <a:t> 
 Es geht noch schneller, aber wie? Dr. Trecker  weiß einfachen Rat</a:t>
                      </a:r>
                      <a:endParaRPr lang="en-US" sz="1000"/>
                    </a:p>
                  </a:txBody>
                  <a:tcPr/>
                </a:tc>
                <a:tc>
                  <a:txBody>
                    <a:bodyPr/>
                    <a:lstStyle/>
                    <a:p>
                      <a:r>
                        <a:rPr lang="en-US" sz="1000"/>
                        <a:t>104895</a:t>
                      </a:r>
                    </a:p>
                  </a:txBody>
                  <a:tcPr/>
                </a:tc>
                <a:tc>
                  <a:txBody>
                    <a:bodyPr/>
                    <a:lstStyle/>
                    <a:p>
                      <a:r>
                        <a:rPr lang="en-US" sz="1000"/>
                        <a:t>366156</a:t>
                      </a:r>
                    </a:p>
                  </a:txBody>
                  <a:tcPr/>
                </a:tc>
                <a:tc>
                  <a:txBody>
                    <a:bodyPr/>
                    <a:lstStyle/>
                    <a:p>
                      <a:r>
                        <a:rPr lang="en-US" sz="1000"/>
                        <a:t>28.6 %</a:t>
                      </a:r>
                    </a:p>
                  </a:txBody>
                  <a:tcPr/>
                </a:tc>
                <a:tc>
                  <a:txBody>
                    <a:bodyPr/>
                    <a:lstStyle/>
                    <a:p>
                      <a:r>
                        <a:rPr lang="en-US" sz="1000"/>
                        <a:t>740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50430250"/>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68995957"/>
                  </a:ext>
                </a:extLst>
              </a:tr>
            </a:tbl>
          </a:graphicData>
        </a:graphic>
      </p:graphicFrame>
      <p:sp>
        <p:nvSpPr>
          <p:cNvPr id="4" name="Text Placeholder 3">
            <a:extLst>
              <a:ext uri="{FF2B5EF4-FFF2-40B4-BE49-F238E27FC236}">
                <a16:creationId xmlns:a16="http://schemas.microsoft.com/office/drawing/2014/main" id="{0FBA457F-9E5F-43AD-9012-8109938B93C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674435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406C0-EEAC-41A1-BC0E-7151A3BC2EB4}"/>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5BDA29C0-0B12-46AA-BA69-C9161DE0A4C7}"/>
              </a:ext>
            </a:extLst>
          </p:cNvPr>
          <p:cNvGraphicFramePr>
            <a:graphicFrameLocks noGrp="1"/>
          </p:cNvGraphicFramePr>
          <p:nvPr>
            <p:ph type="tbl" sz="quarter" idx="13"/>
            <p:extLst>
              <p:ext uri="{D42A27DB-BD31-4B8C-83A1-F6EECF244321}">
                <p14:modId xmlns:p14="http://schemas.microsoft.com/office/powerpoint/2010/main" val="4262411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31847701"/>
                    </a:ext>
                  </a:extLst>
                </a:gridCol>
                <a:gridCol w="822960">
                  <a:extLst>
                    <a:ext uri="{9D8B030D-6E8A-4147-A177-3AD203B41FA5}">
                      <a16:colId xmlns:a16="http://schemas.microsoft.com/office/drawing/2014/main" val="2242513612"/>
                    </a:ext>
                  </a:extLst>
                </a:gridCol>
                <a:gridCol w="822960">
                  <a:extLst>
                    <a:ext uri="{9D8B030D-6E8A-4147-A177-3AD203B41FA5}">
                      <a16:colId xmlns:a16="http://schemas.microsoft.com/office/drawing/2014/main" val="3694897344"/>
                    </a:ext>
                  </a:extLst>
                </a:gridCol>
                <a:gridCol w="822960">
                  <a:extLst>
                    <a:ext uri="{9D8B030D-6E8A-4147-A177-3AD203B41FA5}">
                      <a16:colId xmlns:a16="http://schemas.microsoft.com/office/drawing/2014/main" val="1170629011"/>
                    </a:ext>
                  </a:extLst>
                </a:gridCol>
                <a:gridCol w="822960">
                  <a:extLst>
                    <a:ext uri="{9D8B030D-6E8A-4147-A177-3AD203B41FA5}">
                      <a16:colId xmlns:a16="http://schemas.microsoft.com/office/drawing/2014/main" val="671500432"/>
                    </a:ext>
                  </a:extLst>
                </a:gridCol>
                <a:gridCol w="822960">
                  <a:extLst>
                    <a:ext uri="{9D8B030D-6E8A-4147-A177-3AD203B41FA5}">
                      <a16:colId xmlns:a16="http://schemas.microsoft.com/office/drawing/2014/main" val="3709673113"/>
                    </a:ext>
                  </a:extLst>
                </a:gridCol>
                <a:gridCol w="822960">
                  <a:extLst>
                    <a:ext uri="{9D8B030D-6E8A-4147-A177-3AD203B41FA5}">
                      <a16:colId xmlns:a16="http://schemas.microsoft.com/office/drawing/2014/main" val="2423520248"/>
                    </a:ext>
                  </a:extLst>
                </a:gridCol>
                <a:gridCol w="822960">
                  <a:extLst>
                    <a:ext uri="{9D8B030D-6E8A-4147-A177-3AD203B41FA5}">
                      <a16:colId xmlns:a16="http://schemas.microsoft.com/office/drawing/2014/main" val="322611177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33130647"/>
                  </a:ext>
                </a:extLst>
              </a:tr>
              <a:tr h="370840">
                <a:tc>
                  <a:txBody>
                    <a:bodyPr/>
                    <a:lstStyle/>
                    <a:p>
                      <a:r>
                        <a:rPr lang="de-DE" sz="1000" b="1"/>
                        <a:t> Treckerfahrer dürfen das - 2018-10-07 15:46:21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65763633"/>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93128411"/>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5459138"/>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00803175"/>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5499658"/>
                  </a:ext>
                </a:extLst>
              </a:tr>
            </a:tbl>
          </a:graphicData>
        </a:graphic>
      </p:graphicFrame>
      <p:sp>
        <p:nvSpPr>
          <p:cNvPr id="4" name="Text Placeholder 3">
            <a:extLst>
              <a:ext uri="{FF2B5EF4-FFF2-40B4-BE49-F238E27FC236}">
                <a16:creationId xmlns:a16="http://schemas.microsoft.com/office/drawing/2014/main" id="{F089D297-F079-4D94-B949-0AE847BC653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6982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8721-675F-43D7-8A72-4594D78C935E}"/>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94C6679C-1530-46ED-82B9-FD80690468AB}"/>
              </a:ext>
            </a:extLst>
          </p:cNvPr>
          <p:cNvGraphicFramePr>
            <a:graphicFrameLocks noGrp="1"/>
          </p:cNvGraphicFramePr>
          <p:nvPr>
            <p:ph type="tbl" sz="quarter" idx="13"/>
            <p:extLst>
              <p:ext uri="{D42A27DB-BD31-4B8C-83A1-F6EECF244321}">
                <p14:modId xmlns:p14="http://schemas.microsoft.com/office/powerpoint/2010/main" val="469250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2154234"/>
                    </a:ext>
                  </a:extLst>
                </a:gridCol>
                <a:gridCol w="822960">
                  <a:extLst>
                    <a:ext uri="{9D8B030D-6E8A-4147-A177-3AD203B41FA5}">
                      <a16:colId xmlns:a16="http://schemas.microsoft.com/office/drawing/2014/main" val="3233402060"/>
                    </a:ext>
                  </a:extLst>
                </a:gridCol>
                <a:gridCol w="822960">
                  <a:extLst>
                    <a:ext uri="{9D8B030D-6E8A-4147-A177-3AD203B41FA5}">
                      <a16:colId xmlns:a16="http://schemas.microsoft.com/office/drawing/2014/main" val="3478380738"/>
                    </a:ext>
                  </a:extLst>
                </a:gridCol>
                <a:gridCol w="822960">
                  <a:extLst>
                    <a:ext uri="{9D8B030D-6E8A-4147-A177-3AD203B41FA5}">
                      <a16:colId xmlns:a16="http://schemas.microsoft.com/office/drawing/2014/main" val="2888812821"/>
                    </a:ext>
                  </a:extLst>
                </a:gridCol>
                <a:gridCol w="822960">
                  <a:extLst>
                    <a:ext uri="{9D8B030D-6E8A-4147-A177-3AD203B41FA5}">
                      <a16:colId xmlns:a16="http://schemas.microsoft.com/office/drawing/2014/main" val="3323904765"/>
                    </a:ext>
                  </a:extLst>
                </a:gridCol>
                <a:gridCol w="822960">
                  <a:extLst>
                    <a:ext uri="{9D8B030D-6E8A-4147-A177-3AD203B41FA5}">
                      <a16:colId xmlns:a16="http://schemas.microsoft.com/office/drawing/2014/main" val="3407700576"/>
                    </a:ext>
                  </a:extLst>
                </a:gridCol>
                <a:gridCol w="822960">
                  <a:extLst>
                    <a:ext uri="{9D8B030D-6E8A-4147-A177-3AD203B41FA5}">
                      <a16:colId xmlns:a16="http://schemas.microsoft.com/office/drawing/2014/main" val="2476281506"/>
                    </a:ext>
                  </a:extLst>
                </a:gridCol>
                <a:gridCol w="822960">
                  <a:extLst>
                    <a:ext uri="{9D8B030D-6E8A-4147-A177-3AD203B41FA5}">
                      <a16:colId xmlns:a16="http://schemas.microsoft.com/office/drawing/2014/main" val="3333592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9528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945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500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1047934"/>
                  </a:ext>
                </a:extLst>
              </a:tr>
            </a:tbl>
          </a:graphicData>
        </a:graphic>
      </p:graphicFrame>
      <p:sp>
        <p:nvSpPr>
          <p:cNvPr id="4" name="Text Placeholder 3">
            <a:extLst>
              <a:ext uri="{FF2B5EF4-FFF2-40B4-BE49-F238E27FC236}">
                <a16:creationId xmlns:a16="http://schemas.microsoft.com/office/drawing/2014/main" id="{71111B1D-7558-437E-8630-C2ED48C85F7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60149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F5CC5-ECCF-4F1C-A7E2-3E4388624596}"/>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32B4864E-7A52-483E-A11D-D204188AF3A9}"/>
              </a:ext>
            </a:extLst>
          </p:cNvPr>
          <p:cNvGraphicFramePr>
            <a:graphicFrameLocks noGrp="1"/>
          </p:cNvGraphicFramePr>
          <p:nvPr>
            <p:ph type="tbl" sz="quarter" idx="13"/>
            <p:extLst>
              <p:ext uri="{D42A27DB-BD31-4B8C-83A1-F6EECF244321}">
                <p14:modId xmlns:p14="http://schemas.microsoft.com/office/powerpoint/2010/main" val="2198854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2389902"/>
                    </a:ext>
                  </a:extLst>
                </a:gridCol>
                <a:gridCol w="822960">
                  <a:extLst>
                    <a:ext uri="{9D8B030D-6E8A-4147-A177-3AD203B41FA5}">
                      <a16:colId xmlns:a16="http://schemas.microsoft.com/office/drawing/2014/main" val="4139685608"/>
                    </a:ext>
                  </a:extLst>
                </a:gridCol>
                <a:gridCol w="822960">
                  <a:extLst>
                    <a:ext uri="{9D8B030D-6E8A-4147-A177-3AD203B41FA5}">
                      <a16:colId xmlns:a16="http://schemas.microsoft.com/office/drawing/2014/main" val="3632437386"/>
                    </a:ext>
                  </a:extLst>
                </a:gridCol>
                <a:gridCol w="822960">
                  <a:extLst>
                    <a:ext uri="{9D8B030D-6E8A-4147-A177-3AD203B41FA5}">
                      <a16:colId xmlns:a16="http://schemas.microsoft.com/office/drawing/2014/main" val="214453057"/>
                    </a:ext>
                  </a:extLst>
                </a:gridCol>
                <a:gridCol w="822960">
                  <a:extLst>
                    <a:ext uri="{9D8B030D-6E8A-4147-A177-3AD203B41FA5}">
                      <a16:colId xmlns:a16="http://schemas.microsoft.com/office/drawing/2014/main" val="3946986620"/>
                    </a:ext>
                  </a:extLst>
                </a:gridCol>
                <a:gridCol w="822960">
                  <a:extLst>
                    <a:ext uri="{9D8B030D-6E8A-4147-A177-3AD203B41FA5}">
                      <a16:colId xmlns:a16="http://schemas.microsoft.com/office/drawing/2014/main" val="693110807"/>
                    </a:ext>
                  </a:extLst>
                </a:gridCol>
                <a:gridCol w="822960">
                  <a:extLst>
                    <a:ext uri="{9D8B030D-6E8A-4147-A177-3AD203B41FA5}">
                      <a16:colId xmlns:a16="http://schemas.microsoft.com/office/drawing/2014/main" val="1111827234"/>
                    </a:ext>
                  </a:extLst>
                </a:gridCol>
                <a:gridCol w="822960">
                  <a:extLst>
                    <a:ext uri="{9D8B030D-6E8A-4147-A177-3AD203B41FA5}">
                      <a16:colId xmlns:a16="http://schemas.microsoft.com/office/drawing/2014/main" val="2351249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54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08:00:01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261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374630"/>
                  </a:ext>
                </a:extLst>
              </a:tr>
            </a:tbl>
          </a:graphicData>
        </a:graphic>
      </p:graphicFrame>
      <p:sp>
        <p:nvSpPr>
          <p:cNvPr id="4" name="Text Placeholder 3">
            <a:extLst>
              <a:ext uri="{FF2B5EF4-FFF2-40B4-BE49-F238E27FC236}">
                <a16:creationId xmlns:a16="http://schemas.microsoft.com/office/drawing/2014/main" id="{2DA6DDEB-75F9-410D-9FFA-21E6BC09EE0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95317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03055-2D5C-4CAE-87AB-7113DADBEEF6}"/>
              </a:ext>
            </a:extLst>
          </p:cNvPr>
          <p:cNvSpPr>
            <a:spLocks noGrp="1"/>
          </p:cNvSpPr>
          <p:nvPr>
            <p:ph type="title"/>
          </p:nvPr>
        </p:nvSpPr>
        <p:spPr/>
        <p:txBody>
          <a:bodyPr/>
          <a:lstStyle/>
          <a:p>
            <a:r>
              <a:rPr lang="de-DE"/>
              <a:t>Facebook Eigene Post - Summe Interaktionen - Export | Treckerfahrer dürfen das</a:t>
            </a:r>
            <a:endParaRPr lang="en-US"/>
          </a:p>
        </p:txBody>
      </p:sp>
      <p:graphicFrame>
        <p:nvGraphicFramePr>
          <p:cNvPr id="5" name="Table Placeholder 4">
            <a:extLst>
              <a:ext uri="{FF2B5EF4-FFF2-40B4-BE49-F238E27FC236}">
                <a16:creationId xmlns:a16="http://schemas.microsoft.com/office/drawing/2014/main" id="{B2787396-0115-40E4-B534-00AF1D8FD85D}"/>
              </a:ext>
            </a:extLst>
          </p:cNvPr>
          <p:cNvGraphicFramePr>
            <a:graphicFrameLocks noGrp="1"/>
          </p:cNvGraphicFramePr>
          <p:nvPr>
            <p:ph type="tbl" sz="quarter" idx="13"/>
            <p:extLst>
              <p:ext uri="{D42A27DB-BD31-4B8C-83A1-F6EECF244321}">
                <p14:modId xmlns:p14="http://schemas.microsoft.com/office/powerpoint/2010/main" val="3546498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0390878"/>
                    </a:ext>
                  </a:extLst>
                </a:gridCol>
                <a:gridCol w="822960">
                  <a:extLst>
                    <a:ext uri="{9D8B030D-6E8A-4147-A177-3AD203B41FA5}">
                      <a16:colId xmlns:a16="http://schemas.microsoft.com/office/drawing/2014/main" val="3493427377"/>
                    </a:ext>
                  </a:extLst>
                </a:gridCol>
                <a:gridCol w="822960">
                  <a:extLst>
                    <a:ext uri="{9D8B030D-6E8A-4147-A177-3AD203B41FA5}">
                      <a16:colId xmlns:a16="http://schemas.microsoft.com/office/drawing/2014/main" val="1578616768"/>
                    </a:ext>
                  </a:extLst>
                </a:gridCol>
                <a:gridCol w="822960">
                  <a:extLst>
                    <a:ext uri="{9D8B030D-6E8A-4147-A177-3AD203B41FA5}">
                      <a16:colId xmlns:a16="http://schemas.microsoft.com/office/drawing/2014/main" val="3733193855"/>
                    </a:ext>
                  </a:extLst>
                </a:gridCol>
                <a:gridCol w="822960">
                  <a:extLst>
                    <a:ext uri="{9D8B030D-6E8A-4147-A177-3AD203B41FA5}">
                      <a16:colId xmlns:a16="http://schemas.microsoft.com/office/drawing/2014/main" val="4004134453"/>
                    </a:ext>
                  </a:extLst>
                </a:gridCol>
                <a:gridCol w="822960">
                  <a:extLst>
                    <a:ext uri="{9D8B030D-6E8A-4147-A177-3AD203B41FA5}">
                      <a16:colId xmlns:a16="http://schemas.microsoft.com/office/drawing/2014/main" val="3832365414"/>
                    </a:ext>
                  </a:extLst>
                </a:gridCol>
                <a:gridCol w="822960">
                  <a:extLst>
                    <a:ext uri="{9D8B030D-6E8A-4147-A177-3AD203B41FA5}">
                      <a16:colId xmlns:a16="http://schemas.microsoft.com/office/drawing/2014/main" val="686300061"/>
                    </a:ext>
                  </a:extLst>
                </a:gridCol>
                <a:gridCol w="822960">
                  <a:extLst>
                    <a:ext uri="{9D8B030D-6E8A-4147-A177-3AD203B41FA5}">
                      <a16:colId xmlns:a16="http://schemas.microsoft.com/office/drawing/2014/main" val="1643476041"/>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50226846"/>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9332</a:t>
                      </a:r>
                    </a:p>
                  </a:txBody>
                  <a:tcPr/>
                </a:tc>
                <a:tc>
                  <a:txBody>
                    <a:bodyPr/>
                    <a:lstStyle/>
                    <a:p>
                      <a:r>
                        <a:rPr lang="en-US" sz="1000"/>
                        <a:t>4425</a:t>
                      </a:r>
                    </a:p>
                  </a:txBody>
                  <a:tcPr/>
                </a:tc>
                <a:tc>
                  <a:txBody>
                    <a:bodyPr/>
                    <a:lstStyle/>
                    <a:p>
                      <a:r>
                        <a:rPr lang="en-US" sz="1000"/>
                        <a:t>3229</a:t>
                      </a:r>
                    </a:p>
                  </a:txBody>
                  <a:tcPr/>
                </a:tc>
                <a:tc>
                  <a:txBody>
                    <a:bodyPr/>
                    <a:lstStyle/>
                    <a:p>
                      <a:r>
                        <a:rPr lang="en-US" sz="1000"/>
                        <a:t>1678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5359211"/>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5401</a:t>
                      </a:r>
                    </a:p>
                  </a:txBody>
                  <a:tcPr/>
                </a:tc>
                <a:tc>
                  <a:txBody>
                    <a:bodyPr/>
                    <a:lstStyle/>
                    <a:p>
                      <a:r>
                        <a:rPr lang="en-US" sz="1000"/>
                        <a:t>3963</a:t>
                      </a:r>
                    </a:p>
                  </a:txBody>
                  <a:tcPr/>
                </a:tc>
                <a:tc>
                  <a:txBody>
                    <a:bodyPr/>
                    <a:lstStyle/>
                    <a:p>
                      <a:r>
                        <a:rPr lang="en-US" sz="1000"/>
                        <a:t>731</a:t>
                      </a:r>
                    </a:p>
                  </a:txBody>
                  <a:tcPr/>
                </a:tc>
                <a:tc>
                  <a:txBody>
                    <a:bodyPr/>
                    <a:lstStyle/>
                    <a:p>
                      <a:r>
                        <a:rPr lang="en-US" sz="1000"/>
                        <a:t>707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0090732"/>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5383</a:t>
                      </a:r>
                    </a:p>
                  </a:txBody>
                  <a:tcPr/>
                </a:tc>
                <a:tc>
                  <a:txBody>
                    <a:bodyPr/>
                    <a:lstStyle/>
                    <a:p>
                      <a:r>
                        <a:rPr lang="en-US" sz="1000"/>
                        <a:t>3409</a:t>
                      </a:r>
                    </a:p>
                  </a:txBody>
                  <a:tcPr/>
                </a:tc>
                <a:tc>
                  <a:txBody>
                    <a:bodyPr/>
                    <a:lstStyle/>
                    <a:p>
                      <a:r>
                        <a:rPr lang="en-US" sz="1000"/>
                        <a:t>779</a:t>
                      </a:r>
                    </a:p>
                  </a:txBody>
                  <a:tcPr/>
                </a:tc>
                <a:tc>
                  <a:txBody>
                    <a:bodyPr/>
                    <a:lstStyle/>
                    <a:p>
                      <a:r>
                        <a:rPr lang="en-US" sz="1000"/>
                        <a:t>1195</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3025730115"/>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4915</a:t>
                      </a:r>
                    </a:p>
                  </a:txBody>
                  <a:tcPr/>
                </a:tc>
                <a:tc>
                  <a:txBody>
                    <a:bodyPr/>
                    <a:lstStyle/>
                    <a:p>
                      <a:r>
                        <a:rPr lang="en-US" sz="1000"/>
                        <a:t>3782</a:t>
                      </a:r>
                    </a:p>
                  </a:txBody>
                  <a:tcPr/>
                </a:tc>
                <a:tc>
                  <a:txBody>
                    <a:bodyPr/>
                    <a:lstStyle/>
                    <a:p>
                      <a:r>
                        <a:rPr lang="en-US" sz="1000"/>
                        <a:t>400</a:t>
                      </a:r>
                    </a:p>
                  </a:txBody>
                  <a:tcPr/>
                </a:tc>
                <a:tc>
                  <a:txBody>
                    <a:bodyPr/>
                    <a:lstStyle/>
                    <a:p>
                      <a:r>
                        <a:rPr lang="en-US" sz="1000"/>
                        <a:t>733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9621426"/>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3749</a:t>
                      </a:r>
                    </a:p>
                  </a:txBody>
                  <a:tcPr/>
                </a:tc>
                <a:tc>
                  <a:txBody>
                    <a:bodyPr/>
                    <a:lstStyle/>
                    <a:p>
                      <a:r>
                        <a:rPr lang="en-US" sz="1000"/>
                        <a:t>569</a:t>
                      </a:r>
                    </a:p>
                  </a:txBody>
                  <a:tcPr/>
                </a:tc>
                <a:tc>
                  <a:txBody>
                    <a:bodyPr/>
                    <a:lstStyle/>
                    <a:p>
                      <a:r>
                        <a:rPr lang="en-US" sz="1000"/>
                        <a:t>3100</a:t>
                      </a:r>
                    </a:p>
                  </a:txBody>
                  <a:tcPr/>
                </a:tc>
                <a:tc>
                  <a:txBody>
                    <a:bodyPr/>
                    <a:lstStyle/>
                    <a:p>
                      <a:r>
                        <a:rPr lang="en-US" sz="1000"/>
                        <a:t>80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06941999"/>
                  </a:ext>
                </a:extLst>
              </a:tr>
            </a:tbl>
          </a:graphicData>
        </a:graphic>
      </p:graphicFrame>
      <p:sp>
        <p:nvSpPr>
          <p:cNvPr id="4" name="Text Placeholder 3">
            <a:extLst>
              <a:ext uri="{FF2B5EF4-FFF2-40B4-BE49-F238E27FC236}">
                <a16:creationId xmlns:a16="http://schemas.microsoft.com/office/drawing/2014/main" id="{991C036B-5BA8-4253-8F04-6A349A986BF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27666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F5BAC-954C-495D-8766-8D855B22BE14}"/>
              </a:ext>
            </a:extLst>
          </p:cNvPr>
          <p:cNvSpPr>
            <a:spLocks noGrp="1"/>
          </p:cNvSpPr>
          <p:nvPr>
            <p:ph type="title"/>
          </p:nvPr>
        </p:nvSpPr>
        <p:spPr/>
        <p:txBody>
          <a:bodyPr/>
          <a:lstStyle/>
          <a:p>
            <a:r>
              <a:rPr lang="de-DE"/>
              <a:t>Facebook Eigene Posts - Reaktionen - Export | Treckerfahrer dürfen das - 1 of 10</a:t>
            </a:r>
            <a:endParaRPr lang="en-US"/>
          </a:p>
        </p:txBody>
      </p:sp>
      <p:graphicFrame>
        <p:nvGraphicFramePr>
          <p:cNvPr id="5" name="Table Placeholder 4">
            <a:extLst>
              <a:ext uri="{FF2B5EF4-FFF2-40B4-BE49-F238E27FC236}">
                <a16:creationId xmlns:a16="http://schemas.microsoft.com/office/drawing/2014/main" id="{74AC8138-FFBA-4435-B02A-ECA1F26F7BC4}"/>
              </a:ext>
            </a:extLst>
          </p:cNvPr>
          <p:cNvGraphicFramePr>
            <a:graphicFrameLocks noGrp="1"/>
          </p:cNvGraphicFramePr>
          <p:nvPr>
            <p:ph type="tbl" sz="quarter" idx="13"/>
            <p:extLst>
              <p:ext uri="{D42A27DB-BD31-4B8C-83A1-F6EECF244321}">
                <p14:modId xmlns:p14="http://schemas.microsoft.com/office/powerpoint/2010/main" val="241175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96077212"/>
                    </a:ext>
                  </a:extLst>
                </a:gridCol>
                <a:gridCol w="822960">
                  <a:extLst>
                    <a:ext uri="{9D8B030D-6E8A-4147-A177-3AD203B41FA5}">
                      <a16:colId xmlns:a16="http://schemas.microsoft.com/office/drawing/2014/main" val="1646121671"/>
                    </a:ext>
                  </a:extLst>
                </a:gridCol>
                <a:gridCol w="493776">
                  <a:extLst>
                    <a:ext uri="{9D8B030D-6E8A-4147-A177-3AD203B41FA5}">
                      <a16:colId xmlns:a16="http://schemas.microsoft.com/office/drawing/2014/main" val="2858689508"/>
                    </a:ext>
                  </a:extLst>
                </a:gridCol>
                <a:gridCol w="493776">
                  <a:extLst>
                    <a:ext uri="{9D8B030D-6E8A-4147-A177-3AD203B41FA5}">
                      <a16:colId xmlns:a16="http://schemas.microsoft.com/office/drawing/2014/main" val="1704969122"/>
                    </a:ext>
                  </a:extLst>
                </a:gridCol>
                <a:gridCol w="493776">
                  <a:extLst>
                    <a:ext uri="{9D8B030D-6E8A-4147-A177-3AD203B41FA5}">
                      <a16:colId xmlns:a16="http://schemas.microsoft.com/office/drawing/2014/main" val="3877974597"/>
                    </a:ext>
                  </a:extLst>
                </a:gridCol>
                <a:gridCol w="493776">
                  <a:extLst>
                    <a:ext uri="{9D8B030D-6E8A-4147-A177-3AD203B41FA5}">
                      <a16:colId xmlns:a16="http://schemas.microsoft.com/office/drawing/2014/main" val="1836091563"/>
                    </a:ext>
                  </a:extLst>
                </a:gridCol>
                <a:gridCol w="493776">
                  <a:extLst>
                    <a:ext uri="{9D8B030D-6E8A-4147-A177-3AD203B41FA5}">
                      <a16:colId xmlns:a16="http://schemas.microsoft.com/office/drawing/2014/main" val="2161314521"/>
                    </a:ext>
                  </a:extLst>
                </a:gridCol>
                <a:gridCol w="493776">
                  <a:extLst>
                    <a:ext uri="{9D8B030D-6E8A-4147-A177-3AD203B41FA5}">
                      <a16:colId xmlns:a16="http://schemas.microsoft.com/office/drawing/2014/main" val="3352914873"/>
                    </a:ext>
                  </a:extLst>
                </a:gridCol>
                <a:gridCol w="493776">
                  <a:extLst>
                    <a:ext uri="{9D8B030D-6E8A-4147-A177-3AD203B41FA5}">
                      <a16:colId xmlns:a16="http://schemas.microsoft.com/office/drawing/2014/main" val="1057179355"/>
                    </a:ext>
                  </a:extLst>
                </a:gridCol>
                <a:gridCol w="493776">
                  <a:extLst>
                    <a:ext uri="{9D8B030D-6E8A-4147-A177-3AD203B41FA5}">
                      <a16:colId xmlns:a16="http://schemas.microsoft.com/office/drawing/2014/main" val="1400290921"/>
                    </a:ext>
                  </a:extLst>
                </a:gridCol>
                <a:gridCol w="493776">
                  <a:extLst>
                    <a:ext uri="{9D8B030D-6E8A-4147-A177-3AD203B41FA5}">
                      <a16:colId xmlns:a16="http://schemas.microsoft.com/office/drawing/2014/main" val="4221997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599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18:00:00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528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1020126"/>
                  </a:ext>
                </a:extLst>
              </a:tr>
            </a:tbl>
          </a:graphicData>
        </a:graphic>
      </p:graphicFrame>
      <p:sp>
        <p:nvSpPr>
          <p:cNvPr id="4" name="Text Placeholder 3">
            <a:extLst>
              <a:ext uri="{FF2B5EF4-FFF2-40B4-BE49-F238E27FC236}">
                <a16:creationId xmlns:a16="http://schemas.microsoft.com/office/drawing/2014/main" id="{84C5BB62-2575-4309-92FD-4CBADB8118B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829063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0F87-50B8-4921-A7E4-FDAD2DB03D64}"/>
              </a:ext>
            </a:extLst>
          </p:cNvPr>
          <p:cNvSpPr>
            <a:spLocks noGrp="1"/>
          </p:cNvSpPr>
          <p:nvPr>
            <p:ph type="title"/>
          </p:nvPr>
        </p:nvSpPr>
        <p:spPr/>
        <p:txBody>
          <a:bodyPr/>
          <a:lstStyle/>
          <a:p>
            <a:r>
              <a:rPr lang="de-DE"/>
              <a:t>Facebook Eigene Posts - Reaktionen - Export | Treckerfahrer dürfen das - 2 of 10</a:t>
            </a:r>
            <a:endParaRPr lang="en-US"/>
          </a:p>
        </p:txBody>
      </p:sp>
      <p:graphicFrame>
        <p:nvGraphicFramePr>
          <p:cNvPr id="5" name="Table Placeholder 4">
            <a:extLst>
              <a:ext uri="{FF2B5EF4-FFF2-40B4-BE49-F238E27FC236}">
                <a16:creationId xmlns:a16="http://schemas.microsoft.com/office/drawing/2014/main" id="{5D9E37C7-E13F-4CC3-97BC-F1C89C4723EB}"/>
              </a:ext>
            </a:extLst>
          </p:cNvPr>
          <p:cNvGraphicFramePr>
            <a:graphicFrameLocks noGrp="1"/>
          </p:cNvGraphicFramePr>
          <p:nvPr>
            <p:ph type="tbl" sz="quarter" idx="13"/>
            <p:extLst>
              <p:ext uri="{D42A27DB-BD31-4B8C-83A1-F6EECF244321}">
                <p14:modId xmlns:p14="http://schemas.microsoft.com/office/powerpoint/2010/main" val="27083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53019985"/>
                    </a:ext>
                  </a:extLst>
                </a:gridCol>
                <a:gridCol w="822960">
                  <a:extLst>
                    <a:ext uri="{9D8B030D-6E8A-4147-A177-3AD203B41FA5}">
                      <a16:colId xmlns:a16="http://schemas.microsoft.com/office/drawing/2014/main" val="4240255461"/>
                    </a:ext>
                  </a:extLst>
                </a:gridCol>
                <a:gridCol w="493776">
                  <a:extLst>
                    <a:ext uri="{9D8B030D-6E8A-4147-A177-3AD203B41FA5}">
                      <a16:colId xmlns:a16="http://schemas.microsoft.com/office/drawing/2014/main" val="814945498"/>
                    </a:ext>
                  </a:extLst>
                </a:gridCol>
                <a:gridCol w="493776">
                  <a:extLst>
                    <a:ext uri="{9D8B030D-6E8A-4147-A177-3AD203B41FA5}">
                      <a16:colId xmlns:a16="http://schemas.microsoft.com/office/drawing/2014/main" val="2903859626"/>
                    </a:ext>
                  </a:extLst>
                </a:gridCol>
                <a:gridCol w="493776">
                  <a:extLst>
                    <a:ext uri="{9D8B030D-6E8A-4147-A177-3AD203B41FA5}">
                      <a16:colId xmlns:a16="http://schemas.microsoft.com/office/drawing/2014/main" val="2495931035"/>
                    </a:ext>
                  </a:extLst>
                </a:gridCol>
                <a:gridCol w="493776">
                  <a:extLst>
                    <a:ext uri="{9D8B030D-6E8A-4147-A177-3AD203B41FA5}">
                      <a16:colId xmlns:a16="http://schemas.microsoft.com/office/drawing/2014/main" val="29196640"/>
                    </a:ext>
                  </a:extLst>
                </a:gridCol>
                <a:gridCol w="493776">
                  <a:extLst>
                    <a:ext uri="{9D8B030D-6E8A-4147-A177-3AD203B41FA5}">
                      <a16:colId xmlns:a16="http://schemas.microsoft.com/office/drawing/2014/main" val="483672058"/>
                    </a:ext>
                  </a:extLst>
                </a:gridCol>
                <a:gridCol w="493776">
                  <a:extLst>
                    <a:ext uri="{9D8B030D-6E8A-4147-A177-3AD203B41FA5}">
                      <a16:colId xmlns:a16="http://schemas.microsoft.com/office/drawing/2014/main" val="3999508576"/>
                    </a:ext>
                  </a:extLst>
                </a:gridCol>
                <a:gridCol w="493776">
                  <a:extLst>
                    <a:ext uri="{9D8B030D-6E8A-4147-A177-3AD203B41FA5}">
                      <a16:colId xmlns:a16="http://schemas.microsoft.com/office/drawing/2014/main" val="3652574847"/>
                    </a:ext>
                  </a:extLst>
                </a:gridCol>
                <a:gridCol w="493776">
                  <a:extLst>
                    <a:ext uri="{9D8B030D-6E8A-4147-A177-3AD203B41FA5}">
                      <a16:colId xmlns:a16="http://schemas.microsoft.com/office/drawing/2014/main" val="3022136100"/>
                    </a:ext>
                  </a:extLst>
                </a:gridCol>
                <a:gridCol w="493776">
                  <a:extLst>
                    <a:ext uri="{9D8B030D-6E8A-4147-A177-3AD203B41FA5}">
                      <a16:colId xmlns:a16="http://schemas.microsoft.com/office/drawing/2014/main" val="330525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46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714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1744341868"/>
                  </a:ext>
                </a:extLst>
              </a:tr>
            </a:tbl>
          </a:graphicData>
        </a:graphic>
      </p:graphicFrame>
      <p:sp>
        <p:nvSpPr>
          <p:cNvPr id="4" name="Text Placeholder 3">
            <a:extLst>
              <a:ext uri="{FF2B5EF4-FFF2-40B4-BE49-F238E27FC236}">
                <a16:creationId xmlns:a16="http://schemas.microsoft.com/office/drawing/2014/main" id="{6A987887-7E3F-4CEE-B760-21DDC1A70D5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41777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A3E9-A864-44E4-BC4E-A3B3116208D4}"/>
              </a:ext>
            </a:extLst>
          </p:cNvPr>
          <p:cNvSpPr>
            <a:spLocks noGrp="1"/>
          </p:cNvSpPr>
          <p:nvPr>
            <p:ph type="title"/>
          </p:nvPr>
        </p:nvSpPr>
        <p:spPr/>
        <p:txBody>
          <a:bodyPr/>
          <a:lstStyle/>
          <a:p>
            <a:r>
              <a:rPr lang="de-DE"/>
              <a:t>Facebook Eigene Posts - Reaktionen - Export | Treckerfahrer dürfen das - 3 of 10</a:t>
            </a:r>
            <a:endParaRPr lang="en-US"/>
          </a:p>
        </p:txBody>
      </p:sp>
      <p:graphicFrame>
        <p:nvGraphicFramePr>
          <p:cNvPr id="5" name="Table Placeholder 4">
            <a:extLst>
              <a:ext uri="{FF2B5EF4-FFF2-40B4-BE49-F238E27FC236}">
                <a16:creationId xmlns:a16="http://schemas.microsoft.com/office/drawing/2014/main" id="{079ABE2B-9D66-4E10-BA86-84B93ACE336E}"/>
              </a:ext>
            </a:extLst>
          </p:cNvPr>
          <p:cNvGraphicFramePr>
            <a:graphicFrameLocks noGrp="1"/>
          </p:cNvGraphicFramePr>
          <p:nvPr>
            <p:ph type="tbl" sz="quarter" idx="13"/>
            <p:extLst>
              <p:ext uri="{D42A27DB-BD31-4B8C-83A1-F6EECF244321}">
                <p14:modId xmlns:p14="http://schemas.microsoft.com/office/powerpoint/2010/main" val="362053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88912491"/>
                    </a:ext>
                  </a:extLst>
                </a:gridCol>
                <a:gridCol w="822960">
                  <a:extLst>
                    <a:ext uri="{9D8B030D-6E8A-4147-A177-3AD203B41FA5}">
                      <a16:colId xmlns:a16="http://schemas.microsoft.com/office/drawing/2014/main" val="3594047524"/>
                    </a:ext>
                  </a:extLst>
                </a:gridCol>
                <a:gridCol w="493776">
                  <a:extLst>
                    <a:ext uri="{9D8B030D-6E8A-4147-A177-3AD203B41FA5}">
                      <a16:colId xmlns:a16="http://schemas.microsoft.com/office/drawing/2014/main" val="3370171199"/>
                    </a:ext>
                  </a:extLst>
                </a:gridCol>
                <a:gridCol w="493776">
                  <a:extLst>
                    <a:ext uri="{9D8B030D-6E8A-4147-A177-3AD203B41FA5}">
                      <a16:colId xmlns:a16="http://schemas.microsoft.com/office/drawing/2014/main" val="1786400943"/>
                    </a:ext>
                  </a:extLst>
                </a:gridCol>
                <a:gridCol w="493776">
                  <a:extLst>
                    <a:ext uri="{9D8B030D-6E8A-4147-A177-3AD203B41FA5}">
                      <a16:colId xmlns:a16="http://schemas.microsoft.com/office/drawing/2014/main" val="3484184130"/>
                    </a:ext>
                  </a:extLst>
                </a:gridCol>
                <a:gridCol w="493776">
                  <a:extLst>
                    <a:ext uri="{9D8B030D-6E8A-4147-A177-3AD203B41FA5}">
                      <a16:colId xmlns:a16="http://schemas.microsoft.com/office/drawing/2014/main" val="2987155284"/>
                    </a:ext>
                  </a:extLst>
                </a:gridCol>
                <a:gridCol w="493776">
                  <a:extLst>
                    <a:ext uri="{9D8B030D-6E8A-4147-A177-3AD203B41FA5}">
                      <a16:colId xmlns:a16="http://schemas.microsoft.com/office/drawing/2014/main" val="2956463462"/>
                    </a:ext>
                  </a:extLst>
                </a:gridCol>
                <a:gridCol w="493776">
                  <a:extLst>
                    <a:ext uri="{9D8B030D-6E8A-4147-A177-3AD203B41FA5}">
                      <a16:colId xmlns:a16="http://schemas.microsoft.com/office/drawing/2014/main" val="104561939"/>
                    </a:ext>
                  </a:extLst>
                </a:gridCol>
                <a:gridCol w="493776">
                  <a:extLst>
                    <a:ext uri="{9D8B030D-6E8A-4147-A177-3AD203B41FA5}">
                      <a16:colId xmlns:a16="http://schemas.microsoft.com/office/drawing/2014/main" val="4045199603"/>
                    </a:ext>
                  </a:extLst>
                </a:gridCol>
                <a:gridCol w="493776">
                  <a:extLst>
                    <a:ext uri="{9D8B030D-6E8A-4147-A177-3AD203B41FA5}">
                      <a16:colId xmlns:a16="http://schemas.microsoft.com/office/drawing/2014/main" val="203684568"/>
                    </a:ext>
                  </a:extLst>
                </a:gridCol>
                <a:gridCol w="493776">
                  <a:extLst>
                    <a:ext uri="{9D8B030D-6E8A-4147-A177-3AD203B41FA5}">
                      <a16:colId xmlns:a16="http://schemas.microsoft.com/office/drawing/2014/main" val="4249347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0334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18:00:01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661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07:00:00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9256548"/>
                  </a:ext>
                </a:extLst>
              </a:tr>
            </a:tbl>
          </a:graphicData>
        </a:graphic>
      </p:graphicFrame>
      <p:sp>
        <p:nvSpPr>
          <p:cNvPr id="4" name="Text Placeholder 3">
            <a:extLst>
              <a:ext uri="{FF2B5EF4-FFF2-40B4-BE49-F238E27FC236}">
                <a16:creationId xmlns:a16="http://schemas.microsoft.com/office/drawing/2014/main" id="{B8D52D02-E75A-4A6F-A380-E0998AD9E31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495021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210D-2A59-4A16-A63B-0733F85FF288}"/>
              </a:ext>
            </a:extLst>
          </p:cNvPr>
          <p:cNvSpPr>
            <a:spLocks noGrp="1"/>
          </p:cNvSpPr>
          <p:nvPr>
            <p:ph type="title"/>
          </p:nvPr>
        </p:nvSpPr>
        <p:spPr/>
        <p:txBody>
          <a:bodyPr/>
          <a:lstStyle/>
          <a:p>
            <a:r>
              <a:rPr lang="de-DE"/>
              <a:t>Facebook Eigene Posts - Reaktionen - Export | Treckerfahrer dürfen das - 4 of 10</a:t>
            </a:r>
            <a:endParaRPr lang="en-US"/>
          </a:p>
        </p:txBody>
      </p:sp>
      <p:graphicFrame>
        <p:nvGraphicFramePr>
          <p:cNvPr id="5" name="Table Placeholder 4">
            <a:extLst>
              <a:ext uri="{FF2B5EF4-FFF2-40B4-BE49-F238E27FC236}">
                <a16:creationId xmlns:a16="http://schemas.microsoft.com/office/drawing/2014/main" id="{0995581A-46A3-4EC2-954C-E219035A7008}"/>
              </a:ext>
            </a:extLst>
          </p:cNvPr>
          <p:cNvGraphicFramePr>
            <a:graphicFrameLocks noGrp="1"/>
          </p:cNvGraphicFramePr>
          <p:nvPr>
            <p:ph type="tbl" sz="quarter" idx="13"/>
            <p:extLst>
              <p:ext uri="{D42A27DB-BD31-4B8C-83A1-F6EECF244321}">
                <p14:modId xmlns:p14="http://schemas.microsoft.com/office/powerpoint/2010/main" val="369375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85896435"/>
                    </a:ext>
                  </a:extLst>
                </a:gridCol>
                <a:gridCol w="822960">
                  <a:extLst>
                    <a:ext uri="{9D8B030D-6E8A-4147-A177-3AD203B41FA5}">
                      <a16:colId xmlns:a16="http://schemas.microsoft.com/office/drawing/2014/main" val="2199623878"/>
                    </a:ext>
                  </a:extLst>
                </a:gridCol>
                <a:gridCol w="493776">
                  <a:extLst>
                    <a:ext uri="{9D8B030D-6E8A-4147-A177-3AD203B41FA5}">
                      <a16:colId xmlns:a16="http://schemas.microsoft.com/office/drawing/2014/main" val="430839909"/>
                    </a:ext>
                  </a:extLst>
                </a:gridCol>
                <a:gridCol w="493776">
                  <a:extLst>
                    <a:ext uri="{9D8B030D-6E8A-4147-A177-3AD203B41FA5}">
                      <a16:colId xmlns:a16="http://schemas.microsoft.com/office/drawing/2014/main" val="2316605405"/>
                    </a:ext>
                  </a:extLst>
                </a:gridCol>
                <a:gridCol w="493776">
                  <a:extLst>
                    <a:ext uri="{9D8B030D-6E8A-4147-A177-3AD203B41FA5}">
                      <a16:colId xmlns:a16="http://schemas.microsoft.com/office/drawing/2014/main" val="464559509"/>
                    </a:ext>
                  </a:extLst>
                </a:gridCol>
                <a:gridCol w="493776">
                  <a:extLst>
                    <a:ext uri="{9D8B030D-6E8A-4147-A177-3AD203B41FA5}">
                      <a16:colId xmlns:a16="http://schemas.microsoft.com/office/drawing/2014/main" val="2373059024"/>
                    </a:ext>
                  </a:extLst>
                </a:gridCol>
                <a:gridCol w="493776">
                  <a:extLst>
                    <a:ext uri="{9D8B030D-6E8A-4147-A177-3AD203B41FA5}">
                      <a16:colId xmlns:a16="http://schemas.microsoft.com/office/drawing/2014/main" val="3173597003"/>
                    </a:ext>
                  </a:extLst>
                </a:gridCol>
                <a:gridCol w="493776">
                  <a:extLst>
                    <a:ext uri="{9D8B030D-6E8A-4147-A177-3AD203B41FA5}">
                      <a16:colId xmlns:a16="http://schemas.microsoft.com/office/drawing/2014/main" val="376508330"/>
                    </a:ext>
                  </a:extLst>
                </a:gridCol>
                <a:gridCol w="493776">
                  <a:extLst>
                    <a:ext uri="{9D8B030D-6E8A-4147-A177-3AD203B41FA5}">
                      <a16:colId xmlns:a16="http://schemas.microsoft.com/office/drawing/2014/main" val="1164770169"/>
                    </a:ext>
                  </a:extLst>
                </a:gridCol>
                <a:gridCol w="493776">
                  <a:extLst>
                    <a:ext uri="{9D8B030D-6E8A-4147-A177-3AD203B41FA5}">
                      <a16:colId xmlns:a16="http://schemas.microsoft.com/office/drawing/2014/main" val="1223180653"/>
                    </a:ext>
                  </a:extLst>
                </a:gridCol>
                <a:gridCol w="493776">
                  <a:extLst>
                    <a:ext uri="{9D8B030D-6E8A-4147-A177-3AD203B41FA5}">
                      <a16:colId xmlns:a16="http://schemas.microsoft.com/office/drawing/2014/main" val="1186182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3714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14:00:00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16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- 2018-06-15 12:12:15</a:t>
                      </a:r>
                      <a:r>
                        <a:rPr kumimoji="0" lang="de-DE" sz="1000" b="0" i="0" u="none" strike="noStrike" kern="1200" cap="none" spc="0" normalizeH="0" baseline="0" noProof="0">
                          <a:ln>
                            <a:noFill/>
                          </a:ln>
                          <a:solidFill>
                            <a:prstClr val="black"/>
                          </a:solidFill>
                          <a:effectLst/>
                          <a:uLnTx/>
                          <a:uFillTx/>
                          <a:latin typeface="+mn-lt"/>
                          <a:ea typeface="+mn-ea"/>
                          <a:cs typeface="+mn-cs"/>
                        </a:rPr>
                        <a:t>
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8582415"/>
                  </a:ext>
                </a:extLst>
              </a:tr>
            </a:tbl>
          </a:graphicData>
        </a:graphic>
      </p:graphicFrame>
      <p:sp>
        <p:nvSpPr>
          <p:cNvPr id="4" name="Text Placeholder 3">
            <a:extLst>
              <a:ext uri="{FF2B5EF4-FFF2-40B4-BE49-F238E27FC236}">
                <a16:creationId xmlns:a16="http://schemas.microsoft.com/office/drawing/2014/main" id="{DDE76A40-F5A9-4022-9B76-FED4F6CE9B2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82795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63AF0-210D-4B53-9BE2-C36D616A3912}"/>
              </a:ext>
            </a:extLst>
          </p:cNvPr>
          <p:cNvSpPr>
            <a:spLocks noGrp="1"/>
          </p:cNvSpPr>
          <p:nvPr>
            <p:ph type="title"/>
          </p:nvPr>
        </p:nvSpPr>
        <p:spPr/>
        <p:txBody>
          <a:bodyPr/>
          <a:lstStyle/>
          <a:p>
            <a:r>
              <a:rPr lang="de-DE"/>
              <a:t>Facebook Eigene Posts - Reaktionen - Export | Treckerfahrer dürfen das - 5 of 10</a:t>
            </a:r>
            <a:endParaRPr lang="en-US"/>
          </a:p>
        </p:txBody>
      </p:sp>
      <p:graphicFrame>
        <p:nvGraphicFramePr>
          <p:cNvPr id="5" name="Table Placeholder 4">
            <a:extLst>
              <a:ext uri="{FF2B5EF4-FFF2-40B4-BE49-F238E27FC236}">
                <a16:creationId xmlns:a16="http://schemas.microsoft.com/office/drawing/2014/main" id="{439249AB-76AE-4626-B9EA-9001C168D643}"/>
              </a:ext>
            </a:extLst>
          </p:cNvPr>
          <p:cNvGraphicFramePr>
            <a:graphicFrameLocks noGrp="1"/>
          </p:cNvGraphicFramePr>
          <p:nvPr>
            <p:ph type="tbl" sz="quarter" idx="13"/>
            <p:extLst>
              <p:ext uri="{D42A27DB-BD31-4B8C-83A1-F6EECF244321}">
                <p14:modId xmlns:p14="http://schemas.microsoft.com/office/powerpoint/2010/main" val="277660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20711096"/>
                    </a:ext>
                  </a:extLst>
                </a:gridCol>
                <a:gridCol w="822960">
                  <a:extLst>
                    <a:ext uri="{9D8B030D-6E8A-4147-A177-3AD203B41FA5}">
                      <a16:colId xmlns:a16="http://schemas.microsoft.com/office/drawing/2014/main" val="2625113080"/>
                    </a:ext>
                  </a:extLst>
                </a:gridCol>
                <a:gridCol w="493776">
                  <a:extLst>
                    <a:ext uri="{9D8B030D-6E8A-4147-A177-3AD203B41FA5}">
                      <a16:colId xmlns:a16="http://schemas.microsoft.com/office/drawing/2014/main" val="4094413978"/>
                    </a:ext>
                  </a:extLst>
                </a:gridCol>
                <a:gridCol w="493776">
                  <a:extLst>
                    <a:ext uri="{9D8B030D-6E8A-4147-A177-3AD203B41FA5}">
                      <a16:colId xmlns:a16="http://schemas.microsoft.com/office/drawing/2014/main" val="4199022140"/>
                    </a:ext>
                  </a:extLst>
                </a:gridCol>
                <a:gridCol w="493776">
                  <a:extLst>
                    <a:ext uri="{9D8B030D-6E8A-4147-A177-3AD203B41FA5}">
                      <a16:colId xmlns:a16="http://schemas.microsoft.com/office/drawing/2014/main" val="1425563995"/>
                    </a:ext>
                  </a:extLst>
                </a:gridCol>
                <a:gridCol w="493776">
                  <a:extLst>
                    <a:ext uri="{9D8B030D-6E8A-4147-A177-3AD203B41FA5}">
                      <a16:colId xmlns:a16="http://schemas.microsoft.com/office/drawing/2014/main" val="2363882350"/>
                    </a:ext>
                  </a:extLst>
                </a:gridCol>
                <a:gridCol w="493776">
                  <a:extLst>
                    <a:ext uri="{9D8B030D-6E8A-4147-A177-3AD203B41FA5}">
                      <a16:colId xmlns:a16="http://schemas.microsoft.com/office/drawing/2014/main" val="1051770677"/>
                    </a:ext>
                  </a:extLst>
                </a:gridCol>
                <a:gridCol w="493776">
                  <a:extLst>
                    <a:ext uri="{9D8B030D-6E8A-4147-A177-3AD203B41FA5}">
                      <a16:colId xmlns:a16="http://schemas.microsoft.com/office/drawing/2014/main" val="559488179"/>
                    </a:ext>
                  </a:extLst>
                </a:gridCol>
                <a:gridCol w="493776">
                  <a:extLst>
                    <a:ext uri="{9D8B030D-6E8A-4147-A177-3AD203B41FA5}">
                      <a16:colId xmlns:a16="http://schemas.microsoft.com/office/drawing/2014/main" val="1945188080"/>
                    </a:ext>
                  </a:extLst>
                </a:gridCol>
                <a:gridCol w="493776">
                  <a:extLst>
                    <a:ext uri="{9D8B030D-6E8A-4147-A177-3AD203B41FA5}">
                      <a16:colId xmlns:a16="http://schemas.microsoft.com/office/drawing/2014/main" val="1121040865"/>
                    </a:ext>
                  </a:extLst>
                </a:gridCol>
                <a:gridCol w="493776">
                  <a:extLst>
                    <a:ext uri="{9D8B030D-6E8A-4147-A177-3AD203B41FA5}">
                      <a16:colId xmlns:a16="http://schemas.microsoft.com/office/drawing/2014/main" val="620681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248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16:00:01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998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- 2018-04-07 13:00:00</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Schallgeschwindigkeit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4272907"/>
                  </a:ext>
                </a:extLst>
              </a:tr>
            </a:tbl>
          </a:graphicData>
        </a:graphic>
      </p:graphicFrame>
      <p:sp>
        <p:nvSpPr>
          <p:cNvPr id="4" name="Text Placeholder 3">
            <a:extLst>
              <a:ext uri="{FF2B5EF4-FFF2-40B4-BE49-F238E27FC236}">
                <a16:creationId xmlns:a16="http://schemas.microsoft.com/office/drawing/2014/main" id="{EE4150C5-E8A2-4171-B539-C6E42ACF376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201921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D4C4C-9B12-4FCF-BCC5-3485E690465C}"/>
              </a:ext>
            </a:extLst>
          </p:cNvPr>
          <p:cNvSpPr>
            <a:spLocks noGrp="1"/>
          </p:cNvSpPr>
          <p:nvPr>
            <p:ph type="title"/>
          </p:nvPr>
        </p:nvSpPr>
        <p:spPr/>
        <p:txBody>
          <a:bodyPr/>
          <a:lstStyle/>
          <a:p>
            <a:r>
              <a:rPr lang="de-DE"/>
              <a:t>Facebook Eigene Posts - Reaktionen - Export | Treckerfahrer dürfen das - 6 of 10</a:t>
            </a:r>
            <a:endParaRPr lang="en-US"/>
          </a:p>
        </p:txBody>
      </p:sp>
      <p:graphicFrame>
        <p:nvGraphicFramePr>
          <p:cNvPr id="5" name="Table Placeholder 4">
            <a:extLst>
              <a:ext uri="{FF2B5EF4-FFF2-40B4-BE49-F238E27FC236}">
                <a16:creationId xmlns:a16="http://schemas.microsoft.com/office/drawing/2014/main" id="{2E8DF23F-F160-4111-B2FB-B29700A93DD6}"/>
              </a:ext>
            </a:extLst>
          </p:cNvPr>
          <p:cNvGraphicFramePr>
            <a:graphicFrameLocks noGrp="1"/>
          </p:cNvGraphicFramePr>
          <p:nvPr>
            <p:ph type="tbl" sz="quarter" idx="13"/>
            <p:extLst>
              <p:ext uri="{D42A27DB-BD31-4B8C-83A1-F6EECF244321}">
                <p14:modId xmlns:p14="http://schemas.microsoft.com/office/powerpoint/2010/main" val="3982090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71654820"/>
                    </a:ext>
                  </a:extLst>
                </a:gridCol>
                <a:gridCol w="822960">
                  <a:extLst>
                    <a:ext uri="{9D8B030D-6E8A-4147-A177-3AD203B41FA5}">
                      <a16:colId xmlns:a16="http://schemas.microsoft.com/office/drawing/2014/main" val="3602858056"/>
                    </a:ext>
                  </a:extLst>
                </a:gridCol>
                <a:gridCol w="493776">
                  <a:extLst>
                    <a:ext uri="{9D8B030D-6E8A-4147-A177-3AD203B41FA5}">
                      <a16:colId xmlns:a16="http://schemas.microsoft.com/office/drawing/2014/main" val="409949353"/>
                    </a:ext>
                  </a:extLst>
                </a:gridCol>
                <a:gridCol w="493776">
                  <a:extLst>
                    <a:ext uri="{9D8B030D-6E8A-4147-A177-3AD203B41FA5}">
                      <a16:colId xmlns:a16="http://schemas.microsoft.com/office/drawing/2014/main" val="3732194515"/>
                    </a:ext>
                  </a:extLst>
                </a:gridCol>
                <a:gridCol w="493776">
                  <a:extLst>
                    <a:ext uri="{9D8B030D-6E8A-4147-A177-3AD203B41FA5}">
                      <a16:colId xmlns:a16="http://schemas.microsoft.com/office/drawing/2014/main" val="3624457342"/>
                    </a:ext>
                  </a:extLst>
                </a:gridCol>
                <a:gridCol w="493776">
                  <a:extLst>
                    <a:ext uri="{9D8B030D-6E8A-4147-A177-3AD203B41FA5}">
                      <a16:colId xmlns:a16="http://schemas.microsoft.com/office/drawing/2014/main" val="2846983312"/>
                    </a:ext>
                  </a:extLst>
                </a:gridCol>
                <a:gridCol w="493776">
                  <a:extLst>
                    <a:ext uri="{9D8B030D-6E8A-4147-A177-3AD203B41FA5}">
                      <a16:colId xmlns:a16="http://schemas.microsoft.com/office/drawing/2014/main" val="2185555709"/>
                    </a:ext>
                  </a:extLst>
                </a:gridCol>
                <a:gridCol w="493776">
                  <a:extLst>
                    <a:ext uri="{9D8B030D-6E8A-4147-A177-3AD203B41FA5}">
                      <a16:colId xmlns:a16="http://schemas.microsoft.com/office/drawing/2014/main" val="443070102"/>
                    </a:ext>
                  </a:extLst>
                </a:gridCol>
                <a:gridCol w="493776">
                  <a:extLst>
                    <a:ext uri="{9D8B030D-6E8A-4147-A177-3AD203B41FA5}">
                      <a16:colId xmlns:a16="http://schemas.microsoft.com/office/drawing/2014/main" val="2190403396"/>
                    </a:ext>
                  </a:extLst>
                </a:gridCol>
                <a:gridCol w="493776">
                  <a:extLst>
                    <a:ext uri="{9D8B030D-6E8A-4147-A177-3AD203B41FA5}">
                      <a16:colId xmlns:a16="http://schemas.microsoft.com/office/drawing/2014/main" val="1739335254"/>
                    </a:ext>
                  </a:extLst>
                </a:gridCol>
                <a:gridCol w="493776">
                  <a:extLst>
                    <a:ext uri="{9D8B030D-6E8A-4147-A177-3AD203B41FA5}">
                      <a16:colId xmlns:a16="http://schemas.microsoft.com/office/drawing/2014/main" val="2644818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211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- 2018-01-05 14:00:01</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Aufkleber reicht, oder?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936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16:19:34</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8410269"/>
                  </a:ext>
                </a:extLst>
              </a:tr>
            </a:tbl>
          </a:graphicData>
        </a:graphic>
      </p:graphicFrame>
      <p:sp>
        <p:nvSpPr>
          <p:cNvPr id="4" name="Text Placeholder 3">
            <a:extLst>
              <a:ext uri="{FF2B5EF4-FFF2-40B4-BE49-F238E27FC236}">
                <a16:creationId xmlns:a16="http://schemas.microsoft.com/office/drawing/2014/main" id="{A73A048B-C790-473D-A0C3-F0BD13D9BCF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51833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27B11-FD6D-446F-9815-F0276B3B3BF3}"/>
              </a:ext>
            </a:extLst>
          </p:cNvPr>
          <p:cNvSpPr>
            <a:spLocks noGrp="1"/>
          </p:cNvSpPr>
          <p:nvPr>
            <p:ph type="title"/>
          </p:nvPr>
        </p:nvSpPr>
        <p:spPr/>
        <p:txBody>
          <a:bodyPr/>
          <a:lstStyle/>
          <a:p>
            <a:r>
              <a:rPr lang="de-DE"/>
              <a:t>Facebook Eigene Posts - Reaktionen - Export | Treckerfahrer dürfen das - 7 of 10</a:t>
            </a:r>
            <a:endParaRPr lang="en-US"/>
          </a:p>
        </p:txBody>
      </p:sp>
      <p:graphicFrame>
        <p:nvGraphicFramePr>
          <p:cNvPr id="5" name="Table Placeholder 4">
            <a:extLst>
              <a:ext uri="{FF2B5EF4-FFF2-40B4-BE49-F238E27FC236}">
                <a16:creationId xmlns:a16="http://schemas.microsoft.com/office/drawing/2014/main" id="{2FDF5A24-A1FE-4810-889C-B8F498C7B3F0}"/>
              </a:ext>
            </a:extLst>
          </p:cNvPr>
          <p:cNvGraphicFramePr>
            <a:graphicFrameLocks noGrp="1"/>
          </p:cNvGraphicFramePr>
          <p:nvPr>
            <p:ph type="tbl" sz="quarter" idx="13"/>
            <p:extLst>
              <p:ext uri="{D42A27DB-BD31-4B8C-83A1-F6EECF244321}">
                <p14:modId xmlns:p14="http://schemas.microsoft.com/office/powerpoint/2010/main" val="118176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16834415"/>
                    </a:ext>
                  </a:extLst>
                </a:gridCol>
                <a:gridCol w="822960">
                  <a:extLst>
                    <a:ext uri="{9D8B030D-6E8A-4147-A177-3AD203B41FA5}">
                      <a16:colId xmlns:a16="http://schemas.microsoft.com/office/drawing/2014/main" val="2606880489"/>
                    </a:ext>
                  </a:extLst>
                </a:gridCol>
                <a:gridCol w="493776">
                  <a:extLst>
                    <a:ext uri="{9D8B030D-6E8A-4147-A177-3AD203B41FA5}">
                      <a16:colId xmlns:a16="http://schemas.microsoft.com/office/drawing/2014/main" val="1426601970"/>
                    </a:ext>
                  </a:extLst>
                </a:gridCol>
                <a:gridCol w="493776">
                  <a:extLst>
                    <a:ext uri="{9D8B030D-6E8A-4147-A177-3AD203B41FA5}">
                      <a16:colId xmlns:a16="http://schemas.microsoft.com/office/drawing/2014/main" val="4259146302"/>
                    </a:ext>
                  </a:extLst>
                </a:gridCol>
                <a:gridCol w="493776">
                  <a:extLst>
                    <a:ext uri="{9D8B030D-6E8A-4147-A177-3AD203B41FA5}">
                      <a16:colId xmlns:a16="http://schemas.microsoft.com/office/drawing/2014/main" val="1410955158"/>
                    </a:ext>
                  </a:extLst>
                </a:gridCol>
                <a:gridCol w="493776">
                  <a:extLst>
                    <a:ext uri="{9D8B030D-6E8A-4147-A177-3AD203B41FA5}">
                      <a16:colId xmlns:a16="http://schemas.microsoft.com/office/drawing/2014/main" val="792967638"/>
                    </a:ext>
                  </a:extLst>
                </a:gridCol>
                <a:gridCol w="493776">
                  <a:extLst>
                    <a:ext uri="{9D8B030D-6E8A-4147-A177-3AD203B41FA5}">
                      <a16:colId xmlns:a16="http://schemas.microsoft.com/office/drawing/2014/main" val="2672510163"/>
                    </a:ext>
                  </a:extLst>
                </a:gridCol>
                <a:gridCol w="493776">
                  <a:extLst>
                    <a:ext uri="{9D8B030D-6E8A-4147-A177-3AD203B41FA5}">
                      <a16:colId xmlns:a16="http://schemas.microsoft.com/office/drawing/2014/main" val="3294464944"/>
                    </a:ext>
                  </a:extLst>
                </a:gridCol>
                <a:gridCol w="493776">
                  <a:extLst>
                    <a:ext uri="{9D8B030D-6E8A-4147-A177-3AD203B41FA5}">
                      <a16:colId xmlns:a16="http://schemas.microsoft.com/office/drawing/2014/main" val="338979717"/>
                    </a:ext>
                  </a:extLst>
                </a:gridCol>
                <a:gridCol w="493776">
                  <a:extLst>
                    <a:ext uri="{9D8B030D-6E8A-4147-A177-3AD203B41FA5}">
                      <a16:colId xmlns:a16="http://schemas.microsoft.com/office/drawing/2014/main" val="1823867850"/>
                    </a:ext>
                  </a:extLst>
                </a:gridCol>
                <a:gridCol w="493776">
                  <a:extLst>
                    <a:ext uri="{9D8B030D-6E8A-4147-A177-3AD203B41FA5}">
                      <a16:colId xmlns:a16="http://schemas.microsoft.com/office/drawing/2014/main" val="3326283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866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- 2018-11-04 07:30:00</a:t>
                      </a:r>
                      <a:r>
                        <a:rPr kumimoji="0" lang="de-DE" sz="1000" b="0" i="0" u="none" strike="noStrike" kern="1200" cap="none" spc="0" normalizeH="0" baseline="0" noProof="0">
                          <a:ln>
                            <a:noFill/>
                          </a:ln>
                          <a:solidFill>
                            <a:prstClr val="black"/>
                          </a:solidFill>
                          <a:effectLst/>
                          <a:uLnTx/>
                          <a:uFillTx/>
                          <a:latin typeface="+mn-lt"/>
                          <a:ea typeface="+mn-ea"/>
                          <a:cs typeface="+mn-cs"/>
                        </a:rPr>
                        <a:t>
Wow: wir nennen das Scheunengold! Wer von Euch hat auch solche Schätze zu Hause...? (Bitte 🔊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393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- 2018-07-04 10:28:34</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Nachbau erwünscht!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726145"/>
                  </a:ext>
                </a:extLst>
              </a:tr>
            </a:tbl>
          </a:graphicData>
        </a:graphic>
      </p:graphicFrame>
      <p:sp>
        <p:nvSpPr>
          <p:cNvPr id="4" name="Text Placeholder 3">
            <a:extLst>
              <a:ext uri="{FF2B5EF4-FFF2-40B4-BE49-F238E27FC236}">
                <a16:creationId xmlns:a16="http://schemas.microsoft.com/office/drawing/2014/main" id="{8B49409F-C56E-4623-B001-213463E31DE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60542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7FE6B-2E97-4501-B1B5-24AD595B3DFB}"/>
              </a:ext>
            </a:extLst>
          </p:cNvPr>
          <p:cNvSpPr>
            <a:spLocks noGrp="1"/>
          </p:cNvSpPr>
          <p:nvPr>
            <p:ph type="title"/>
          </p:nvPr>
        </p:nvSpPr>
        <p:spPr/>
        <p:txBody>
          <a:bodyPr/>
          <a:lstStyle/>
          <a:p>
            <a:r>
              <a:rPr lang="de-DE"/>
              <a:t>Facebook Eigene Posts - Reaktionen - Export | Treckerfahrer dürfen das - 8 of 10</a:t>
            </a:r>
            <a:endParaRPr lang="en-US"/>
          </a:p>
        </p:txBody>
      </p:sp>
      <p:graphicFrame>
        <p:nvGraphicFramePr>
          <p:cNvPr id="5" name="Table Placeholder 4">
            <a:extLst>
              <a:ext uri="{FF2B5EF4-FFF2-40B4-BE49-F238E27FC236}">
                <a16:creationId xmlns:a16="http://schemas.microsoft.com/office/drawing/2014/main" id="{3726DAD2-424C-4541-B11C-181D5AA91E80}"/>
              </a:ext>
            </a:extLst>
          </p:cNvPr>
          <p:cNvGraphicFramePr>
            <a:graphicFrameLocks noGrp="1"/>
          </p:cNvGraphicFramePr>
          <p:nvPr>
            <p:ph type="tbl" sz="quarter" idx="13"/>
            <p:extLst>
              <p:ext uri="{D42A27DB-BD31-4B8C-83A1-F6EECF244321}">
                <p14:modId xmlns:p14="http://schemas.microsoft.com/office/powerpoint/2010/main" val="145065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58094893"/>
                    </a:ext>
                  </a:extLst>
                </a:gridCol>
                <a:gridCol w="822960">
                  <a:extLst>
                    <a:ext uri="{9D8B030D-6E8A-4147-A177-3AD203B41FA5}">
                      <a16:colId xmlns:a16="http://schemas.microsoft.com/office/drawing/2014/main" val="4057576769"/>
                    </a:ext>
                  </a:extLst>
                </a:gridCol>
                <a:gridCol w="493776">
                  <a:extLst>
                    <a:ext uri="{9D8B030D-6E8A-4147-A177-3AD203B41FA5}">
                      <a16:colId xmlns:a16="http://schemas.microsoft.com/office/drawing/2014/main" val="1641683153"/>
                    </a:ext>
                  </a:extLst>
                </a:gridCol>
                <a:gridCol w="493776">
                  <a:extLst>
                    <a:ext uri="{9D8B030D-6E8A-4147-A177-3AD203B41FA5}">
                      <a16:colId xmlns:a16="http://schemas.microsoft.com/office/drawing/2014/main" val="1236407916"/>
                    </a:ext>
                  </a:extLst>
                </a:gridCol>
                <a:gridCol w="493776">
                  <a:extLst>
                    <a:ext uri="{9D8B030D-6E8A-4147-A177-3AD203B41FA5}">
                      <a16:colId xmlns:a16="http://schemas.microsoft.com/office/drawing/2014/main" val="3375480797"/>
                    </a:ext>
                  </a:extLst>
                </a:gridCol>
                <a:gridCol w="493776">
                  <a:extLst>
                    <a:ext uri="{9D8B030D-6E8A-4147-A177-3AD203B41FA5}">
                      <a16:colId xmlns:a16="http://schemas.microsoft.com/office/drawing/2014/main" val="313197090"/>
                    </a:ext>
                  </a:extLst>
                </a:gridCol>
                <a:gridCol w="493776">
                  <a:extLst>
                    <a:ext uri="{9D8B030D-6E8A-4147-A177-3AD203B41FA5}">
                      <a16:colId xmlns:a16="http://schemas.microsoft.com/office/drawing/2014/main" val="1695730869"/>
                    </a:ext>
                  </a:extLst>
                </a:gridCol>
                <a:gridCol w="493776">
                  <a:extLst>
                    <a:ext uri="{9D8B030D-6E8A-4147-A177-3AD203B41FA5}">
                      <a16:colId xmlns:a16="http://schemas.microsoft.com/office/drawing/2014/main" val="1019053193"/>
                    </a:ext>
                  </a:extLst>
                </a:gridCol>
                <a:gridCol w="493776">
                  <a:extLst>
                    <a:ext uri="{9D8B030D-6E8A-4147-A177-3AD203B41FA5}">
                      <a16:colId xmlns:a16="http://schemas.microsoft.com/office/drawing/2014/main" val="2935360380"/>
                    </a:ext>
                  </a:extLst>
                </a:gridCol>
                <a:gridCol w="493776">
                  <a:extLst>
                    <a:ext uri="{9D8B030D-6E8A-4147-A177-3AD203B41FA5}">
                      <a16:colId xmlns:a16="http://schemas.microsoft.com/office/drawing/2014/main" val="3184794789"/>
                    </a:ext>
                  </a:extLst>
                </a:gridCol>
                <a:gridCol w="493776">
                  <a:extLst>
                    <a:ext uri="{9D8B030D-6E8A-4147-A177-3AD203B41FA5}">
                      <a16:colId xmlns:a16="http://schemas.microsoft.com/office/drawing/2014/main" val="26563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199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06:30:00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512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- 2018-10-01 17:00:00</a:t>
                      </a:r>
                      <a:r>
                        <a:rPr kumimoji="0" lang="de-DE" sz="1000" b="0" i="0" u="none" strike="noStrike" kern="1200" cap="none" spc="0" normalizeH="0" baseline="0" noProof="0">
                          <a:ln>
                            <a:noFill/>
                          </a:ln>
                          <a:solidFill>
                            <a:prstClr val="black"/>
                          </a:solidFill>
                          <a:effectLst/>
                          <a:uLnTx/>
                          <a:uFillTx/>
                          <a:latin typeface="+mn-lt"/>
                          <a:ea typeface="+mn-ea"/>
                          <a:cs typeface="+mn-cs"/>
                        </a:rPr>
                        <a:t>
Ein Alter mit 440er Puschen oder mehr...! Das tiefste Moor kann kommen!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9061122"/>
                  </a:ext>
                </a:extLst>
              </a:tr>
            </a:tbl>
          </a:graphicData>
        </a:graphic>
      </p:graphicFrame>
      <p:sp>
        <p:nvSpPr>
          <p:cNvPr id="4" name="Text Placeholder 3">
            <a:extLst>
              <a:ext uri="{FF2B5EF4-FFF2-40B4-BE49-F238E27FC236}">
                <a16:creationId xmlns:a16="http://schemas.microsoft.com/office/drawing/2014/main" id="{5E6BF1A9-D2FC-40F8-8A52-9C295252996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67950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A94D-0394-4D23-A69D-0883F4A0C3F7}"/>
              </a:ext>
            </a:extLst>
          </p:cNvPr>
          <p:cNvSpPr>
            <a:spLocks noGrp="1"/>
          </p:cNvSpPr>
          <p:nvPr>
            <p:ph type="title"/>
          </p:nvPr>
        </p:nvSpPr>
        <p:spPr/>
        <p:txBody>
          <a:bodyPr/>
          <a:lstStyle/>
          <a:p>
            <a:r>
              <a:rPr lang="de-DE"/>
              <a:t>Facebook Eigene Posts - Reaktionen - Export | Treckerfahrer dürfen das - 9 of 10</a:t>
            </a:r>
            <a:endParaRPr lang="en-US"/>
          </a:p>
        </p:txBody>
      </p:sp>
      <p:graphicFrame>
        <p:nvGraphicFramePr>
          <p:cNvPr id="5" name="Table Placeholder 4">
            <a:extLst>
              <a:ext uri="{FF2B5EF4-FFF2-40B4-BE49-F238E27FC236}">
                <a16:creationId xmlns:a16="http://schemas.microsoft.com/office/drawing/2014/main" id="{89ECB8BE-7477-4A65-A346-17F9BF306474}"/>
              </a:ext>
            </a:extLst>
          </p:cNvPr>
          <p:cNvGraphicFramePr>
            <a:graphicFrameLocks noGrp="1"/>
          </p:cNvGraphicFramePr>
          <p:nvPr>
            <p:ph type="tbl" sz="quarter" idx="13"/>
            <p:extLst>
              <p:ext uri="{D42A27DB-BD31-4B8C-83A1-F6EECF244321}">
                <p14:modId xmlns:p14="http://schemas.microsoft.com/office/powerpoint/2010/main" val="291691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538741099"/>
                    </a:ext>
                  </a:extLst>
                </a:gridCol>
                <a:gridCol w="822960">
                  <a:extLst>
                    <a:ext uri="{9D8B030D-6E8A-4147-A177-3AD203B41FA5}">
                      <a16:colId xmlns:a16="http://schemas.microsoft.com/office/drawing/2014/main" val="2904439066"/>
                    </a:ext>
                  </a:extLst>
                </a:gridCol>
                <a:gridCol w="493776">
                  <a:extLst>
                    <a:ext uri="{9D8B030D-6E8A-4147-A177-3AD203B41FA5}">
                      <a16:colId xmlns:a16="http://schemas.microsoft.com/office/drawing/2014/main" val="789433687"/>
                    </a:ext>
                  </a:extLst>
                </a:gridCol>
                <a:gridCol w="493776">
                  <a:extLst>
                    <a:ext uri="{9D8B030D-6E8A-4147-A177-3AD203B41FA5}">
                      <a16:colId xmlns:a16="http://schemas.microsoft.com/office/drawing/2014/main" val="3243845559"/>
                    </a:ext>
                  </a:extLst>
                </a:gridCol>
                <a:gridCol w="493776">
                  <a:extLst>
                    <a:ext uri="{9D8B030D-6E8A-4147-A177-3AD203B41FA5}">
                      <a16:colId xmlns:a16="http://schemas.microsoft.com/office/drawing/2014/main" val="3662753933"/>
                    </a:ext>
                  </a:extLst>
                </a:gridCol>
                <a:gridCol w="493776">
                  <a:extLst>
                    <a:ext uri="{9D8B030D-6E8A-4147-A177-3AD203B41FA5}">
                      <a16:colId xmlns:a16="http://schemas.microsoft.com/office/drawing/2014/main" val="692580104"/>
                    </a:ext>
                  </a:extLst>
                </a:gridCol>
                <a:gridCol w="493776">
                  <a:extLst>
                    <a:ext uri="{9D8B030D-6E8A-4147-A177-3AD203B41FA5}">
                      <a16:colId xmlns:a16="http://schemas.microsoft.com/office/drawing/2014/main" val="977333451"/>
                    </a:ext>
                  </a:extLst>
                </a:gridCol>
                <a:gridCol w="493776">
                  <a:extLst>
                    <a:ext uri="{9D8B030D-6E8A-4147-A177-3AD203B41FA5}">
                      <a16:colId xmlns:a16="http://schemas.microsoft.com/office/drawing/2014/main" val="1052489041"/>
                    </a:ext>
                  </a:extLst>
                </a:gridCol>
                <a:gridCol w="493776">
                  <a:extLst>
                    <a:ext uri="{9D8B030D-6E8A-4147-A177-3AD203B41FA5}">
                      <a16:colId xmlns:a16="http://schemas.microsoft.com/office/drawing/2014/main" val="2229912719"/>
                    </a:ext>
                  </a:extLst>
                </a:gridCol>
                <a:gridCol w="493776">
                  <a:extLst>
                    <a:ext uri="{9D8B030D-6E8A-4147-A177-3AD203B41FA5}">
                      <a16:colId xmlns:a16="http://schemas.microsoft.com/office/drawing/2014/main" val="2980737189"/>
                    </a:ext>
                  </a:extLst>
                </a:gridCol>
                <a:gridCol w="493776">
                  <a:extLst>
                    <a:ext uri="{9D8B030D-6E8A-4147-A177-3AD203B41FA5}">
                      <a16:colId xmlns:a16="http://schemas.microsoft.com/office/drawing/2014/main" val="957152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7804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- 2018-07-18 16:00:01</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181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- 2018-12-21 18:00:00</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8378592"/>
                  </a:ext>
                </a:extLst>
              </a:tr>
            </a:tbl>
          </a:graphicData>
        </a:graphic>
      </p:graphicFrame>
      <p:sp>
        <p:nvSpPr>
          <p:cNvPr id="4" name="Text Placeholder 3">
            <a:extLst>
              <a:ext uri="{FF2B5EF4-FFF2-40B4-BE49-F238E27FC236}">
                <a16:creationId xmlns:a16="http://schemas.microsoft.com/office/drawing/2014/main" id="{31415D6E-4E29-49B4-8E07-B9C7D44D066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12912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A2054-B60E-40B6-BF7D-9D2E7CE5A24E}"/>
              </a:ext>
            </a:extLst>
          </p:cNvPr>
          <p:cNvSpPr>
            <a:spLocks noGrp="1"/>
          </p:cNvSpPr>
          <p:nvPr>
            <p:ph type="title"/>
          </p:nvPr>
        </p:nvSpPr>
        <p:spPr/>
        <p:txBody>
          <a:bodyPr/>
          <a:lstStyle/>
          <a:p>
            <a:r>
              <a:rPr lang="de-DE"/>
              <a:t>Facebook Eigene Posts - Reaktionen - Export | Treckerfahrer dürfen das - 10 of 10</a:t>
            </a:r>
            <a:endParaRPr lang="en-US"/>
          </a:p>
        </p:txBody>
      </p:sp>
      <p:graphicFrame>
        <p:nvGraphicFramePr>
          <p:cNvPr id="5" name="Table Placeholder 4">
            <a:extLst>
              <a:ext uri="{FF2B5EF4-FFF2-40B4-BE49-F238E27FC236}">
                <a16:creationId xmlns:a16="http://schemas.microsoft.com/office/drawing/2014/main" id="{F9FC6D94-5D8D-4FE8-AB8F-715D836D95C7}"/>
              </a:ext>
            </a:extLst>
          </p:cNvPr>
          <p:cNvGraphicFramePr>
            <a:graphicFrameLocks noGrp="1"/>
          </p:cNvGraphicFramePr>
          <p:nvPr>
            <p:ph type="tbl" sz="quarter" idx="13"/>
            <p:extLst>
              <p:ext uri="{D42A27DB-BD31-4B8C-83A1-F6EECF244321}">
                <p14:modId xmlns:p14="http://schemas.microsoft.com/office/powerpoint/2010/main" val="3685464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713484725"/>
                    </a:ext>
                  </a:extLst>
                </a:gridCol>
                <a:gridCol w="822960">
                  <a:extLst>
                    <a:ext uri="{9D8B030D-6E8A-4147-A177-3AD203B41FA5}">
                      <a16:colId xmlns:a16="http://schemas.microsoft.com/office/drawing/2014/main" val="2046288804"/>
                    </a:ext>
                  </a:extLst>
                </a:gridCol>
                <a:gridCol w="493776">
                  <a:extLst>
                    <a:ext uri="{9D8B030D-6E8A-4147-A177-3AD203B41FA5}">
                      <a16:colId xmlns:a16="http://schemas.microsoft.com/office/drawing/2014/main" val="1583508892"/>
                    </a:ext>
                  </a:extLst>
                </a:gridCol>
                <a:gridCol w="493776">
                  <a:extLst>
                    <a:ext uri="{9D8B030D-6E8A-4147-A177-3AD203B41FA5}">
                      <a16:colId xmlns:a16="http://schemas.microsoft.com/office/drawing/2014/main" val="2950811807"/>
                    </a:ext>
                  </a:extLst>
                </a:gridCol>
                <a:gridCol w="493776">
                  <a:extLst>
                    <a:ext uri="{9D8B030D-6E8A-4147-A177-3AD203B41FA5}">
                      <a16:colId xmlns:a16="http://schemas.microsoft.com/office/drawing/2014/main" val="969875258"/>
                    </a:ext>
                  </a:extLst>
                </a:gridCol>
                <a:gridCol w="493776">
                  <a:extLst>
                    <a:ext uri="{9D8B030D-6E8A-4147-A177-3AD203B41FA5}">
                      <a16:colId xmlns:a16="http://schemas.microsoft.com/office/drawing/2014/main" val="1107474093"/>
                    </a:ext>
                  </a:extLst>
                </a:gridCol>
                <a:gridCol w="493776">
                  <a:extLst>
                    <a:ext uri="{9D8B030D-6E8A-4147-A177-3AD203B41FA5}">
                      <a16:colId xmlns:a16="http://schemas.microsoft.com/office/drawing/2014/main" val="4517639"/>
                    </a:ext>
                  </a:extLst>
                </a:gridCol>
                <a:gridCol w="493776">
                  <a:extLst>
                    <a:ext uri="{9D8B030D-6E8A-4147-A177-3AD203B41FA5}">
                      <a16:colId xmlns:a16="http://schemas.microsoft.com/office/drawing/2014/main" val="4249737292"/>
                    </a:ext>
                  </a:extLst>
                </a:gridCol>
                <a:gridCol w="493776">
                  <a:extLst>
                    <a:ext uri="{9D8B030D-6E8A-4147-A177-3AD203B41FA5}">
                      <a16:colId xmlns:a16="http://schemas.microsoft.com/office/drawing/2014/main" val="2963294199"/>
                    </a:ext>
                  </a:extLst>
                </a:gridCol>
                <a:gridCol w="493776">
                  <a:extLst>
                    <a:ext uri="{9D8B030D-6E8A-4147-A177-3AD203B41FA5}">
                      <a16:colId xmlns:a16="http://schemas.microsoft.com/office/drawing/2014/main" val="2726662644"/>
                    </a:ext>
                  </a:extLst>
                </a:gridCol>
                <a:gridCol w="493776">
                  <a:extLst>
                    <a:ext uri="{9D8B030D-6E8A-4147-A177-3AD203B41FA5}">
                      <a16:colId xmlns:a16="http://schemas.microsoft.com/office/drawing/2014/main" val="131756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5408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- 2018-09-28 15:00:04</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014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16:26:07</a:t>
                      </a:r>
                      <a:r>
                        <a:rPr kumimoji="0" lang="de-DE" sz="1000" b="0" i="0" u="none" strike="noStrike" kern="1200" cap="none" spc="0" normalizeH="0" baseline="0" noProof="0">
                          <a:ln>
                            <a:noFill/>
                          </a:ln>
                          <a:solidFill>
                            <a:prstClr val="black"/>
                          </a:solidFill>
                          <a:effectLst/>
                          <a:uLnTx/>
                          <a:uFillTx/>
                          <a:latin typeface="+mn-lt"/>
                          <a:ea typeface="+mn-ea"/>
                          <a:cs typeface="+mn-cs"/>
                        </a:rPr>
                        <a:t>
Dr. Trecker schrecken kühle Temperaturen keineswegs ab! Wie helft Ihr Euch, wenn der Anlasser diese Tage streikt?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9592637"/>
                  </a:ext>
                </a:extLst>
              </a:tr>
            </a:tbl>
          </a:graphicData>
        </a:graphic>
      </p:graphicFrame>
      <p:sp>
        <p:nvSpPr>
          <p:cNvPr id="4" name="Text Placeholder 3">
            <a:extLst>
              <a:ext uri="{FF2B5EF4-FFF2-40B4-BE49-F238E27FC236}">
                <a16:creationId xmlns:a16="http://schemas.microsoft.com/office/drawing/2014/main" id="{CC39AD54-37C6-4168-BA06-D143ACF8BD5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41465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E4780-B249-4198-B1BF-E750330FC419}"/>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EC4D5CBE-3471-4ADA-901D-76CD7F7979AB}"/>
              </a:ext>
            </a:extLst>
          </p:cNvPr>
          <p:cNvGraphicFramePr>
            <a:graphicFrameLocks noGrp="1"/>
          </p:cNvGraphicFramePr>
          <p:nvPr>
            <p:ph type="tbl" sz="quarter" idx="13"/>
            <p:extLst>
              <p:ext uri="{D42A27DB-BD31-4B8C-83A1-F6EECF244321}">
                <p14:modId xmlns:p14="http://schemas.microsoft.com/office/powerpoint/2010/main" val="4000570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2242407"/>
                    </a:ext>
                  </a:extLst>
                </a:gridCol>
                <a:gridCol w="822960">
                  <a:extLst>
                    <a:ext uri="{9D8B030D-6E8A-4147-A177-3AD203B41FA5}">
                      <a16:colId xmlns:a16="http://schemas.microsoft.com/office/drawing/2014/main" val="844005068"/>
                    </a:ext>
                  </a:extLst>
                </a:gridCol>
                <a:gridCol w="822960">
                  <a:extLst>
                    <a:ext uri="{9D8B030D-6E8A-4147-A177-3AD203B41FA5}">
                      <a16:colId xmlns:a16="http://schemas.microsoft.com/office/drawing/2014/main" val="1088335567"/>
                    </a:ext>
                  </a:extLst>
                </a:gridCol>
                <a:gridCol w="822960">
                  <a:extLst>
                    <a:ext uri="{9D8B030D-6E8A-4147-A177-3AD203B41FA5}">
                      <a16:colId xmlns:a16="http://schemas.microsoft.com/office/drawing/2014/main" val="520651669"/>
                    </a:ext>
                  </a:extLst>
                </a:gridCol>
                <a:gridCol w="822960">
                  <a:extLst>
                    <a:ext uri="{9D8B030D-6E8A-4147-A177-3AD203B41FA5}">
                      <a16:colId xmlns:a16="http://schemas.microsoft.com/office/drawing/2014/main" val="1845535304"/>
                    </a:ext>
                  </a:extLst>
                </a:gridCol>
                <a:gridCol w="822960">
                  <a:extLst>
                    <a:ext uri="{9D8B030D-6E8A-4147-A177-3AD203B41FA5}">
                      <a16:colId xmlns:a16="http://schemas.microsoft.com/office/drawing/2014/main" val="330952698"/>
                    </a:ext>
                  </a:extLst>
                </a:gridCol>
                <a:gridCol w="822960">
                  <a:extLst>
                    <a:ext uri="{9D8B030D-6E8A-4147-A177-3AD203B41FA5}">
                      <a16:colId xmlns:a16="http://schemas.microsoft.com/office/drawing/2014/main" val="411974026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465443190"/>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363706584"/>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039667794"/>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295566</a:t>
                      </a:r>
                    </a:p>
                  </a:txBody>
                  <a:tcPr/>
                </a:tc>
                <a:tc>
                  <a:txBody>
                    <a:bodyPr/>
                    <a:lstStyle/>
                    <a:p>
                      <a:r>
                        <a:rPr lang="en-US" sz="1000"/>
                        <a:t>256642</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841934778"/>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318733</a:t>
                      </a:r>
                    </a:p>
                  </a:txBody>
                  <a:tcPr/>
                </a:tc>
                <a:tc>
                  <a:txBody>
                    <a:bodyPr/>
                    <a:lstStyle/>
                    <a:p>
                      <a:r>
                        <a:rPr lang="en-US" sz="1000"/>
                        <a:t>225891</a:t>
                      </a:r>
                    </a:p>
                  </a:txBody>
                  <a:tcPr/>
                </a:tc>
                <a:tc>
                  <a:txBody>
                    <a:bodyPr/>
                    <a:lstStyle/>
                    <a:p>
                      <a:r>
                        <a:rPr lang="en-US" sz="1000"/>
                        <a:t>27 %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832290099"/>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036868133"/>
                  </a:ext>
                </a:extLst>
              </a:tr>
            </a:tbl>
          </a:graphicData>
        </a:graphic>
      </p:graphicFrame>
      <p:sp>
        <p:nvSpPr>
          <p:cNvPr id="4" name="Text Placeholder 3">
            <a:extLst>
              <a:ext uri="{FF2B5EF4-FFF2-40B4-BE49-F238E27FC236}">
                <a16:creationId xmlns:a16="http://schemas.microsoft.com/office/drawing/2014/main" id="{3D3FFD39-D7A6-46B3-907D-E8A021F1BE1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86353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1F36C-28E6-4EA8-AF47-A9C6EFAAD86B}"/>
              </a:ext>
            </a:extLst>
          </p:cNvPr>
          <p:cNvSpPr>
            <a:spLocks noGrp="1"/>
          </p:cNvSpPr>
          <p:nvPr>
            <p:ph type="title"/>
          </p:nvPr>
        </p:nvSpPr>
        <p:spPr/>
        <p:txBody>
          <a:bodyPr/>
          <a:lstStyle/>
          <a:p>
            <a:r>
              <a:rPr lang="de-DE"/>
              <a:t>Facebook Eigene Videos - Crossposts (ohne Ersteller) - Export | Treckerfahrer dürfen das - 1 of 6</a:t>
            </a:r>
            <a:endParaRPr lang="en-US"/>
          </a:p>
        </p:txBody>
      </p:sp>
      <p:graphicFrame>
        <p:nvGraphicFramePr>
          <p:cNvPr id="5" name="Table Placeholder 4">
            <a:extLst>
              <a:ext uri="{FF2B5EF4-FFF2-40B4-BE49-F238E27FC236}">
                <a16:creationId xmlns:a16="http://schemas.microsoft.com/office/drawing/2014/main" id="{1060ED79-501C-4578-ABA8-C4932A76A94E}"/>
              </a:ext>
            </a:extLst>
          </p:cNvPr>
          <p:cNvGraphicFramePr>
            <a:graphicFrameLocks noGrp="1"/>
          </p:cNvGraphicFramePr>
          <p:nvPr>
            <p:ph type="tbl" sz="quarter" idx="13"/>
            <p:extLst>
              <p:ext uri="{D42A27DB-BD31-4B8C-83A1-F6EECF244321}">
                <p14:modId xmlns:p14="http://schemas.microsoft.com/office/powerpoint/2010/main" val="130041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91539736"/>
                    </a:ext>
                  </a:extLst>
                </a:gridCol>
                <a:gridCol w="493776">
                  <a:extLst>
                    <a:ext uri="{9D8B030D-6E8A-4147-A177-3AD203B41FA5}">
                      <a16:colId xmlns:a16="http://schemas.microsoft.com/office/drawing/2014/main" val="1203684612"/>
                    </a:ext>
                  </a:extLst>
                </a:gridCol>
                <a:gridCol w="411480">
                  <a:extLst>
                    <a:ext uri="{9D8B030D-6E8A-4147-A177-3AD203B41FA5}">
                      <a16:colId xmlns:a16="http://schemas.microsoft.com/office/drawing/2014/main" val="3676486190"/>
                    </a:ext>
                  </a:extLst>
                </a:gridCol>
                <a:gridCol w="411480">
                  <a:extLst>
                    <a:ext uri="{9D8B030D-6E8A-4147-A177-3AD203B41FA5}">
                      <a16:colId xmlns:a16="http://schemas.microsoft.com/office/drawing/2014/main" val="4280222413"/>
                    </a:ext>
                  </a:extLst>
                </a:gridCol>
                <a:gridCol w="246888">
                  <a:extLst>
                    <a:ext uri="{9D8B030D-6E8A-4147-A177-3AD203B41FA5}">
                      <a16:colId xmlns:a16="http://schemas.microsoft.com/office/drawing/2014/main" val="249899742"/>
                    </a:ext>
                  </a:extLst>
                </a:gridCol>
                <a:gridCol w="658368">
                  <a:extLst>
                    <a:ext uri="{9D8B030D-6E8A-4147-A177-3AD203B41FA5}">
                      <a16:colId xmlns:a16="http://schemas.microsoft.com/office/drawing/2014/main" val="1834300092"/>
                    </a:ext>
                  </a:extLst>
                </a:gridCol>
                <a:gridCol w="576072">
                  <a:extLst>
                    <a:ext uri="{9D8B030D-6E8A-4147-A177-3AD203B41FA5}">
                      <a16:colId xmlns:a16="http://schemas.microsoft.com/office/drawing/2014/main" val="489863382"/>
                    </a:ext>
                  </a:extLst>
                </a:gridCol>
                <a:gridCol w="576072">
                  <a:extLst>
                    <a:ext uri="{9D8B030D-6E8A-4147-A177-3AD203B41FA5}">
                      <a16:colId xmlns:a16="http://schemas.microsoft.com/office/drawing/2014/main" val="516700743"/>
                    </a:ext>
                  </a:extLst>
                </a:gridCol>
                <a:gridCol w="411480">
                  <a:extLst>
                    <a:ext uri="{9D8B030D-6E8A-4147-A177-3AD203B41FA5}">
                      <a16:colId xmlns:a16="http://schemas.microsoft.com/office/drawing/2014/main" val="3690998512"/>
                    </a:ext>
                  </a:extLst>
                </a:gridCol>
                <a:gridCol w="658368">
                  <a:extLst>
                    <a:ext uri="{9D8B030D-6E8A-4147-A177-3AD203B41FA5}">
                      <a16:colId xmlns:a16="http://schemas.microsoft.com/office/drawing/2014/main" val="3930853147"/>
                    </a:ext>
                  </a:extLst>
                </a:gridCol>
                <a:gridCol w="329184">
                  <a:extLst>
                    <a:ext uri="{9D8B030D-6E8A-4147-A177-3AD203B41FA5}">
                      <a16:colId xmlns:a16="http://schemas.microsoft.com/office/drawing/2014/main" val="1864560381"/>
                    </a:ext>
                  </a:extLst>
                </a:gridCol>
                <a:gridCol w="493776">
                  <a:extLst>
                    <a:ext uri="{9D8B030D-6E8A-4147-A177-3AD203B41FA5}">
                      <a16:colId xmlns:a16="http://schemas.microsoft.com/office/drawing/2014/main" val="1595335487"/>
                    </a:ext>
                  </a:extLst>
                </a:gridCol>
                <a:gridCol w="329184">
                  <a:extLst>
                    <a:ext uri="{9D8B030D-6E8A-4147-A177-3AD203B41FA5}">
                      <a16:colId xmlns:a16="http://schemas.microsoft.com/office/drawing/2014/main" val="2793073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9925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326798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35357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4191430308"/>
                  </a:ext>
                </a:extLst>
              </a:tr>
            </a:tbl>
          </a:graphicData>
        </a:graphic>
      </p:graphicFrame>
      <p:sp>
        <p:nvSpPr>
          <p:cNvPr id="4" name="Text Placeholder 3">
            <a:extLst>
              <a:ext uri="{FF2B5EF4-FFF2-40B4-BE49-F238E27FC236}">
                <a16:creationId xmlns:a16="http://schemas.microsoft.com/office/drawing/2014/main" id="{0CC538D9-47D9-4CAC-B48C-70F10EB7C31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57023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881E-F8D0-4BF0-8FE7-9191C42BFBB3}"/>
              </a:ext>
            </a:extLst>
          </p:cNvPr>
          <p:cNvSpPr>
            <a:spLocks noGrp="1"/>
          </p:cNvSpPr>
          <p:nvPr>
            <p:ph type="title"/>
          </p:nvPr>
        </p:nvSpPr>
        <p:spPr/>
        <p:txBody>
          <a:bodyPr/>
          <a:lstStyle/>
          <a:p>
            <a:r>
              <a:rPr lang="de-DE"/>
              <a:t>Facebook Eigene Videos - Crossposts (ohne Ersteller) - Export | Treckerfahrer dürfen das - 2 of 6</a:t>
            </a:r>
            <a:endParaRPr lang="en-US"/>
          </a:p>
        </p:txBody>
      </p:sp>
      <p:graphicFrame>
        <p:nvGraphicFramePr>
          <p:cNvPr id="5" name="Table Placeholder 4">
            <a:extLst>
              <a:ext uri="{FF2B5EF4-FFF2-40B4-BE49-F238E27FC236}">
                <a16:creationId xmlns:a16="http://schemas.microsoft.com/office/drawing/2014/main" id="{CB5A7A86-C300-4A4A-AFE0-AB96385514C3}"/>
              </a:ext>
            </a:extLst>
          </p:cNvPr>
          <p:cNvGraphicFramePr>
            <a:graphicFrameLocks noGrp="1"/>
          </p:cNvGraphicFramePr>
          <p:nvPr>
            <p:ph type="tbl" sz="quarter" idx="13"/>
            <p:extLst>
              <p:ext uri="{D42A27DB-BD31-4B8C-83A1-F6EECF244321}">
                <p14:modId xmlns:p14="http://schemas.microsoft.com/office/powerpoint/2010/main" val="391910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79503971"/>
                    </a:ext>
                  </a:extLst>
                </a:gridCol>
                <a:gridCol w="493776">
                  <a:extLst>
                    <a:ext uri="{9D8B030D-6E8A-4147-A177-3AD203B41FA5}">
                      <a16:colId xmlns:a16="http://schemas.microsoft.com/office/drawing/2014/main" val="31045638"/>
                    </a:ext>
                  </a:extLst>
                </a:gridCol>
                <a:gridCol w="411480">
                  <a:extLst>
                    <a:ext uri="{9D8B030D-6E8A-4147-A177-3AD203B41FA5}">
                      <a16:colId xmlns:a16="http://schemas.microsoft.com/office/drawing/2014/main" val="3825170489"/>
                    </a:ext>
                  </a:extLst>
                </a:gridCol>
                <a:gridCol w="411480">
                  <a:extLst>
                    <a:ext uri="{9D8B030D-6E8A-4147-A177-3AD203B41FA5}">
                      <a16:colId xmlns:a16="http://schemas.microsoft.com/office/drawing/2014/main" val="1021109776"/>
                    </a:ext>
                  </a:extLst>
                </a:gridCol>
                <a:gridCol w="246888">
                  <a:extLst>
                    <a:ext uri="{9D8B030D-6E8A-4147-A177-3AD203B41FA5}">
                      <a16:colId xmlns:a16="http://schemas.microsoft.com/office/drawing/2014/main" val="2949561859"/>
                    </a:ext>
                  </a:extLst>
                </a:gridCol>
                <a:gridCol w="658368">
                  <a:extLst>
                    <a:ext uri="{9D8B030D-6E8A-4147-A177-3AD203B41FA5}">
                      <a16:colId xmlns:a16="http://schemas.microsoft.com/office/drawing/2014/main" val="1197744051"/>
                    </a:ext>
                  </a:extLst>
                </a:gridCol>
                <a:gridCol w="576072">
                  <a:extLst>
                    <a:ext uri="{9D8B030D-6E8A-4147-A177-3AD203B41FA5}">
                      <a16:colId xmlns:a16="http://schemas.microsoft.com/office/drawing/2014/main" val="1145040658"/>
                    </a:ext>
                  </a:extLst>
                </a:gridCol>
                <a:gridCol w="576072">
                  <a:extLst>
                    <a:ext uri="{9D8B030D-6E8A-4147-A177-3AD203B41FA5}">
                      <a16:colId xmlns:a16="http://schemas.microsoft.com/office/drawing/2014/main" val="97612360"/>
                    </a:ext>
                  </a:extLst>
                </a:gridCol>
                <a:gridCol w="411480">
                  <a:extLst>
                    <a:ext uri="{9D8B030D-6E8A-4147-A177-3AD203B41FA5}">
                      <a16:colId xmlns:a16="http://schemas.microsoft.com/office/drawing/2014/main" val="1893883861"/>
                    </a:ext>
                  </a:extLst>
                </a:gridCol>
                <a:gridCol w="658368">
                  <a:extLst>
                    <a:ext uri="{9D8B030D-6E8A-4147-A177-3AD203B41FA5}">
                      <a16:colId xmlns:a16="http://schemas.microsoft.com/office/drawing/2014/main" val="1229630566"/>
                    </a:ext>
                  </a:extLst>
                </a:gridCol>
                <a:gridCol w="329184">
                  <a:extLst>
                    <a:ext uri="{9D8B030D-6E8A-4147-A177-3AD203B41FA5}">
                      <a16:colId xmlns:a16="http://schemas.microsoft.com/office/drawing/2014/main" val="774671521"/>
                    </a:ext>
                  </a:extLst>
                </a:gridCol>
                <a:gridCol w="493776">
                  <a:extLst>
                    <a:ext uri="{9D8B030D-6E8A-4147-A177-3AD203B41FA5}">
                      <a16:colId xmlns:a16="http://schemas.microsoft.com/office/drawing/2014/main" val="4097361074"/>
                    </a:ext>
                  </a:extLst>
                </a:gridCol>
                <a:gridCol w="329184">
                  <a:extLst>
                    <a:ext uri="{9D8B030D-6E8A-4147-A177-3AD203B41FA5}">
                      <a16:colId xmlns:a16="http://schemas.microsoft.com/office/drawing/2014/main" val="608356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6510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311420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345397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62356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576482622"/>
                  </a:ext>
                </a:extLst>
              </a:tr>
            </a:tbl>
          </a:graphicData>
        </a:graphic>
      </p:graphicFrame>
      <p:sp>
        <p:nvSpPr>
          <p:cNvPr id="4" name="Text Placeholder 3">
            <a:extLst>
              <a:ext uri="{FF2B5EF4-FFF2-40B4-BE49-F238E27FC236}">
                <a16:creationId xmlns:a16="http://schemas.microsoft.com/office/drawing/2014/main" id="{72538037-C2CC-42E8-941E-C664CF8A6CD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38555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201A5-357B-45C7-B22E-D300C6A64B2D}"/>
              </a:ext>
            </a:extLst>
          </p:cNvPr>
          <p:cNvSpPr>
            <a:spLocks noGrp="1"/>
          </p:cNvSpPr>
          <p:nvPr>
            <p:ph type="title"/>
          </p:nvPr>
        </p:nvSpPr>
        <p:spPr/>
        <p:txBody>
          <a:bodyPr/>
          <a:lstStyle/>
          <a:p>
            <a:r>
              <a:rPr lang="de-DE"/>
              <a:t>Facebook Eigene Videos - Crossposts (ohne Ersteller) - Export | Treckerfahrer dürfen das - 3 of 6</a:t>
            </a:r>
            <a:endParaRPr lang="en-US"/>
          </a:p>
        </p:txBody>
      </p:sp>
      <p:graphicFrame>
        <p:nvGraphicFramePr>
          <p:cNvPr id="5" name="Table Placeholder 4">
            <a:extLst>
              <a:ext uri="{FF2B5EF4-FFF2-40B4-BE49-F238E27FC236}">
                <a16:creationId xmlns:a16="http://schemas.microsoft.com/office/drawing/2014/main" id="{D7ECA501-D5C5-436B-9CAE-A76E00CF7FFF}"/>
              </a:ext>
            </a:extLst>
          </p:cNvPr>
          <p:cNvGraphicFramePr>
            <a:graphicFrameLocks noGrp="1"/>
          </p:cNvGraphicFramePr>
          <p:nvPr>
            <p:ph type="tbl" sz="quarter" idx="13"/>
            <p:extLst>
              <p:ext uri="{D42A27DB-BD31-4B8C-83A1-F6EECF244321}">
                <p14:modId xmlns:p14="http://schemas.microsoft.com/office/powerpoint/2010/main" val="357069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55686562"/>
                    </a:ext>
                  </a:extLst>
                </a:gridCol>
                <a:gridCol w="493776">
                  <a:extLst>
                    <a:ext uri="{9D8B030D-6E8A-4147-A177-3AD203B41FA5}">
                      <a16:colId xmlns:a16="http://schemas.microsoft.com/office/drawing/2014/main" val="3756277081"/>
                    </a:ext>
                  </a:extLst>
                </a:gridCol>
                <a:gridCol w="411480">
                  <a:extLst>
                    <a:ext uri="{9D8B030D-6E8A-4147-A177-3AD203B41FA5}">
                      <a16:colId xmlns:a16="http://schemas.microsoft.com/office/drawing/2014/main" val="372359138"/>
                    </a:ext>
                  </a:extLst>
                </a:gridCol>
                <a:gridCol w="411480">
                  <a:extLst>
                    <a:ext uri="{9D8B030D-6E8A-4147-A177-3AD203B41FA5}">
                      <a16:colId xmlns:a16="http://schemas.microsoft.com/office/drawing/2014/main" val="2490371037"/>
                    </a:ext>
                  </a:extLst>
                </a:gridCol>
                <a:gridCol w="246888">
                  <a:extLst>
                    <a:ext uri="{9D8B030D-6E8A-4147-A177-3AD203B41FA5}">
                      <a16:colId xmlns:a16="http://schemas.microsoft.com/office/drawing/2014/main" val="2952588207"/>
                    </a:ext>
                  </a:extLst>
                </a:gridCol>
                <a:gridCol w="658368">
                  <a:extLst>
                    <a:ext uri="{9D8B030D-6E8A-4147-A177-3AD203B41FA5}">
                      <a16:colId xmlns:a16="http://schemas.microsoft.com/office/drawing/2014/main" val="3652762476"/>
                    </a:ext>
                  </a:extLst>
                </a:gridCol>
                <a:gridCol w="576072">
                  <a:extLst>
                    <a:ext uri="{9D8B030D-6E8A-4147-A177-3AD203B41FA5}">
                      <a16:colId xmlns:a16="http://schemas.microsoft.com/office/drawing/2014/main" val="2663194573"/>
                    </a:ext>
                  </a:extLst>
                </a:gridCol>
                <a:gridCol w="576072">
                  <a:extLst>
                    <a:ext uri="{9D8B030D-6E8A-4147-A177-3AD203B41FA5}">
                      <a16:colId xmlns:a16="http://schemas.microsoft.com/office/drawing/2014/main" val="62410703"/>
                    </a:ext>
                  </a:extLst>
                </a:gridCol>
                <a:gridCol w="411480">
                  <a:extLst>
                    <a:ext uri="{9D8B030D-6E8A-4147-A177-3AD203B41FA5}">
                      <a16:colId xmlns:a16="http://schemas.microsoft.com/office/drawing/2014/main" val="3068715429"/>
                    </a:ext>
                  </a:extLst>
                </a:gridCol>
                <a:gridCol w="658368">
                  <a:extLst>
                    <a:ext uri="{9D8B030D-6E8A-4147-A177-3AD203B41FA5}">
                      <a16:colId xmlns:a16="http://schemas.microsoft.com/office/drawing/2014/main" val="227813183"/>
                    </a:ext>
                  </a:extLst>
                </a:gridCol>
                <a:gridCol w="329184">
                  <a:extLst>
                    <a:ext uri="{9D8B030D-6E8A-4147-A177-3AD203B41FA5}">
                      <a16:colId xmlns:a16="http://schemas.microsoft.com/office/drawing/2014/main" val="746176431"/>
                    </a:ext>
                  </a:extLst>
                </a:gridCol>
                <a:gridCol w="493776">
                  <a:extLst>
                    <a:ext uri="{9D8B030D-6E8A-4147-A177-3AD203B41FA5}">
                      <a16:colId xmlns:a16="http://schemas.microsoft.com/office/drawing/2014/main" val="3620502719"/>
                    </a:ext>
                  </a:extLst>
                </a:gridCol>
                <a:gridCol w="329184">
                  <a:extLst>
                    <a:ext uri="{9D8B030D-6E8A-4147-A177-3AD203B41FA5}">
                      <a16:colId xmlns:a16="http://schemas.microsoft.com/office/drawing/2014/main" val="3945402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0489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14:00:00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2209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14:00:00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82556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12027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3748826434"/>
                  </a:ext>
                </a:extLst>
              </a:tr>
            </a:tbl>
          </a:graphicData>
        </a:graphic>
      </p:graphicFrame>
      <p:sp>
        <p:nvSpPr>
          <p:cNvPr id="4" name="Text Placeholder 3">
            <a:extLst>
              <a:ext uri="{FF2B5EF4-FFF2-40B4-BE49-F238E27FC236}">
                <a16:creationId xmlns:a16="http://schemas.microsoft.com/office/drawing/2014/main" id="{7B91E908-A2AB-43ED-BEBD-3F39E4642F9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540463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4C55E-FBD9-4B09-BCD6-9670E05C40F1}"/>
              </a:ext>
            </a:extLst>
          </p:cNvPr>
          <p:cNvSpPr>
            <a:spLocks noGrp="1"/>
          </p:cNvSpPr>
          <p:nvPr>
            <p:ph type="title"/>
          </p:nvPr>
        </p:nvSpPr>
        <p:spPr/>
        <p:txBody>
          <a:bodyPr/>
          <a:lstStyle/>
          <a:p>
            <a:r>
              <a:rPr lang="de-DE"/>
              <a:t>Facebook Eigene Videos - Crossposts (ohne Ersteller) - Export | Treckerfahrer dürfen das - 4 of 6</a:t>
            </a:r>
            <a:endParaRPr lang="en-US"/>
          </a:p>
        </p:txBody>
      </p:sp>
      <p:graphicFrame>
        <p:nvGraphicFramePr>
          <p:cNvPr id="5" name="Table Placeholder 4">
            <a:extLst>
              <a:ext uri="{FF2B5EF4-FFF2-40B4-BE49-F238E27FC236}">
                <a16:creationId xmlns:a16="http://schemas.microsoft.com/office/drawing/2014/main" id="{2EEF9D7B-7CAF-4819-814E-E280FA28EFFF}"/>
              </a:ext>
            </a:extLst>
          </p:cNvPr>
          <p:cNvGraphicFramePr>
            <a:graphicFrameLocks noGrp="1"/>
          </p:cNvGraphicFramePr>
          <p:nvPr>
            <p:ph type="tbl" sz="quarter" idx="13"/>
            <p:extLst>
              <p:ext uri="{D42A27DB-BD31-4B8C-83A1-F6EECF244321}">
                <p14:modId xmlns:p14="http://schemas.microsoft.com/office/powerpoint/2010/main" val="223610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82089808"/>
                    </a:ext>
                  </a:extLst>
                </a:gridCol>
                <a:gridCol w="493776">
                  <a:extLst>
                    <a:ext uri="{9D8B030D-6E8A-4147-A177-3AD203B41FA5}">
                      <a16:colId xmlns:a16="http://schemas.microsoft.com/office/drawing/2014/main" val="2561435554"/>
                    </a:ext>
                  </a:extLst>
                </a:gridCol>
                <a:gridCol w="411480">
                  <a:extLst>
                    <a:ext uri="{9D8B030D-6E8A-4147-A177-3AD203B41FA5}">
                      <a16:colId xmlns:a16="http://schemas.microsoft.com/office/drawing/2014/main" val="1464027946"/>
                    </a:ext>
                  </a:extLst>
                </a:gridCol>
                <a:gridCol w="411480">
                  <a:extLst>
                    <a:ext uri="{9D8B030D-6E8A-4147-A177-3AD203B41FA5}">
                      <a16:colId xmlns:a16="http://schemas.microsoft.com/office/drawing/2014/main" val="2210356868"/>
                    </a:ext>
                  </a:extLst>
                </a:gridCol>
                <a:gridCol w="246888">
                  <a:extLst>
                    <a:ext uri="{9D8B030D-6E8A-4147-A177-3AD203B41FA5}">
                      <a16:colId xmlns:a16="http://schemas.microsoft.com/office/drawing/2014/main" val="117823354"/>
                    </a:ext>
                  </a:extLst>
                </a:gridCol>
                <a:gridCol w="658368">
                  <a:extLst>
                    <a:ext uri="{9D8B030D-6E8A-4147-A177-3AD203B41FA5}">
                      <a16:colId xmlns:a16="http://schemas.microsoft.com/office/drawing/2014/main" val="30731460"/>
                    </a:ext>
                  </a:extLst>
                </a:gridCol>
                <a:gridCol w="576072">
                  <a:extLst>
                    <a:ext uri="{9D8B030D-6E8A-4147-A177-3AD203B41FA5}">
                      <a16:colId xmlns:a16="http://schemas.microsoft.com/office/drawing/2014/main" val="1355004005"/>
                    </a:ext>
                  </a:extLst>
                </a:gridCol>
                <a:gridCol w="576072">
                  <a:extLst>
                    <a:ext uri="{9D8B030D-6E8A-4147-A177-3AD203B41FA5}">
                      <a16:colId xmlns:a16="http://schemas.microsoft.com/office/drawing/2014/main" val="2179695708"/>
                    </a:ext>
                  </a:extLst>
                </a:gridCol>
                <a:gridCol w="411480">
                  <a:extLst>
                    <a:ext uri="{9D8B030D-6E8A-4147-A177-3AD203B41FA5}">
                      <a16:colId xmlns:a16="http://schemas.microsoft.com/office/drawing/2014/main" val="1111148349"/>
                    </a:ext>
                  </a:extLst>
                </a:gridCol>
                <a:gridCol w="658368">
                  <a:extLst>
                    <a:ext uri="{9D8B030D-6E8A-4147-A177-3AD203B41FA5}">
                      <a16:colId xmlns:a16="http://schemas.microsoft.com/office/drawing/2014/main" val="232131534"/>
                    </a:ext>
                  </a:extLst>
                </a:gridCol>
                <a:gridCol w="329184">
                  <a:extLst>
                    <a:ext uri="{9D8B030D-6E8A-4147-A177-3AD203B41FA5}">
                      <a16:colId xmlns:a16="http://schemas.microsoft.com/office/drawing/2014/main" val="3253137971"/>
                    </a:ext>
                  </a:extLst>
                </a:gridCol>
                <a:gridCol w="493776">
                  <a:extLst>
                    <a:ext uri="{9D8B030D-6E8A-4147-A177-3AD203B41FA5}">
                      <a16:colId xmlns:a16="http://schemas.microsoft.com/office/drawing/2014/main" val="3214916918"/>
                    </a:ext>
                  </a:extLst>
                </a:gridCol>
                <a:gridCol w="329184">
                  <a:extLst>
                    <a:ext uri="{9D8B030D-6E8A-4147-A177-3AD203B41FA5}">
                      <a16:colId xmlns:a16="http://schemas.microsoft.com/office/drawing/2014/main" val="850590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0226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10:00:02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94495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209005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14:00:00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502402324"/>
                  </a:ext>
                </a:extLst>
              </a:tr>
            </a:tbl>
          </a:graphicData>
        </a:graphic>
      </p:graphicFrame>
      <p:sp>
        <p:nvSpPr>
          <p:cNvPr id="4" name="Text Placeholder 3">
            <a:extLst>
              <a:ext uri="{FF2B5EF4-FFF2-40B4-BE49-F238E27FC236}">
                <a16:creationId xmlns:a16="http://schemas.microsoft.com/office/drawing/2014/main" id="{DB90167B-D497-4FFE-BD49-C2FB97EF753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52417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B47F-2DEC-4030-88E2-C6F61F5B39DB}"/>
              </a:ext>
            </a:extLst>
          </p:cNvPr>
          <p:cNvSpPr>
            <a:spLocks noGrp="1"/>
          </p:cNvSpPr>
          <p:nvPr>
            <p:ph type="title"/>
          </p:nvPr>
        </p:nvSpPr>
        <p:spPr/>
        <p:txBody>
          <a:bodyPr/>
          <a:lstStyle/>
          <a:p>
            <a:r>
              <a:rPr lang="de-DE"/>
              <a:t>Facebook Eigene Videos - Crossposts (ohne Ersteller) - Export | Treckerfahrer dürfen das - 5 of 6</a:t>
            </a:r>
            <a:endParaRPr lang="en-US"/>
          </a:p>
        </p:txBody>
      </p:sp>
      <p:graphicFrame>
        <p:nvGraphicFramePr>
          <p:cNvPr id="5" name="Table Placeholder 4">
            <a:extLst>
              <a:ext uri="{FF2B5EF4-FFF2-40B4-BE49-F238E27FC236}">
                <a16:creationId xmlns:a16="http://schemas.microsoft.com/office/drawing/2014/main" id="{05E49E00-AEC9-490C-9FBF-CF77EC1C14BA}"/>
              </a:ext>
            </a:extLst>
          </p:cNvPr>
          <p:cNvGraphicFramePr>
            <a:graphicFrameLocks noGrp="1"/>
          </p:cNvGraphicFramePr>
          <p:nvPr>
            <p:ph type="tbl" sz="quarter" idx="13"/>
            <p:extLst>
              <p:ext uri="{D42A27DB-BD31-4B8C-83A1-F6EECF244321}">
                <p14:modId xmlns:p14="http://schemas.microsoft.com/office/powerpoint/2010/main" val="274195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81096944"/>
                    </a:ext>
                  </a:extLst>
                </a:gridCol>
                <a:gridCol w="493776">
                  <a:extLst>
                    <a:ext uri="{9D8B030D-6E8A-4147-A177-3AD203B41FA5}">
                      <a16:colId xmlns:a16="http://schemas.microsoft.com/office/drawing/2014/main" val="1060903396"/>
                    </a:ext>
                  </a:extLst>
                </a:gridCol>
                <a:gridCol w="411480">
                  <a:extLst>
                    <a:ext uri="{9D8B030D-6E8A-4147-A177-3AD203B41FA5}">
                      <a16:colId xmlns:a16="http://schemas.microsoft.com/office/drawing/2014/main" val="1344638824"/>
                    </a:ext>
                  </a:extLst>
                </a:gridCol>
                <a:gridCol w="411480">
                  <a:extLst>
                    <a:ext uri="{9D8B030D-6E8A-4147-A177-3AD203B41FA5}">
                      <a16:colId xmlns:a16="http://schemas.microsoft.com/office/drawing/2014/main" val="3747853113"/>
                    </a:ext>
                  </a:extLst>
                </a:gridCol>
                <a:gridCol w="246888">
                  <a:extLst>
                    <a:ext uri="{9D8B030D-6E8A-4147-A177-3AD203B41FA5}">
                      <a16:colId xmlns:a16="http://schemas.microsoft.com/office/drawing/2014/main" val="3878759903"/>
                    </a:ext>
                  </a:extLst>
                </a:gridCol>
                <a:gridCol w="658368">
                  <a:extLst>
                    <a:ext uri="{9D8B030D-6E8A-4147-A177-3AD203B41FA5}">
                      <a16:colId xmlns:a16="http://schemas.microsoft.com/office/drawing/2014/main" val="3816336978"/>
                    </a:ext>
                  </a:extLst>
                </a:gridCol>
                <a:gridCol w="576072">
                  <a:extLst>
                    <a:ext uri="{9D8B030D-6E8A-4147-A177-3AD203B41FA5}">
                      <a16:colId xmlns:a16="http://schemas.microsoft.com/office/drawing/2014/main" val="1988400532"/>
                    </a:ext>
                  </a:extLst>
                </a:gridCol>
                <a:gridCol w="576072">
                  <a:extLst>
                    <a:ext uri="{9D8B030D-6E8A-4147-A177-3AD203B41FA5}">
                      <a16:colId xmlns:a16="http://schemas.microsoft.com/office/drawing/2014/main" val="190159412"/>
                    </a:ext>
                  </a:extLst>
                </a:gridCol>
                <a:gridCol w="411480">
                  <a:extLst>
                    <a:ext uri="{9D8B030D-6E8A-4147-A177-3AD203B41FA5}">
                      <a16:colId xmlns:a16="http://schemas.microsoft.com/office/drawing/2014/main" val="3070087922"/>
                    </a:ext>
                  </a:extLst>
                </a:gridCol>
                <a:gridCol w="658368">
                  <a:extLst>
                    <a:ext uri="{9D8B030D-6E8A-4147-A177-3AD203B41FA5}">
                      <a16:colId xmlns:a16="http://schemas.microsoft.com/office/drawing/2014/main" val="963462201"/>
                    </a:ext>
                  </a:extLst>
                </a:gridCol>
                <a:gridCol w="329184">
                  <a:extLst>
                    <a:ext uri="{9D8B030D-6E8A-4147-A177-3AD203B41FA5}">
                      <a16:colId xmlns:a16="http://schemas.microsoft.com/office/drawing/2014/main" val="3095495491"/>
                    </a:ext>
                  </a:extLst>
                </a:gridCol>
                <a:gridCol w="493776">
                  <a:extLst>
                    <a:ext uri="{9D8B030D-6E8A-4147-A177-3AD203B41FA5}">
                      <a16:colId xmlns:a16="http://schemas.microsoft.com/office/drawing/2014/main" val="1114542995"/>
                    </a:ext>
                  </a:extLst>
                </a:gridCol>
                <a:gridCol w="329184">
                  <a:extLst>
                    <a:ext uri="{9D8B030D-6E8A-4147-A177-3AD203B41FA5}">
                      <a16:colId xmlns:a16="http://schemas.microsoft.com/office/drawing/2014/main" val="62500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38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- 2018-11-28 09:18:26 </a:t>
                      </a:r>
                      <a:r>
                        <a:rPr kumimoji="0" lang="de-DE" sz="1000" b="0" i="0" u="none" strike="noStrike" kern="1200" cap="none" spc="0" normalizeH="0" baseline="0" noProof="0">
                          <a:ln>
                            <a:noFill/>
                          </a:ln>
                          <a:solidFill>
                            <a:prstClr val="black"/>
                          </a:solidFill>
                          <a:effectLst/>
                          <a:uLnTx/>
                          <a:uFillTx/>
                          <a:latin typeface="+mn-lt"/>
                          <a:ea typeface="+mn-ea"/>
                          <a:cs typeface="+mn-cs"/>
                        </a:rPr>
                        <a:t> 
 Ach du Schreck, in ein paar Wochen ist Weihnachten!!!!!
Hier vielleicht eine kleine Geschenkidee, wenn der große Schlepper nicht in die Garage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46750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12:00:00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3543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- 2018-11-15 09:26:38 </a:t>
                      </a:r>
                      <a:r>
                        <a:rPr kumimoji="0" lang="de-DE" sz="1000" b="0" i="0" u="none" strike="noStrike" kern="1200" cap="none" spc="0" normalizeH="0" baseline="0" noProof="0">
                          <a:ln>
                            <a:noFill/>
                          </a:ln>
                          <a:solidFill>
                            <a:prstClr val="black"/>
                          </a:solidFill>
                          <a:effectLst/>
                          <a:uLnTx/>
                          <a:uFillTx/>
                          <a:latin typeface="+mn-lt"/>
                          <a:ea typeface="+mn-ea"/>
                          <a:cs typeface="+mn-cs"/>
                        </a:rPr>
                        <a:t> 
 Universal-Motor-Gerät, aber wirklich universal? Wir wollten es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517164773"/>
                  </a:ext>
                </a:extLst>
              </a:tr>
            </a:tbl>
          </a:graphicData>
        </a:graphic>
      </p:graphicFrame>
      <p:sp>
        <p:nvSpPr>
          <p:cNvPr id="4" name="Text Placeholder 3">
            <a:extLst>
              <a:ext uri="{FF2B5EF4-FFF2-40B4-BE49-F238E27FC236}">
                <a16:creationId xmlns:a16="http://schemas.microsoft.com/office/drawing/2014/main" id="{CC581D97-2054-462A-A0A9-DFE7A263800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640117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A204-8D5D-4A99-A3E8-BBF1BE450B3B}"/>
              </a:ext>
            </a:extLst>
          </p:cNvPr>
          <p:cNvSpPr>
            <a:spLocks noGrp="1"/>
          </p:cNvSpPr>
          <p:nvPr>
            <p:ph type="title"/>
          </p:nvPr>
        </p:nvSpPr>
        <p:spPr/>
        <p:txBody>
          <a:bodyPr/>
          <a:lstStyle/>
          <a:p>
            <a:r>
              <a:rPr lang="de-DE"/>
              <a:t>Facebook Eigene Videos - Crossposts (ohne Ersteller) - Export | Treckerfahrer dürfen das - 6 of 6</a:t>
            </a:r>
            <a:endParaRPr lang="en-US"/>
          </a:p>
        </p:txBody>
      </p:sp>
      <p:graphicFrame>
        <p:nvGraphicFramePr>
          <p:cNvPr id="5" name="Table Placeholder 4">
            <a:extLst>
              <a:ext uri="{FF2B5EF4-FFF2-40B4-BE49-F238E27FC236}">
                <a16:creationId xmlns:a16="http://schemas.microsoft.com/office/drawing/2014/main" id="{088A7682-7C58-41B7-9182-8A5D95337F26}"/>
              </a:ext>
            </a:extLst>
          </p:cNvPr>
          <p:cNvGraphicFramePr>
            <a:graphicFrameLocks noGrp="1"/>
          </p:cNvGraphicFramePr>
          <p:nvPr>
            <p:ph type="tbl" sz="quarter" idx="13"/>
            <p:extLst>
              <p:ext uri="{D42A27DB-BD31-4B8C-83A1-F6EECF244321}">
                <p14:modId xmlns:p14="http://schemas.microsoft.com/office/powerpoint/2010/main" val="62121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86814054"/>
                    </a:ext>
                  </a:extLst>
                </a:gridCol>
                <a:gridCol w="493776">
                  <a:extLst>
                    <a:ext uri="{9D8B030D-6E8A-4147-A177-3AD203B41FA5}">
                      <a16:colId xmlns:a16="http://schemas.microsoft.com/office/drawing/2014/main" val="2079581761"/>
                    </a:ext>
                  </a:extLst>
                </a:gridCol>
                <a:gridCol w="411480">
                  <a:extLst>
                    <a:ext uri="{9D8B030D-6E8A-4147-A177-3AD203B41FA5}">
                      <a16:colId xmlns:a16="http://schemas.microsoft.com/office/drawing/2014/main" val="1696908795"/>
                    </a:ext>
                  </a:extLst>
                </a:gridCol>
                <a:gridCol w="411480">
                  <a:extLst>
                    <a:ext uri="{9D8B030D-6E8A-4147-A177-3AD203B41FA5}">
                      <a16:colId xmlns:a16="http://schemas.microsoft.com/office/drawing/2014/main" val="2041413478"/>
                    </a:ext>
                  </a:extLst>
                </a:gridCol>
                <a:gridCol w="246888">
                  <a:extLst>
                    <a:ext uri="{9D8B030D-6E8A-4147-A177-3AD203B41FA5}">
                      <a16:colId xmlns:a16="http://schemas.microsoft.com/office/drawing/2014/main" val="4055643860"/>
                    </a:ext>
                  </a:extLst>
                </a:gridCol>
                <a:gridCol w="658368">
                  <a:extLst>
                    <a:ext uri="{9D8B030D-6E8A-4147-A177-3AD203B41FA5}">
                      <a16:colId xmlns:a16="http://schemas.microsoft.com/office/drawing/2014/main" val="1224893370"/>
                    </a:ext>
                  </a:extLst>
                </a:gridCol>
                <a:gridCol w="576072">
                  <a:extLst>
                    <a:ext uri="{9D8B030D-6E8A-4147-A177-3AD203B41FA5}">
                      <a16:colId xmlns:a16="http://schemas.microsoft.com/office/drawing/2014/main" val="1057524835"/>
                    </a:ext>
                  </a:extLst>
                </a:gridCol>
                <a:gridCol w="576072">
                  <a:extLst>
                    <a:ext uri="{9D8B030D-6E8A-4147-A177-3AD203B41FA5}">
                      <a16:colId xmlns:a16="http://schemas.microsoft.com/office/drawing/2014/main" val="3545093879"/>
                    </a:ext>
                  </a:extLst>
                </a:gridCol>
                <a:gridCol w="411480">
                  <a:extLst>
                    <a:ext uri="{9D8B030D-6E8A-4147-A177-3AD203B41FA5}">
                      <a16:colId xmlns:a16="http://schemas.microsoft.com/office/drawing/2014/main" val="332475506"/>
                    </a:ext>
                  </a:extLst>
                </a:gridCol>
                <a:gridCol w="658368">
                  <a:extLst>
                    <a:ext uri="{9D8B030D-6E8A-4147-A177-3AD203B41FA5}">
                      <a16:colId xmlns:a16="http://schemas.microsoft.com/office/drawing/2014/main" val="2076822600"/>
                    </a:ext>
                  </a:extLst>
                </a:gridCol>
                <a:gridCol w="329184">
                  <a:extLst>
                    <a:ext uri="{9D8B030D-6E8A-4147-A177-3AD203B41FA5}">
                      <a16:colId xmlns:a16="http://schemas.microsoft.com/office/drawing/2014/main" val="1637627813"/>
                    </a:ext>
                  </a:extLst>
                </a:gridCol>
                <a:gridCol w="493776">
                  <a:extLst>
                    <a:ext uri="{9D8B030D-6E8A-4147-A177-3AD203B41FA5}">
                      <a16:colId xmlns:a16="http://schemas.microsoft.com/office/drawing/2014/main" val="335483201"/>
                    </a:ext>
                  </a:extLst>
                </a:gridCol>
                <a:gridCol w="329184">
                  <a:extLst>
                    <a:ext uri="{9D8B030D-6E8A-4147-A177-3AD203B41FA5}">
                      <a16:colId xmlns:a16="http://schemas.microsoft.com/office/drawing/2014/main" val="3447720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8453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16:04:52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61489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10:00:01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66228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13:00:01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12688219"/>
                  </a:ext>
                </a:extLst>
              </a:tr>
            </a:tbl>
          </a:graphicData>
        </a:graphic>
      </p:graphicFrame>
      <p:sp>
        <p:nvSpPr>
          <p:cNvPr id="4" name="Text Placeholder 3">
            <a:extLst>
              <a:ext uri="{FF2B5EF4-FFF2-40B4-BE49-F238E27FC236}">
                <a16:creationId xmlns:a16="http://schemas.microsoft.com/office/drawing/2014/main" id="{AFDB8DA1-B6F8-498C-A742-15A4688281A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2427095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8437A-D8C2-4488-A453-B36F4934B644}"/>
              </a:ext>
            </a:extLst>
          </p:cNvPr>
          <p:cNvSpPr>
            <a:spLocks noGrp="1"/>
          </p:cNvSpPr>
          <p:nvPr>
            <p:ph type="title"/>
          </p:nvPr>
        </p:nvSpPr>
        <p:spPr/>
        <p:txBody>
          <a:bodyPr/>
          <a:lstStyle/>
          <a:p>
            <a:r>
              <a:rPr lang="de-DE"/>
              <a:t>Facebook Eigene Videos - Crossposts (nur Ersteller) - Export  | Treckerfahrer dürfen das - 1 of 5</a:t>
            </a:r>
            <a:endParaRPr lang="en-US"/>
          </a:p>
        </p:txBody>
      </p:sp>
      <p:graphicFrame>
        <p:nvGraphicFramePr>
          <p:cNvPr id="5" name="Table Placeholder 4">
            <a:extLst>
              <a:ext uri="{FF2B5EF4-FFF2-40B4-BE49-F238E27FC236}">
                <a16:creationId xmlns:a16="http://schemas.microsoft.com/office/drawing/2014/main" id="{18BBA1F1-9384-4863-A8CC-AFB94F09D42B}"/>
              </a:ext>
            </a:extLst>
          </p:cNvPr>
          <p:cNvGraphicFramePr>
            <a:graphicFrameLocks noGrp="1"/>
          </p:cNvGraphicFramePr>
          <p:nvPr>
            <p:ph type="tbl" sz="quarter" idx="13"/>
            <p:extLst>
              <p:ext uri="{D42A27DB-BD31-4B8C-83A1-F6EECF244321}">
                <p14:modId xmlns:p14="http://schemas.microsoft.com/office/powerpoint/2010/main" val="642230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23807532"/>
                    </a:ext>
                  </a:extLst>
                </a:gridCol>
                <a:gridCol w="493776">
                  <a:extLst>
                    <a:ext uri="{9D8B030D-6E8A-4147-A177-3AD203B41FA5}">
                      <a16:colId xmlns:a16="http://schemas.microsoft.com/office/drawing/2014/main" val="1862941192"/>
                    </a:ext>
                  </a:extLst>
                </a:gridCol>
                <a:gridCol w="411480">
                  <a:extLst>
                    <a:ext uri="{9D8B030D-6E8A-4147-A177-3AD203B41FA5}">
                      <a16:colId xmlns:a16="http://schemas.microsoft.com/office/drawing/2014/main" val="4166097525"/>
                    </a:ext>
                  </a:extLst>
                </a:gridCol>
                <a:gridCol w="411480">
                  <a:extLst>
                    <a:ext uri="{9D8B030D-6E8A-4147-A177-3AD203B41FA5}">
                      <a16:colId xmlns:a16="http://schemas.microsoft.com/office/drawing/2014/main" val="2697576063"/>
                    </a:ext>
                  </a:extLst>
                </a:gridCol>
                <a:gridCol w="246888">
                  <a:extLst>
                    <a:ext uri="{9D8B030D-6E8A-4147-A177-3AD203B41FA5}">
                      <a16:colId xmlns:a16="http://schemas.microsoft.com/office/drawing/2014/main" val="3732613331"/>
                    </a:ext>
                  </a:extLst>
                </a:gridCol>
                <a:gridCol w="658368">
                  <a:extLst>
                    <a:ext uri="{9D8B030D-6E8A-4147-A177-3AD203B41FA5}">
                      <a16:colId xmlns:a16="http://schemas.microsoft.com/office/drawing/2014/main" val="1110191376"/>
                    </a:ext>
                  </a:extLst>
                </a:gridCol>
                <a:gridCol w="576072">
                  <a:extLst>
                    <a:ext uri="{9D8B030D-6E8A-4147-A177-3AD203B41FA5}">
                      <a16:colId xmlns:a16="http://schemas.microsoft.com/office/drawing/2014/main" val="2815365702"/>
                    </a:ext>
                  </a:extLst>
                </a:gridCol>
                <a:gridCol w="576072">
                  <a:extLst>
                    <a:ext uri="{9D8B030D-6E8A-4147-A177-3AD203B41FA5}">
                      <a16:colId xmlns:a16="http://schemas.microsoft.com/office/drawing/2014/main" val="2772842032"/>
                    </a:ext>
                  </a:extLst>
                </a:gridCol>
                <a:gridCol w="411480">
                  <a:extLst>
                    <a:ext uri="{9D8B030D-6E8A-4147-A177-3AD203B41FA5}">
                      <a16:colId xmlns:a16="http://schemas.microsoft.com/office/drawing/2014/main" val="2818078862"/>
                    </a:ext>
                  </a:extLst>
                </a:gridCol>
                <a:gridCol w="658368">
                  <a:extLst>
                    <a:ext uri="{9D8B030D-6E8A-4147-A177-3AD203B41FA5}">
                      <a16:colId xmlns:a16="http://schemas.microsoft.com/office/drawing/2014/main" val="4092355188"/>
                    </a:ext>
                  </a:extLst>
                </a:gridCol>
                <a:gridCol w="329184">
                  <a:extLst>
                    <a:ext uri="{9D8B030D-6E8A-4147-A177-3AD203B41FA5}">
                      <a16:colId xmlns:a16="http://schemas.microsoft.com/office/drawing/2014/main" val="2039841181"/>
                    </a:ext>
                  </a:extLst>
                </a:gridCol>
                <a:gridCol w="493776">
                  <a:extLst>
                    <a:ext uri="{9D8B030D-6E8A-4147-A177-3AD203B41FA5}">
                      <a16:colId xmlns:a16="http://schemas.microsoft.com/office/drawing/2014/main" val="673493029"/>
                    </a:ext>
                  </a:extLst>
                </a:gridCol>
                <a:gridCol w="329184">
                  <a:extLst>
                    <a:ext uri="{9D8B030D-6E8A-4147-A177-3AD203B41FA5}">
                      <a16:colId xmlns:a16="http://schemas.microsoft.com/office/drawing/2014/main" val="1932901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2327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15:34:57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a:t>
                      </a:r>
                    </a:p>
                  </a:txBody>
                  <a:tcPr/>
                </a:tc>
                <a:extLst>
                  <a:ext uri="{0D108BD9-81ED-4DB2-BD59-A6C34878D82A}">
                    <a16:rowId xmlns:a16="http://schemas.microsoft.com/office/drawing/2014/main" val="122562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extLst>
                  <a:ext uri="{0D108BD9-81ED-4DB2-BD59-A6C34878D82A}">
                    <a16:rowId xmlns:a16="http://schemas.microsoft.com/office/drawing/2014/main" val="297048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extLst>
                  <a:ext uri="{0D108BD9-81ED-4DB2-BD59-A6C34878D82A}">
                    <a16:rowId xmlns:a16="http://schemas.microsoft.com/office/drawing/2014/main" val="213254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09:21:34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3478317694"/>
                  </a:ext>
                </a:extLst>
              </a:tr>
            </a:tbl>
          </a:graphicData>
        </a:graphic>
      </p:graphicFrame>
      <p:sp>
        <p:nvSpPr>
          <p:cNvPr id="4" name="Text Placeholder 3">
            <a:extLst>
              <a:ext uri="{FF2B5EF4-FFF2-40B4-BE49-F238E27FC236}">
                <a16:creationId xmlns:a16="http://schemas.microsoft.com/office/drawing/2014/main" id="{5965568A-9EC7-4EE8-9A68-23B5DD8B8B7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03863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DE8F-3531-4558-A554-CCF466FD69A9}"/>
              </a:ext>
            </a:extLst>
          </p:cNvPr>
          <p:cNvSpPr>
            <a:spLocks noGrp="1"/>
          </p:cNvSpPr>
          <p:nvPr>
            <p:ph type="title"/>
          </p:nvPr>
        </p:nvSpPr>
        <p:spPr/>
        <p:txBody>
          <a:bodyPr/>
          <a:lstStyle/>
          <a:p>
            <a:r>
              <a:rPr lang="de-DE"/>
              <a:t>Facebook Eigene Videos - Crossposts (nur Ersteller) - Export  | Treckerfahrer dürfen das - 2 of 5</a:t>
            </a:r>
            <a:endParaRPr lang="en-US"/>
          </a:p>
        </p:txBody>
      </p:sp>
      <p:graphicFrame>
        <p:nvGraphicFramePr>
          <p:cNvPr id="5" name="Table Placeholder 4">
            <a:extLst>
              <a:ext uri="{FF2B5EF4-FFF2-40B4-BE49-F238E27FC236}">
                <a16:creationId xmlns:a16="http://schemas.microsoft.com/office/drawing/2014/main" id="{168071BD-3E4F-463E-B82E-5D390888CB1D}"/>
              </a:ext>
            </a:extLst>
          </p:cNvPr>
          <p:cNvGraphicFramePr>
            <a:graphicFrameLocks noGrp="1"/>
          </p:cNvGraphicFramePr>
          <p:nvPr>
            <p:ph type="tbl" sz="quarter" idx="13"/>
            <p:extLst>
              <p:ext uri="{D42A27DB-BD31-4B8C-83A1-F6EECF244321}">
                <p14:modId xmlns:p14="http://schemas.microsoft.com/office/powerpoint/2010/main" val="35497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50915946"/>
                    </a:ext>
                  </a:extLst>
                </a:gridCol>
                <a:gridCol w="493776">
                  <a:extLst>
                    <a:ext uri="{9D8B030D-6E8A-4147-A177-3AD203B41FA5}">
                      <a16:colId xmlns:a16="http://schemas.microsoft.com/office/drawing/2014/main" val="1666230752"/>
                    </a:ext>
                  </a:extLst>
                </a:gridCol>
                <a:gridCol w="411480">
                  <a:extLst>
                    <a:ext uri="{9D8B030D-6E8A-4147-A177-3AD203B41FA5}">
                      <a16:colId xmlns:a16="http://schemas.microsoft.com/office/drawing/2014/main" val="3771119671"/>
                    </a:ext>
                  </a:extLst>
                </a:gridCol>
                <a:gridCol w="411480">
                  <a:extLst>
                    <a:ext uri="{9D8B030D-6E8A-4147-A177-3AD203B41FA5}">
                      <a16:colId xmlns:a16="http://schemas.microsoft.com/office/drawing/2014/main" val="353631068"/>
                    </a:ext>
                  </a:extLst>
                </a:gridCol>
                <a:gridCol w="246888">
                  <a:extLst>
                    <a:ext uri="{9D8B030D-6E8A-4147-A177-3AD203B41FA5}">
                      <a16:colId xmlns:a16="http://schemas.microsoft.com/office/drawing/2014/main" val="2186207054"/>
                    </a:ext>
                  </a:extLst>
                </a:gridCol>
                <a:gridCol w="658368">
                  <a:extLst>
                    <a:ext uri="{9D8B030D-6E8A-4147-A177-3AD203B41FA5}">
                      <a16:colId xmlns:a16="http://schemas.microsoft.com/office/drawing/2014/main" val="4294267974"/>
                    </a:ext>
                  </a:extLst>
                </a:gridCol>
                <a:gridCol w="576072">
                  <a:extLst>
                    <a:ext uri="{9D8B030D-6E8A-4147-A177-3AD203B41FA5}">
                      <a16:colId xmlns:a16="http://schemas.microsoft.com/office/drawing/2014/main" val="2112020165"/>
                    </a:ext>
                  </a:extLst>
                </a:gridCol>
                <a:gridCol w="576072">
                  <a:extLst>
                    <a:ext uri="{9D8B030D-6E8A-4147-A177-3AD203B41FA5}">
                      <a16:colId xmlns:a16="http://schemas.microsoft.com/office/drawing/2014/main" val="2818109125"/>
                    </a:ext>
                  </a:extLst>
                </a:gridCol>
                <a:gridCol w="411480">
                  <a:extLst>
                    <a:ext uri="{9D8B030D-6E8A-4147-A177-3AD203B41FA5}">
                      <a16:colId xmlns:a16="http://schemas.microsoft.com/office/drawing/2014/main" val="4124743531"/>
                    </a:ext>
                  </a:extLst>
                </a:gridCol>
                <a:gridCol w="658368">
                  <a:extLst>
                    <a:ext uri="{9D8B030D-6E8A-4147-A177-3AD203B41FA5}">
                      <a16:colId xmlns:a16="http://schemas.microsoft.com/office/drawing/2014/main" val="892931477"/>
                    </a:ext>
                  </a:extLst>
                </a:gridCol>
                <a:gridCol w="329184">
                  <a:extLst>
                    <a:ext uri="{9D8B030D-6E8A-4147-A177-3AD203B41FA5}">
                      <a16:colId xmlns:a16="http://schemas.microsoft.com/office/drawing/2014/main" val="2144025752"/>
                    </a:ext>
                  </a:extLst>
                </a:gridCol>
                <a:gridCol w="493776">
                  <a:extLst>
                    <a:ext uri="{9D8B030D-6E8A-4147-A177-3AD203B41FA5}">
                      <a16:colId xmlns:a16="http://schemas.microsoft.com/office/drawing/2014/main" val="2073748170"/>
                    </a:ext>
                  </a:extLst>
                </a:gridCol>
                <a:gridCol w="329184">
                  <a:extLst>
                    <a:ext uri="{9D8B030D-6E8A-4147-A177-3AD203B41FA5}">
                      <a16:colId xmlns:a16="http://schemas.microsoft.com/office/drawing/2014/main" val="23322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5925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09:13:27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428818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93006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304916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318795993"/>
                  </a:ext>
                </a:extLst>
              </a:tr>
            </a:tbl>
          </a:graphicData>
        </a:graphic>
      </p:graphicFrame>
      <p:sp>
        <p:nvSpPr>
          <p:cNvPr id="4" name="Text Placeholder 3">
            <a:extLst>
              <a:ext uri="{FF2B5EF4-FFF2-40B4-BE49-F238E27FC236}">
                <a16:creationId xmlns:a16="http://schemas.microsoft.com/office/drawing/2014/main" id="{4D2D3011-A118-4027-8F80-5FA3EC6BB02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602029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09535-AF66-4567-8586-3DD0DDB64CD8}"/>
              </a:ext>
            </a:extLst>
          </p:cNvPr>
          <p:cNvSpPr>
            <a:spLocks noGrp="1"/>
          </p:cNvSpPr>
          <p:nvPr>
            <p:ph type="title"/>
          </p:nvPr>
        </p:nvSpPr>
        <p:spPr/>
        <p:txBody>
          <a:bodyPr/>
          <a:lstStyle/>
          <a:p>
            <a:r>
              <a:rPr lang="de-DE"/>
              <a:t>Facebook Eigene Videos - Crossposts (nur Ersteller) - Export  | Treckerfahrer dürfen das - 3 of 5</a:t>
            </a:r>
            <a:endParaRPr lang="en-US"/>
          </a:p>
        </p:txBody>
      </p:sp>
      <p:graphicFrame>
        <p:nvGraphicFramePr>
          <p:cNvPr id="5" name="Table Placeholder 4">
            <a:extLst>
              <a:ext uri="{FF2B5EF4-FFF2-40B4-BE49-F238E27FC236}">
                <a16:creationId xmlns:a16="http://schemas.microsoft.com/office/drawing/2014/main" id="{DC892841-CA7F-4DB2-9B56-C539876307E0}"/>
              </a:ext>
            </a:extLst>
          </p:cNvPr>
          <p:cNvGraphicFramePr>
            <a:graphicFrameLocks noGrp="1"/>
          </p:cNvGraphicFramePr>
          <p:nvPr>
            <p:ph type="tbl" sz="quarter" idx="13"/>
            <p:extLst>
              <p:ext uri="{D42A27DB-BD31-4B8C-83A1-F6EECF244321}">
                <p14:modId xmlns:p14="http://schemas.microsoft.com/office/powerpoint/2010/main" val="3135219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24476884"/>
                    </a:ext>
                  </a:extLst>
                </a:gridCol>
                <a:gridCol w="493776">
                  <a:extLst>
                    <a:ext uri="{9D8B030D-6E8A-4147-A177-3AD203B41FA5}">
                      <a16:colId xmlns:a16="http://schemas.microsoft.com/office/drawing/2014/main" val="2389150321"/>
                    </a:ext>
                  </a:extLst>
                </a:gridCol>
                <a:gridCol w="411480">
                  <a:extLst>
                    <a:ext uri="{9D8B030D-6E8A-4147-A177-3AD203B41FA5}">
                      <a16:colId xmlns:a16="http://schemas.microsoft.com/office/drawing/2014/main" val="620048829"/>
                    </a:ext>
                  </a:extLst>
                </a:gridCol>
                <a:gridCol w="411480">
                  <a:extLst>
                    <a:ext uri="{9D8B030D-6E8A-4147-A177-3AD203B41FA5}">
                      <a16:colId xmlns:a16="http://schemas.microsoft.com/office/drawing/2014/main" val="2887723160"/>
                    </a:ext>
                  </a:extLst>
                </a:gridCol>
                <a:gridCol w="246888">
                  <a:extLst>
                    <a:ext uri="{9D8B030D-6E8A-4147-A177-3AD203B41FA5}">
                      <a16:colId xmlns:a16="http://schemas.microsoft.com/office/drawing/2014/main" val="374984373"/>
                    </a:ext>
                  </a:extLst>
                </a:gridCol>
                <a:gridCol w="658368">
                  <a:extLst>
                    <a:ext uri="{9D8B030D-6E8A-4147-A177-3AD203B41FA5}">
                      <a16:colId xmlns:a16="http://schemas.microsoft.com/office/drawing/2014/main" val="2272722330"/>
                    </a:ext>
                  </a:extLst>
                </a:gridCol>
                <a:gridCol w="576072">
                  <a:extLst>
                    <a:ext uri="{9D8B030D-6E8A-4147-A177-3AD203B41FA5}">
                      <a16:colId xmlns:a16="http://schemas.microsoft.com/office/drawing/2014/main" val="4253453730"/>
                    </a:ext>
                  </a:extLst>
                </a:gridCol>
                <a:gridCol w="576072">
                  <a:extLst>
                    <a:ext uri="{9D8B030D-6E8A-4147-A177-3AD203B41FA5}">
                      <a16:colId xmlns:a16="http://schemas.microsoft.com/office/drawing/2014/main" val="445699749"/>
                    </a:ext>
                  </a:extLst>
                </a:gridCol>
                <a:gridCol w="411480">
                  <a:extLst>
                    <a:ext uri="{9D8B030D-6E8A-4147-A177-3AD203B41FA5}">
                      <a16:colId xmlns:a16="http://schemas.microsoft.com/office/drawing/2014/main" val="2022716802"/>
                    </a:ext>
                  </a:extLst>
                </a:gridCol>
                <a:gridCol w="658368">
                  <a:extLst>
                    <a:ext uri="{9D8B030D-6E8A-4147-A177-3AD203B41FA5}">
                      <a16:colId xmlns:a16="http://schemas.microsoft.com/office/drawing/2014/main" val="2632105397"/>
                    </a:ext>
                  </a:extLst>
                </a:gridCol>
                <a:gridCol w="329184">
                  <a:extLst>
                    <a:ext uri="{9D8B030D-6E8A-4147-A177-3AD203B41FA5}">
                      <a16:colId xmlns:a16="http://schemas.microsoft.com/office/drawing/2014/main" val="160888772"/>
                    </a:ext>
                  </a:extLst>
                </a:gridCol>
                <a:gridCol w="493776">
                  <a:extLst>
                    <a:ext uri="{9D8B030D-6E8A-4147-A177-3AD203B41FA5}">
                      <a16:colId xmlns:a16="http://schemas.microsoft.com/office/drawing/2014/main" val="2480275206"/>
                    </a:ext>
                  </a:extLst>
                </a:gridCol>
                <a:gridCol w="329184">
                  <a:extLst>
                    <a:ext uri="{9D8B030D-6E8A-4147-A177-3AD203B41FA5}">
                      <a16:colId xmlns:a16="http://schemas.microsoft.com/office/drawing/2014/main" val="964208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558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- 2018-12-14 08:49:02 </a:t>
                      </a:r>
                      <a:r>
                        <a:rPr kumimoji="0" lang="de-DE" sz="1000" b="0" i="0" u="none" strike="noStrike" kern="1200" cap="none" spc="0" normalizeH="0" baseline="0" noProof="0">
                          <a:ln>
                            <a:noFill/>
                          </a:ln>
                          <a:solidFill>
                            <a:prstClr val="black"/>
                          </a:solidFill>
                          <a:effectLst/>
                          <a:uLnTx/>
                          <a:uFillTx/>
                          <a:latin typeface="+mn-lt"/>
                          <a:ea typeface="+mn-ea"/>
                          <a:cs typeface="+mn-cs"/>
                        </a:rPr>
                        <a:t> 
 „Treckerfahren ist Arbeit, nichts anderes“ – und andere Dinge – die Treckerfahrer nie sagen würden. 😂 Jetzt drei Wochen immer freitags: Freddy&amp;Jakob haben das für uns zusammengetragen. 🚜💨 Wer keine Folge verpassen will, sollte uns abonnieren. Habt Ihr weitere Vorschläge, was ein Treckerfahrer nie sagen würde? Dann rein damit unten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32438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15:49:17 </a:t>
                      </a:r>
                      <a:r>
                        <a:rPr kumimoji="0" lang="de-DE" sz="1000" b="0" i="0" u="none" strike="noStrike" kern="1200" cap="none" spc="0" normalizeH="0" baseline="0" noProof="0">
                          <a:ln>
                            <a:noFill/>
                          </a:ln>
                          <a:solidFill>
                            <a:prstClr val="black"/>
                          </a:solidFill>
                          <a:effectLst/>
                          <a:uLnTx/>
                          <a:uFillTx/>
                          <a:latin typeface="+mn-lt"/>
                          <a:ea typeface="+mn-ea"/>
                          <a:cs typeface="+mn-cs"/>
                        </a:rPr>
                        <a:t> 
 Sexy - and we know it!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979804969"/>
                  </a:ext>
                </a:extLst>
              </a:tr>
            </a:tbl>
          </a:graphicData>
        </a:graphic>
      </p:graphicFrame>
      <p:sp>
        <p:nvSpPr>
          <p:cNvPr id="4" name="Text Placeholder 3">
            <a:extLst>
              <a:ext uri="{FF2B5EF4-FFF2-40B4-BE49-F238E27FC236}">
                <a16:creationId xmlns:a16="http://schemas.microsoft.com/office/drawing/2014/main" id="{3C386D3F-6B48-4EDF-94FE-8748FBE82D8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051304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08F30-33EE-4368-859F-4C8575EE27BD}"/>
              </a:ext>
            </a:extLst>
          </p:cNvPr>
          <p:cNvSpPr>
            <a:spLocks noGrp="1"/>
          </p:cNvSpPr>
          <p:nvPr>
            <p:ph type="title"/>
          </p:nvPr>
        </p:nvSpPr>
        <p:spPr/>
        <p:txBody>
          <a:bodyPr/>
          <a:lstStyle/>
          <a:p>
            <a:r>
              <a:rPr lang="de-DE"/>
              <a:t>Facebook Eigene Videos - Crossposts (nur Ersteller) - Export  | Treckerfahrer dürfen das - 4 of 5</a:t>
            </a:r>
            <a:endParaRPr lang="en-US"/>
          </a:p>
        </p:txBody>
      </p:sp>
      <p:graphicFrame>
        <p:nvGraphicFramePr>
          <p:cNvPr id="5" name="Table Placeholder 4">
            <a:extLst>
              <a:ext uri="{FF2B5EF4-FFF2-40B4-BE49-F238E27FC236}">
                <a16:creationId xmlns:a16="http://schemas.microsoft.com/office/drawing/2014/main" id="{B6A4BE2B-62D7-4536-A0A1-5866374B2761}"/>
              </a:ext>
            </a:extLst>
          </p:cNvPr>
          <p:cNvGraphicFramePr>
            <a:graphicFrameLocks noGrp="1"/>
          </p:cNvGraphicFramePr>
          <p:nvPr>
            <p:ph type="tbl" sz="quarter" idx="13"/>
            <p:extLst>
              <p:ext uri="{D42A27DB-BD31-4B8C-83A1-F6EECF244321}">
                <p14:modId xmlns:p14="http://schemas.microsoft.com/office/powerpoint/2010/main" val="268893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32495085"/>
                    </a:ext>
                  </a:extLst>
                </a:gridCol>
                <a:gridCol w="493776">
                  <a:extLst>
                    <a:ext uri="{9D8B030D-6E8A-4147-A177-3AD203B41FA5}">
                      <a16:colId xmlns:a16="http://schemas.microsoft.com/office/drawing/2014/main" val="4209156843"/>
                    </a:ext>
                  </a:extLst>
                </a:gridCol>
                <a:gridCol w="411480">
                  <a:extLst>
                    <a:ext uri="{9D8B030D-6E8A-4147-A177-3AD203B41FA5}">
                      <a16:colId xmlns:a16="http://schemas.microsoft.com/office/drawing/2014/main" val="1927775937"/>
                    </a:ext>
                  </a:extLst>
                </a:gridCol>
                <a:gridCol w="411480">
                  <a:extLst>
                    <a:ext uri="{9D8B030D-6E8A-4147-A177-3AD203B41FA5}">
                      <a16:colId xmlns:a16="http://schemas.microsoft.com/office/drawing/2014/main" val="1303759492"/>
                    </a:ext>
                  </a:extLst>
                </a:gridCol>
                <a:gridCol w="246888">
                  <a:extLst>
                    <a:ext uri="{9D8B030D-6E8A-4147-A177-3AD203B41FA5}">
                      <a16:colId xmlns:a16="http://schemas.microsoft.com/office/drawing/2014/main" val="1359732467"/>
                    </a:ext>
                  </a:extLst>
                </a:gridCol>
                <a:gridCol w="658368">
                  <a:extLst>
                    <a:ext uri="{9D8B030D-6E8A-4147-A177-3AD203B41FA5}">
                      <a16:colId xmlns:a16="http://schemas.microsoft.com/office/drawing/2014/main" val="519774679"/>
                    </a:ext>
                  </a:extLst>
                </a:gridCol>
                <a:gridCol w="576072">
                  <a:extLst>
                    <a:ext uri="{9D8B030D-6E8A-4147-A177-3AD203B41FA5}">
                      <a16:colId xmlns:a16="http://schemas.microsoft.com/office/drawing/2014/main" val="1005295336"/>
                    </a:ext>
                  </a:extLst>
                </a:gridCol>
                <a:gridCol w="576072">
                  <a:extLst>
                    <a:ext uri="{9D8B030D-6E8A-4147-A177-3AD203B41FA5}">
                      <a16:colId xmlns:a16="http://schemas.microsoft.com/office/drawing/2014/main" val="3227397172"/>
                    </a:ext>
                  </a:extLst>
                </a:gridCol>
                <a:gridCol w="411480">
                  <a:extLst>
                    <a:ext uri="{9D8B030D-6E8A-4147-A177-3AD203B41FA5}">
                      <a16:colId xmlns:a16="http://schemas.microsoft.com/office/drawing/2014/main" val="1764460853"/>
                    </a:ext>
                  </a:extLst>
                </a:gridCol>
                <a:gridCol w="658368">
                  <a:extLst>
                    <a:ext uri="{9D8B030D-6E8A-4147-A177-3AD203B41FA5}">
                      <a16:colId xmlns:a16="http://schemas.microsoft.com/office/drawing/2014/main" val="930121651"/>
                    </a:ext>
                  </a:extLst>
                </a:gridCol>
                <a:gridCol w="329184">
                  <a:extLst>
                    <a:ext uri="{9D8B030D-6E8A-4147-A177-3AD203B41FA5}">
                      <a16:colId xmlns:a16="http://schemas.microsoft.com/office/drawing/2014/main" val="2102715246"/>
                    </a:ext>
                  </a:extLst>
                </a:gridCol>
                <a:gridCol w="493776">
                  <a:extLst>
                    <a:ext uri="{9D8B030D-6E8A-4147-A177-3AD203B41FA5}">
                      <a16:colId xmlns:a16="http://schemas.microsoft.com/office/drawing/2014/main" val="3956307724"/>
                    </a:ext>
                  </a:extLst>
                </a:gridCol>
                <a:gridCol w="329184">
                  <a:extLst>
                    <a:ext uri="{9D8B030D-6E8A-4147-A177-3AD203B41FA5}">
                      <a16:colId xmlns:a16="http://schemas.microsoft.com/office/drawing/2014/main" val="276406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6092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14:00:01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115139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- 2018-10-10 10:22:14 </a:t>
                      </a:r>
                      <a:r>
                        <a:rPr kumimoji="0" lang="de-DE" sz="1000" b="0" i="0" u="none" strike="noStrike" kern="1200" cap="none" spc="0" normalizeH="0" baseline="0" noProof="0">
                          <a:ln>
                            <a:noFill/>
                          </a:ln>
                          <a:solidFill>
                            <a:prstClr val="black"/>
                          </a:solidFill>
                          <a:effectLst/>
                          <a:uLnTx/>
                          <a:uFillTx/>
                          <a:latin typeface="+mn-lt"/>
                          <a:ea typeface="+mn-ea"/>
                          <a:cs typeface="+mn-cs"/>
                        </a:rPr>
                        <a:t> 
 Sven Tietzer und Brunhilde sind wieder unterwegs: heute abend - 21 Uhr im NDR Fernsehen!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9717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06:30:01 </a:t>
                      </a:r>
                      <a:r>
                        <a:rPr kumimoji="0" lang="de-DE" sz="1000" b="0" i="0" u="none" strike="noStrike" kern="1200" cap="none" spc="0" normalizeH="0" baseline="0" noProof="0">
                          <a:ln>
                            <a:noFill/>
                          </a:ln>
                          <a:solidFill>
                            <a:prstClr val="black"/>
                          </a:solidFill>
                          <a:effectLst/>
                          <a:uLnTx/>
                          <a:uFillTx/>
                          <a:latin typeface="+mn-lt"/>
                          <a:ea typeface="+mn-ea"/>
                          <a:cs typeface="+mn-cs"/>
                        </a:rPr>
                        <a:t> 
 Sven Tietzer beim Probetraining des HSV? Heute erfahrt Ihr die Auflösung um 21 Uhr im NDR Fernsehen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80847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- 2018-10-29 15:51:01 </a:t>
                      </a:r>
                      <a:r>
                        <a:rPr kumimoji="0" lang="de-DE" sz="1000" b="0" i="0" u="none" strike="noStrike" kern="1200" cap="none" spc="0" normalizeH="0" baseline="0" noProof="0">
                          <a:ln>
                            <a:noFill/>
                          </a:ln>
                          <a:solidFill>
                            <a:prstClr val="black"/>
                          </a:solidFill>
                          <a:effectLst/>
                          <a:uLnTx/>
                          <a:uFillTx/>
                          <a:latin typeface="+mn-lt"/>
                          <a:ea typeface="+mn-ea"/>
                          <a:cs typeface="+mn-cs"/>
                        </a:rPr>
                        <a:t> 
 Wer schlägt den Tietzer? Die Auflösung erfahrt Ihr am Mittwoch um 16:35 Uhr im NDR Fernsehen. Was für eine Gaudi...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756443685"/>
                  </a:ext>
                </a:extLst>
              </a:tr>
            </a:tbl>
          </a:graphicData>
        </a:graphic>
      </p:graphicFrame>
      <p:sp>
        <p:nvSpPr>
          <p:cNvPr id="4" name="Text Placeholder 3">
            <a:extLst>
              <a:ext uri="{FF2B5EF4-FFF2-40B4-BE49-F238E27FC236}">
                <a16:creationId xmlns:a16="http://schemas.microsoft.com/office/drawing/2014/main" id="{A5A04C40-C670-4295-9CC1-89AF9096C56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485054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6ADB1-34E7-4CCA-B542-B70ACB273031}"/>
              </a:ext>
            </a:extLst>
          </p:cNvPr>
          <p:cNvSpPr>
            <a:spLocks noGrp="1"/>
          </p:cNvSpPr>
          <p:nvPr>
            <p:ph type="title"/>
          </p:nvPr>
        </p:nvSpPr>
        <p:spPr/>
        <p:txBody>
          <a:bodyPr/>
          <a:lstStyle/>
          <a:p>
            <a:r>
              <a:rPr lang="de-DE"/>
              <a:t>Facebook Eigene Videos - Crossposts (nur Ersteller) - Export  | Treckerfahrer dürfen das - 5 of 5</a:t>
            </a:r>
            <a:endParaRPr lang="en-US"/>
          </a:p>
        </p:txBody>
      </p:sp>
      <p:graphicFrame>
        <p:nvGraphicFramePr>
          <p:cNvPr id="5" name="Table Placeholder 4">
            <a:extLst>
              <a:ext uri="{FF2B5EF4-FFF2-40B4-BE49-F238E27FC236}">
                <a16:creationId xmlns:a16="http://schemas.microsoft.com/office/drawing/2014/main" id="{D4B708D1-1921-450D-8495-59E5090E8E36}"/>
              </a:ext>
            </a:extLst>
          </p:cNvPr>
          <p:cNvGraphicFramePr>
            <a:graphicFrameLocks noGrp="1"/>
          </p:cNvGraphicFramePr>
          <p:nvPr>
            <p:ph type="tbl" sz="quarter" idx="13"/>
            <p:extLst>
              <p:ext uri="{D42A27DB-BD31-4B8C-83A1-F6EECF244321}">
                <p14:modId xmlns:p14="http://schemas.microsoft.com/office/powerpoint/2010/main" val="155976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18715304"/>
                    </a:ext>
                  </a:extLst>
                </a:gridCol>
                <a:gridCol w="493776">
                  <a:extLst>
                    <a:ext uri="{9D8B030D-6E8A-4147-A177-3AD203B41FA5}">
                      <a16:colId xmlns:a16="http://schemas.microsoft.com/office/drawing/2014/main" val="2725767814"/>
                    </a:ext>
                  </a:extLst>
                </a:gridCol>
                <a:gridCol w="411480">
                  <a:extLst>
                    <a:ext uri="{9D8B030D-6E8A-4147-A177-3AD203B41FA5}">
                      <a16:colId xmlns:a16="http://schemas.microsoft.com/office/drawing/2014/main" val="2349309425"/>
                    </a:ext>
                  </a:extLst>
                </a:gridCol>
                <a:gridCol w="411480">
                  <a:extLst>
                    <a:ext uri="{9D8B030D-6E8A-4147-A177-3AD203B41FA5}">
                      <a16:colId xmlns:a16="http://schemas.microsoft.com/office/drawing/2014/main" val="3077694520"/>
                    </a:ext>
                  </a:extLst>
                </a:gridCol>
                <a:gridCol w="246888">
                  <a:extLst>
                    <a:ext uri="{9D8B030D-6E8A-4147-A177-3AD203B41FA5}">
                      <a16:colId xmlns:a16="http://schemas.microsoft.com/office/drawing/2014/main" val="1115436825"/>
                    </a:ext>
                  </a:extLst>
                </a:gridCol>
                <a:gridCol w="658368">
                  <a:extLst>
                    <a:ext uri="{9D8B030D-6E8A-4147-A177-3AD203B41FA5}">
                      <a16:colId xmlns:a16="http://schemas.microsoft.com/office/drawing/2014/main" val="2365772546"/>
                    </a:ext>
                  </a:extLst>
                </a:gridCol>
                <a:gridCol w="576072">
                  <a:extLst>
                    <a:ext uri="{9D8B030D-6E8A-4147-A177-3AD203B41FA5}">
                      <a16:colId xmlns:a16="http://schemas.microsoft.com/office/drawing/2014/main" val="2781771746"/>
                    </a:ext>
                  </a:extLst>
                </a:gridCol>
                <a:gridCol w="576072">
                  <a:extLst>
                    <a:ext uri="{9D8B030D-6E8A-4147-A177-3AD203B41FA5}">
                      <a16:colId xmlns:a16="http://schemas.microsoft.com/office/drawing/2014/main" val="2943935362"/>
                    </a:ext>
                  </a:extLst>
                </a:gridCol>
                <a:gridCol w="411480">
                  <a:extLst>
                    <a:ext uri="{9D8B030D-6E8A-4147-A177-3AD203B41FA5}">
                      <a16:colId xmlns:a16="http://schemas.microsoft.com/office/drawing/2014/main" val="2036890499"/>
                    </a:ext>
                  </a:extLst>
                </a:gridCol>
                <a:gridCol w="658368">
                  <a:extLst>
                    <a:ext uri="{9D8B030D-6E8A-4147-A177-3AD203B41FA5}">
                      <a16:colId xmlns:a16="http://schemas.microsoft.com/office/drawing/2014/main" val="328369798"/>
                    </a:ext>
                  </a:extLst>
                </a:gridCol>
                <a:gridCol w="329184">
                  <a:extLst>
                    <a:ext uri="{9D8B030D-6E8A-4147-A177-3AD203B41FA5}">
                      <a16:colId xmlns:a16="http://schemas.microsoft.com/office/drawing/2014/main" val="3005203903"/>
                    </a:ext>
                  </a:extLst>
                </a:gridCol>
                <a:gridCol w="493776">
                  <a:extLst>
                    <a:ext uri="{9D8B030D-6E8A-4147-A177-3AD203B41FA5}">
                      <a16:colId xmlns:a16="http://schemas.microsoft.com/office/drawing/2014/main" val="2374792778"/>
                    </a:ext>
                  </a:extLst>
                </a:gridCol>
                <a:gridCol w="329184">
                  <a:extLst>
                    <a:ext uri="{9D8B030D-6E8A-4147-A177-3AD203B41FA5}">
                      <a16:colId xmlns:a16="http://schemas.microsoft.com/office/drawing/2014/main" val="323807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3021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- 2018-09-23 15:00:02 </a:t>
                      </a:r>
                      <a:r>
                        <a:rPr kumimoji="0" lang="de-DE" sz="1000" b="0" i="0" u="none" strike="noStrike" kern="1200" cap="none" spc="0" normalizeH="0" baseline="0" noProof="0">
                          <a:ln>
                            <a:noFill/>
                          </a:ln>
                          <a:solidFill>
                            <a:prstClr val="black"/>
                          </a:solidFill>
                          <a:effectLst/>
                          <a:uLnTx/>
                          <a:uFillTx/>
                          <a:latin typeface="+mn-lt"/>
                          <a:ea typeface="+mn-ea"/>
                          <a:cs typeface="+mn-cs"/>
                        </a:rPr>
                        <a:t> 
 Wer darf denn da am Steuer von Brunhilde sitzen...? Kennt Ihr ihn?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213905130"/>
                  </a:ext>
                </a:extLst>
              </a:tr>
            </a:tbl>
          </a:graphicData>
        </a:graphic>
      </p:graphicFrame>
      <p:sp>
        <p:nvSpPr>
          <p:cNvPr id="4" name="Text Placeholder 3">
            <a:extLst>
              <a:ext uri="{FF2B5EF4-FFF2-40B4-BE49-F238E27FC236}">
                <a16:creationId xmlns:a16="http://schemas.microsoft.com/office/drawing/2014/main" id="{056B6349-B612-40CA-87D3-98F6ECE133E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958879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3853</Words>
  <Application>Microsoft Office PowerPoint</Application>
  <PresentationFormat>On-screen Show (4:3)</PresentationFormat>
  <Paragraphs>1804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 - 1 of 6</vt:lpstr>
      <vt:lpstr>Facebook Eigene Posts - Potenzielle Reichweite - Export | Treckerfahrer dürfen das - 2 of 6</vt:lpstr>
      <vt:lpstr>Facebook Eigene Posts - Potenzielle Reichweite - Export | Treckerfahrer dürfen das - 3 of 6</vt:lpstr>
      <vt:lpstr>Facebook Eigene Posts - Potenzielle Reichweite - Export | Treckerfahrer dürfen das - 4 of 6</vt:lpstr>
      <vt:lpstr>Facebook Eigene Posts - Potenzielle Reichweite - Export | Treckerfahrer dürfen das - 5 of 6</vt:lpstr>
      <vt:lpstr>Facebook Eigene Posts - Potenzielle Reichweite - Export | Treckerfahrer dürfen das - 6 of 6</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vt:lpstr>
      <vt:lpstr>Facebook Eigene Posts - Reaktionen - Export | Treckerfahrer dürfen das - 1 of 10</vt:lpstr>
      <vt:lpstr>Facebook Eigene Posts - Reaktionen - Export | Treckerfahrer dürfen das - 2 of 10</vt:lpstr>
      <vt:lpstr>Facebook Eigene Posts - Reaktionen - Export | Treckerfahrer dürfen das - 3 of 10</vt:lpstr>
      <vt:lpstr>Facebook Eigene Posts - Reaktionen - Export | Treckerfahrer dürfen das - 4 of 10</vt:lpstr>
      <vt:lpstr>Facebook Eigene Posts - Reaktionen - Export | Treckerfahrer dürfen das - 5 of 10</vt:lpstr>
      <vt:lpstr>Facebook Eigene Posts - Reaktionen - Export | Treckerfahrer dürfen das - 6 of 10</vt:lpstr>
      <vt:lpstr>Facebook Eigene Posts - Reaktionen - Export | Treckerfahrer dürfen das - 7 of 10</vt:lpstr>
      <vt:lpstr>Facebook Eigene Posts - Reaktionen - Export | Treckerfahrer dürfen das - 8 of 10</vt:lpstr>
      <vt:lpstr>Facebook Eigene Posts - Reaktionen - Export | Treckerfahrer dürfen das - 9 of 10</vt:lpstr>
      <vt:lpstr>Facebook Eigene Posts - Reaktionen - Export | Treckerfahrer dürfen das - 10 of 10</vt:lpstr>
      <vt:lpstr>Eigene Posts - Videostarts - Profil-bezogene Nutzung | Treckerfahrer dürfen das</vt:lpstr>
      <vt:lpstr>Facebook Eigene Videos - Crossposts (ohne Ersteller) - Export | Treckerfahrer dürfen das - 1 of 6</vt:lpstr>
      <vt:lpstr>Facebook Eigene Videos - Crossposts (ohne Ersteller) - Export | Treckerfahrer dürfen das - 2 of 6</vt:lpstr>
      <vt:lpstr>Facebook Eigene Videos - Crossposts (ohne Ersteller) - Export | Treckerfahrer dürfen das - 3 of 6</vt:lpstr>
      <vt:lpstr>Facebook Eigene Videos - Crossposts (ohne Ersteller) - Export | Treckerfahrer dürfen das - 4 of 6</vt:lpstr>
      <vt:lpstr>Facebook Eigene Videos - Crossposts (ohne Ersteller) - Export | Treckerfahrer dürfen das - 5 of 6</vt:lpstr>
      <vt:lpstr>Facebook Eigene Videos - Crossposts (ohne Ersteller) - Export | Treckerfahrer dürfen das - 6 of 6</vt:lpstr>
      <vt:lpstr>Facebook Eigene Videos - Crossposts (nur Ersteller) - Export  | Treckerfahrer dürfen das - 1 of 5</vt:lpstr>
      <vt:lpstr>Facebook Eigene Videos - Crossposts (nur Ersteller) - Export  | Treckerfahrer dürfen das - 2 of 5</vt:lpstr>
      <vt:lpstr>Facebook Eigene Videos - Crossposts (nur Ersteller) - Export  | Treckerfahrer dürfen das - 3 of 5</vt:lpstr>
      <vt:lpstr>Facebook Eigene Videos - Crossposts (nur Ersteller) - Export  | Treckerfahrer dürfen das - 4 of 5</vt:lpstr>
      <vt:lpstr>Facebook Eigene Videos - Crossposts (nur Ersteller) - Export  | Treckerfahrer dürfen das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2019-02-13T11:10:28Z</dcterms:created>
  <dcterms:modified xsi:type="dcterms:W3CDTF">2019-02-13T11:12:39Z</dcterms:modified>
</cp:coreProperties>
</file>