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9" r:id="rId40"/>
    <p:sldId id="300" r:id="rId41"/>
    <p:sldId id="301" r:id="rId42"/>
    <p:sldId id="302" r:id="rId43"/>
    <p:sldId id="303" r:id="rId44"/>
    <p:sldId id="304" r:id="rId45"/>
    <p:sldId id="306" r:id="rId46"/>
    <p:sldId id="307" r:id="rId47"/>
    <p:sldId id="308" r:id="rId48"/>
    <p:sldId id="309" r:id="rId49"/>
    <p:sldId id="310"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8775</c:v>
                </c:pt>
                <c:pt idx="1">
                  <c:v>8828</c:v>
                </c:pt>
                <c:pt idx="2">
                  <c:v>8882</c:v>
                </c:pt>
                <c:pt idx="3">
                  <c:v>8937</c:v>
                </c:pt>
                <c:pt idx="4">
                  <c:v>9019</c:v>
                </c:pt>
                <c:pt idx="5">
                  <c:v>9155</c:v>
                </c:pt>
                <c:pt idx="6">
                  <c:v>9317</c:v>
                </c:pt>
                <c:pt idx="7">
                  <c:v>9394</c:v>
                </c:pt>
                <c:pt idx="8">
                  <c:v>9659</c:v>
                </c:pt>
                <c:pt idx="9">
                  <c:v>10243</c:v>
                </c:pt>
                <c:pt idx="10">
                  <c:v>10509</c:v>
                </c:pt>
                <c:pt idx="11">
                  <c:v>10631</c:v>
                </c:pt>
                <c:pt idx="12">
                  <c:v>10695</c:v>
                </c:pt>
                <c:pt idx="13">
                  <c:v>10743</c:v>
                </c:pt>
                <c:pt idx="14">
                  <c:v>10787</c:v>
                </c:pt>
                <c:pt idx="15">
                  <c:v>10847</c:v>
                </c:pt>
                <c:pt idx="16">
                  <c:v>11437</c:v>
                </c:pt>
                <c:pt idx="17">
                  <c:v>11543</c:v>
                </c:pt>
                <c:pt idx="18">
                  <c:v>11608</c:v>
                </c:pt>
                <c:pt idx="19">
                  <c:v>11830</c:v>
                </c:pt>
                <c:pt idx="20">
                  <c:v>11989</c:v>
                </c:pt>
                <c:pt idx="21">
                  <c:v>12141</c:v>
                </c:pt>
                <c:pt idx="22">
                  <c:v>12316</c:v>
                </c:pt>
                <c:pt idx="23">
                  <c:v>12470</c:v>
                </c:pt>
                <c:pt idx="24">
                  <c:v>12624</c:v>
                </c:pt>
                <c:pt idx="25">
                  <c:v>12702</c:v>
                </c:pt>
                <c:pt idx="26">
                  <c:v>12822</c:v>
                </c:pt>
                <c:pt idx="27">
                  <c:v>12965</c:v>
                </c:pt>
                <c:pt idx="28">
                  <c:v>13043</c:v>
                </c:pt>
                <c:pt idx="29">
                  <c:v>13172</c:v>
                </c:pt>
                <c:pt idx="30">
                  <c:v>13267</c:v>
                </c:pt>
                <c:pt idx="31">
                  <c:v>13303</c:v>
                </c:pt>
                <c:pt idx="32">
                  <c:v>13331</c:v>
                </c:pt>
                <c:pt idx="33">
                  <c:v>13364</c:v>
                </c:pt>
                <c:pt idx="34">
                  <c:v>13391</c:v>
                </c:pt>
                <c:pt idx="35">
                  <c:v>13406</c:v>
                </c:pt>
                <c:pt idx="36">
                  <c:v>13425</c:v>
                </c:pt>
                <c:pt idx="37">
                  <c:v>13447</c:v>
                </c:pt>
                <c:pt idx="38">
                  <c:v>13469</c:v>
                </c:pt>
                <c:pt idx="39">
                  <c:v>13482</c:v>
                </c:pt>
                <c:pt idx="40">
                  <c:v>13503</c:v>
                </c:pt>
                <c:pt idx="41">
                  <c:v>13537</c:v>
                </c:pt>
                <c:pt idx="42">
                  <c:v>13543</c:v>
                </c:pt>
                <c:pt idx="43">
                  <c:v>13544</c:v>
                </c:pt>
                <c:pt idx="44">
                  <c:v>13562</c:v>
                </c:pt>
                <c:pt idx="45">
                  <c:v>13570</c:v>
                </c:pt>
                <c:pt idx="46">
                  <c:v>13594</c:v>
                </c:pt>
                <c:pt idx="47">
                  <c:v>13627</c:v>
                </c:pt>
                <c:pt idx="48">
                  <c:v>13651</c:v>
                </c:pt>
                <c:pt idx="49">
                  <c:v>13676</c:v>
                </c:pt>
                <c:pt idx="50">
                  <c:v>13709</c:v>
                </c:pt>
                <c:pt idx="51">
                  <c:v>13738</c:v>
                </c:pt>
                <c:pt idx="52">
                  <c:v>13753</c:v>
                </c:pt>
                <c:pt idx="53">
                  <c:v>13768</c:v>
                </c:pt>
                <c:pt idx="54">
                  <c:v>13792</c:v>
                </c:pt>
                <c:pt idx="55">
                  <c:v>13811</c:v>
                </c:pt>
                <c:pt idx="56">
                  <c:v>13822</c:v>
                </c:pt>
                <c:pt idx="57">
                  <c:v>13832</c:v>
                </c:pt>
                <c:pt idx="58">
                  <c:v>13841</c:v>
                </c:pt>
                <c:pt idx="59">
                  <c:v>13852</c:v>
                </c:pt>
                <c:pt idx="60">
                  <c:v>13858</c:v>
                </c:pt>
                <c:pt idx="61">
                  <c:v>13866</c:v>
                </c:pt>
                <c:pt idx="62">
                  <c:v>13885</c:v>
                </c:pt>
                <c:pt idx="63">
                  <c:v>13888</c:v>
                </c:pt>
                <c:pt idx="64">
                  <c:v>13893</c:v>
                </c:pt>
                <c:pt idx="65">
                  <c:v>14028</c:v>
                </c:pt>
                <c:pt idx="66">
                  <c:v>14056</c:v>
                </c:pt>
                <c:pt idx="67">
                  <c:v>14077</c:v>
                </c:pt>
                <c:pt idx="68">
                  <c:v>14099</c:v>
                </c:pt>
                <c:pt idx="69">
                  <c:v>14113</c:v>
                </c:pt>
                <c:pt idx="70">
                  <c:v>14117</c:v>
                </c:pt>
                <c:pt idx="71">
                  <c:v>14122</c:v>
                </c:pt>
                <c:pt idx="72">
                  <c:v>14143</c:v>
                </c:pt>
                <c:pt idx="73">
                  <c:v>14155</c:v>
                </c:pt>
                <c:pt idx="74">
                  <c:v>14273</c:v>
                </c:pt>
                <c:pt idx="75">
                  <c:v>14292</c:v>
                </c:pt>
                <c:pt idx="76">
                  <c:v>14321</c:v>
                </c:pt>
                <c:pt idx="77">
                  <c:v>14356</c:v>
                </c:pt>
                <c:pt idx="78">
                  <c:v>14373</c:v>
                </c:pt>
                <c:pt idx="79">
                  <c:v>14390</c:v>
                </c:pt>
                <c:pt idx="80">
                  <c:v>14395</c:v>
                </c:pt>
                <c:pt idx="81">
                  <c:v>14404</c:v>
                </c:pt>
                <c:pt idx="82">
                  <c:v>14409</c:v>
                </c:pt>
                <c:pt idx="83">
                  <c:v>14423</c:v>
                </c:pt>
                <c:pt idx="84">
                  <c:v>14439</c:v>
                </c:pt>
                <c:pt idx="85">
                  <c:v>14452</c:v>
                </c:pt>
                <c:pt idx="86">
                  <c:v>14454</c:v>
                </c:pt>
                <c:pt idx="87">
                  <c:v>14458</c:v>
                </c:pt>
                <c:pt idx="88">
                  <c:v>14512</c:v>
                </c:pt>
                <c:pt idx="89">
                  <c:v>14579</c:v>
                </c:pt>
                <c:pt idx="90">
                  <c:v>14617</c:v>
                </c:pt>
                <c:pt idx="91">
                  <c:v>15100</c:v>
                </c:pt>
                <c:pt idx="92">
                  <c:v>15275</c:v>
                </c:pt>
                <c:pt idx="93">
                  <c:v>15332</c:v>
                </c:pt>
                <c:pt idx="94">
                  <c:v>15389</c:v>
                </c:pt>
                <c:pt idx="95">
                  <c:v>15400</c:v>
                </c:pt>
                <c:pt idx="96">
                  <c:v>15413</c:v>
                </c:pt>
                <c:pt idx="97">
                  <c:v>15432</c:v>
                </c:pt>
                <c:pt idx="98">
                  <c:v>15457</c:v>
                </c:pt>
                <c:pt idx="99">
                  <c:v>15494</c:v>
                </c:pt>
                <c:pt idx="100">
                  <c:v>15521</c:v>
                </c:pt>
                <c:pt idx="101">
                  <c:v>15544</c:v>
                </c:pt>
                <c:pt idx="102">
                  <c:v>15553</c:v>
                </c:pt>
                <c:pt idx="103">
                  <c:v>15566</c:v>
                </c:pt>
                <c:pt idx="104">
                  <c:v>15594</c:v>
                </c:pt>
                <c:pt idx="105">
                  <c:v>15610</c:v>
                </c:pt>
                <c:pt idx="106">
                  <c:v>15665</c:v>
                </c:pt>
                <c:pt idx="107">
                  <c:v>15684</c:v>
                </c:pt>
                <c:pt idx="108">
                  <c:v>15688</c:v>
                </c:pt>
                <c:pt idx="109">
                  <c:v>15693</c:v>
                </c:pt>
                <c:pt idx="110">
                  <c:v>15698</c:v>
                </c:pt>
                <c:pt idx="111">
                  <c:v>15706</c:v>
                </c:pt>
                <c:pt idx="112">
                  <c:v>15713</c:v>
                </c:pt>
                <c:pt idx="113">
                  <c:v>15725</c:v>
                </c:pt>
                <c:pt idx="114">
                  <c:v>15725</c:v>
                </c:pt>
                <c:pt idx="115">
                  <c:v>15732</c:v>
                </c:pt>
                <c:pt idx="116">
                  <c:v>15745</c:v>
                </c:pt>
                <c:pt idx="117">
                  <c:v>15756</c:v>
                </c:pt>
                <c:pt idx="118">
                  <c:v>15768</c:v>
                </c:pt>
                <c:pt idx="119">
                  <c:v>15773</c:v>
                </c:pt>
                <c:pt idx="120">
                  <c:v>15782</c:v>
                </c:pt>
                <c:pt idx="121">
                  <c:v>15785</c:v>
                </c:pt>
                <c:pt idx="122">
                  <c:v>15798</c:v>
                </c:pt>
                <c:pt idx="123">
                  <c:v>15800</c:v>
                </c:pt>
                <c:pt idx="124">
                  <c:v>15810</c:v>
                </c:pt>
                <c:pt idx="125">
                  <c:v>15856</c:v>
                </c:pt>
                <c:pt idx="126">
                  <c:v>15910</c:v>
                </c:pt>
                <c:pt idx="127">
                  <c:v>15957</c:v>
                </c:pt>
                <c:pt idx="128">
                  <c:v>15995</c:v>
                </c:pt>
                <c:pt idx="129">
                  <c:v>16027</c:v>
                </c:pt>
                <c:pt idx="130">
                  <c:v>16039</c:v>
                </c:pt>
                <c:pt idx="131">
                  <c:v>16089</c:v>
                </c:pt>
                <c:pt idx="132">
                  <c:v>16172</c:v>
                </c:pt>
                <c:pt idx="133">
                  <c:v>16201</c:v>
                </c:pt>
                <c:pt idx="134">
                  <c:v>16226</c:v>
                </c:pt>
                <c:pt idx="135">
                  <c:v>16243</c:v>
                </c:pt>
                <c:pt idx="136">
                  <c:v>16246</c:v>
                </c:pt>
                <c:pt idx="137">
                  <c:v>16246</c:v>
                </c:pt>
                <c:pt idx="138">
                  <c:v>16262</c:v>
                </c:pt>
                <c:pt idx="139">
                  <c:v>16284</c:v>
                </c:pt>
                <c:pt idx="140">
                  <c:v>16301</c:v>
                </c:pt>
                <c:pt idx="141">
                  <c:v>16318</c:v>
                </c:pt>
                <c:pt idx="142">
                  <c:v>16386</c:v>
                </c:pt>
                <c:pt idx="143">
                  <c:v>16420</c:v>
                </c:pt>
                <c:pt idx="144">
                  <c:v>16469</c:v>
                </c:pt>
                <c:pt idx="145">
                  <c:v>16491</c:v>
                </c:pt>
                <c:pt idx="146">
                  <c:v>16532</c:v>
                </c:pt>
                <c:pt idx="147">
                  <c:v>16556</c:v>
                </c:pt>
                <c:pt idx="148">
                  <c:v>16580</c:v>
                </c:pt>
                <c:pt idx="149">
                  <c:v>16594</c:v>
                </c:pt>
                <c:pt idx="150">
                  <c:v>16604</c:v>
                </c:pt>
                <c:pt idx="151">
                  <c:v>16615</c:v>
                </c:pt>
                <c:pt idx="152">
                  <c:v>16626</c:v>
                </c:pt>
                <c:pt idx="153">
                  <c:v>16628</c:v>
                </c:pt>
                <c:pt idx="154">
                  <c:v>16628</c:v>
                </c:pt>
                <c:pt idx="155">
                  <c:v>16628</c:v>
                </c:pt>
                <c:pt idx="156">
                  <c:v>16634</c:v>
                </c:pt>
                <c:pt idx="157">
                  <c:v>16637</c:v>
                </c:pt>
                <c:pt idx="158">
                  <c:v>16640</c:v>
                </c:pt>
                <c:pt idx="159">
                  <c:v>16642</c:v>
                </c:pt>
                <c:pt idx="160">
                  <c:v>16645</c:v>
                </c:pt>
                <c:pt idx="161">
                  <c:v>16649</c:v>
                </c:pt>
                <c:pt idx="162">
                  <c:v>16652</c:v>
                </c:pt>
                <c:pt idx="163">
                  <c:v>16655</c:v>
                </c:pt>
                <c:pt idx="164">
                  <c:v>16662</c:v>
                </c:pt>
                <c:pt idx="165">
                  <c:v>16672</c:v>
                </c:pt>
                <c:pt idx="166">
                  <c:v>16808</c:v>
                </c:pt>
                <c:pt idx="167">
                  <c:v>16841</c:v>
                </c:pt>
                <c:pt idx="168">
                  <c:v>16848</c:v>
                </c:pt>
                <c:pt idx="169">
                  <c:v>16849</c:v>
                </c:pt>
                <c:pt idx="170">
                  <c:v>16855</c:v>
                </c:pt>
                <c:pt idx="171">
                  <c:v>16854</c:v>
                </c:pt>
                <c:pt idx="172">
                  <c:v>16865</c:v>
                </c:pt>
                <c:pt idx="173">
                  <c:v>16872</c:v>
                </c:pt>
                <c:pt idx="174">
                  <c:v>16879</c:v>
                </c:pt>
                <c:pt idx="175">
                  <c:v>16881</c:v>
                </c:pt>
                <c:pt idx="176">
                  <c:v>16892</c:v>
                </c:pt>
                <c:pt idx="177">
                  <c:v>16895</c:v>
                </c:pt>
                <c:pt idx="178">
                  <c:v>16899</c:v>
                </c:pt>
                <c:pt idx="179">
                  <c:v>16902</c:v>
                </c:pt>
                <c:pt idx="180">
                  <c:v>16905</c:v>
                </c:pt>
                <c:pt idx="181">
                  <c:v>16910</c:v>
                </c:pt>
                <c:pt idx="182">
                  <c:v>16911</c:v>
                </c:pt>
                <c:pt idx="183">
                  <c:v>16911</c:v>
                </c:pt>
                <c:pt idx="184">
                  <c:v>16926</c:v>
                </c:pt>
                <c:pt idx="185">
                  <c:v>16943</c:v>
                </c:pt>
                <c:pt idx="186">
                  <c:v>16952</c:v>
                </c:pt>
                <c:pt idx="187">
                  <c:v>16961</c:v>
                </c:pt>
                <c:pt idx="188">
                  <c:v>16970</c:v>
                </c:pt>
                <c:pt idx="189">
                  <c:v>16974</c:v>
                </c:pt>
                <c:pt idx="190">
                  <c:v>16986</c:v>
                </c:pt>
                <c:pt idx="191">
                  <c:v>16991</c:v>
                </c:pt>
                <c:pt idx="192">
                  <c:v>16996</c:v>
                </c:pt>
                <c:pt idx="193">
                  <c:v>17001</c:v>
                </c:pt>
                <c:pt idx="194">
                  <c:v>17005</c:v>
                </c:pt>
                <c:pt idx="195">
                  <c:v>17085</c:v>
                </c:pt>
                <c:pt idx="196">
                  <c:v>17096</c:v>
                </c:pt>
                <c:pt idx="197">
                  <c:v>17100</c:v>
                </c:pt>
                <c:pt idx="198">
                  <c:v>17104</c:v>
                </c:pt>
                <c:pt idx="199">
                  <c:v>17106</c:v>
                </c:pt>
                <c:pt idx="200">
                  <c:v>17117</c:v>
                </c:pt>
                <c:pt idx="201">
                  <c:v>17123</c:v>
                </c:pt>
                <c:pt idx="202">
                  <c:v>17140</c:v>
                </c:pt>
                <c:pt idx="203">
                  <c:v>17157</c:v>
                </c:pt>
                <c:pt idx="204">
                  <c:v>17158</c:v>
                </c:pt>
                <c:pt idx="205">
                  <c:v>17161</c:v>
                </c:pt>
                <c:pt idx="206">
                  <c:v>17167</c:v>
                </c:pt>
                <c:pt idx="207">
                  <c:v>17175</c:v>
                </c:pt>
                <c:pt idx="208">
                  <c:v>17204</c:v>
                </c:pt>
                <c:pt idx="209">
                  <c:v>17214</c:v>
                </c:pt>
                <c:pt idx="210">
                  <c:v>17229</c:v>
                </c:pt>
                <c:pt idx="211">
                  <c:v>17240</c:v>
                </c:pt>
                <c:pt idx="212">
                  <c:v>17249</c:v>
                </c:pt>
                <c:pt idx="213">
                  <c:v>17269</c:v>
                </c:pt>
                <c:pt idx="214">
                  <c:v>17283</c:v>
                </c:pt>
                <c:pt idx="215">
                  <c:v>17309</c:v>
                </c:pt>
                <c:pt idx="216">
                  <c:v>17327</c:v>
                </c:pt>
                <c:pt idx="217">
                  <c:v>17346</c:v>
                </c:pt>
                <c:pt idx="218">
                  <c:v>17378</c:v>
                </c:pt>
                <c:pt idx="219">
                  <c:v>17398</c:v>
                </c:pt>
                <c:pt idx="220">
                  <c:v>17416</c:v>
                </c:pt>
                <c:pt idx="221">
                  <c:v>17426</c:v>
                </c:pt>
                <c:pt idx="222">
                  <c:v>17431</c:v>
                </c:pt>
                <c:pt idx="223">
                  <c:v>17450</c:v>
                </c:pt>
                <c:pt idx="224">
                  <c:v>17460</c:v>
                </c:pt>
                <c:pt idx="225">
                  <c:v>17476</c:v>
                </c:pt>
                <c:pt idx="226">
                  <c:v>17487</c:v>
                </c:pt>
                <c:pt idx="227">
                  <c:v>17522</c:v>
                </c:pt>
                <c:pt idx="228">
                  <c:v>17556</c:v>
                </c:pt>
                <c:pt idx="229">
                  <c:v>17588</c:v>
                </c:pt>
                <c:pt idx="230">
                  <c:v>17626</c:v>
                </c:pt>
                <c:pt idx="231">
                  <c:v>17649</c:v>
                </c:pt>
                <c:pt idx="232">
                  <c:v>17675</c:v>
                </c:pt>
                <c:pt idx="233">
                  <c:v>17686</c:v>
                </c:pt>
                <c:pt idx="234">
                  <c:v>17818</c:v>
                </c:pt>
                <c:pt idx="235">
                  <c:v>17896</c:v>
                </c:pt>
                <c:pt idx="236">
                  <c:v>17933</c:v>
                </c:pt>
                <c:pt idx="237">
                  <c:v>17992</c:v>
                </c:pt>
                <c:pt idx="238">
                  <c:v>18028</c:v>
                </c:pt>
                <c:pt idx="239">
                  <c:v>18070</c:v>
                </c:pt>
                <c:pt idx="240">
                  <c:v>18092</c:v>
                </c:pt>
                <c:pt idx="241">
                  <c:v>18114</c:v>
                </c:pt>
                <c:pt idx="242">
                  <c:v>18132</c:v>
                </c:pt>
                <c:pt idx="243">
                  <c:v>18160</c:v>
                </c:pt>
                <c:pt idx="244">
                  <c:v>18195</c:v>
                </c:pt>
                <c:pt idx="245">
                  <c:v>18218</c:v>
                </c:pt>
                <c:pt idx="246">
                  <c:v>18232</c:v>
                </c:pt>
                <c:pt idx="247">
                  <c:v>18252</c:v>
                </c:pt>
                <c:pt idx="248">
                  <c:v>18265</c:v>
                </c:pt>
                <c:pt idx="249">
                  <c:v>18282</c:v>
                </c:pt>
                <c:pt idx="250">
                  <c:v>18303</c:v>
                </c:pt>
                <c:pt idx="251">
                  <c:v>18347</c:v>
                </c:pt>
                <c:pt idx="252">
                  <c:v>18373</c:v>
                </c:pt>
                <c:pt idx="253">
                  <c:v>18382</c:v>
                </c:pt>
                <c:pt idx="254">
                  <c:v>18387</c:v>
                </c:pt>
                <c:pt idx="255">
                  <c:v>18445</c:v>
                </c:pt>
                <c:pt idx="256">
                  <c:v>18464</c:v>
                </c:pt>
                <c:pt idx="257">
                  <c:v>18475</c:v>
                </c:pt>
                <c:pt idx="258">
                  <c:v>18497</c:v>
                </c:pt>
                <c:pt idx="259">
                  <c:v>18508</c:v>
                </c:pt>
                <c:pt idx="260">
                  <c:v>18517</c:v>
                </c:pt>
                <c:pt idx="261">
                  <c:v>18531</c:v>
                </c:pt>
                <c:pt idx="262">
                  <c:v>18544</c:v>
                </c:pt>
                <c:pt idx="263">
                  <c:v>18558</c:v>
                </c:pt>
                <c:pt idx="264">
                  <c:v>18589</c:v>
                </c:pt>
                <c:pt idx="265">
                  <c:v>18614</c:v>
                </c:pt>
                <c:pt idx="266">
                  <c:v>18641</c:v>
                </c:pt>
                <c:pt idx="267">
                  <c:v>18662</c:v>
                </c:pt>
                <c:pt idx="268">
                  <c:v>18729</c:v>
                </c:pt>
                <c:pt idx="269">
                  <c:v>18748</c:v>
                </c:pt>
                <c:pt idx="270">
                  <c:v>18758</c:v>
                </c:pt>
                <c:pt idx="271">
                  <c:v>18773</c:v>
                </c:pt>
                <c:pt idx="272">
                  <c:v>18801</c:v>
                </c:pt>
                <c:pt idx="273">
                  <c:v>18837</c:v>
                </c:pt>
                <c:pt idx="274">
                  <c:v>18853</c:v>
                </c:pt>
                <c:pt idx="275">
                  <c:v>18889</c:v>
                </c:pt>
                <c:pt idx="276">
                  <c:v>18918</c:v>
                </c:pt>
                <c:pt idx="277">
                  <c:v>18938</c:v>
                </c:pt>
                <c:pt idx="278">
                  <c:v>19036</c:v>
                </c:pt>
                <c:pt idx="279">
                  <c:v>19128</c:v>
                </c:pt>
                <c:pt idx="280">
                  <c:v>19146</c:v>
                </c:pt>
                <c:pt idx="281">
                  <c:v>19205</c:v>
                </c:pt>
                <c:pt idx="282">
                  <c:v>19268</c:v>
                </c:pt>
                <c:pt idx="283">
                  <c:v>19309</c:v>
                </c:pt>
                <c:pt idx="284">
                  <c:v>19332</c:v>
                </c:pt>
                <c:pt idx="285">
                  <c:v>19347</c:v>
                </c:pt>
                <c:pt idx="286">
                  <c:v>19367</c:v>
                </c:pt>
                <c:pt idx="287">
                  <c:v>19370</c:v>
                </c:pt>
                <c:pt idx="288">
                  <c:v>19380</c:v>
                </c:pt>
                <c:pt idx="289">
                  <c:v>19430</c:v>
                </c:pt>
                <c:pt idx="290">
                  <c:v>19460</c:v>
                </c:pt>
                <c:pt idx="291">
                  <c:v>19477</c:v>
                </c:pt>
                <c:pt idx="292">
                  <c:v>19490</c:v>
                </c:pt>
                <c:pt idx="293">
                  <c:v>19517</c:v>
                </c:pt>
                <c:pt idx="294">
                  <c:v>19538</c:v>
                </c:pt>
                <c:pt idx="295">
                  <c:v>19549</c:v>
                </c:pt>
                <c:pt idx="296">
                  <c:v>19963</c:v>
                </c:pt>
                <c:pt idx="297">
                  <c:v>20038</c:v>
                </c:pt>
                <c:pt idx="298">
                  <c:v>20117</c:v>
                </c:pt>
                <c:pt idx="299">
                  <c:v>20151</c:v>
                </c:pt>
                <c:pt idx="300">
                  <c:v>20202</c:v>
                </c:pt>
                <c:pt idx="301">
                  <c:v>20224</c:v>
                </c:pt>
                <c:pt idx="302">
                  <c:v>20238</c:v>
                </c:pt>
                <c:pt idx="303">
                  <c:v>20308</c:v>
                </c:pt>
                <c:pt idx="304">
                  <c:v>20337</c:v>
                </c:pt>
                <c:pt idx="305">
                  <c:v>20358</c:v>
                </c:pt>
                <c:pt idx="306">
                  <c:v>20384</c:v>
                </c:pt>
                <c:pt idx="307">
                  <c:v>20418</c:v>
                </c:pt>
                <c:pt idx="308">
                  <c:v>20441</c:v>
                </c:pt>
                <c:pt idx="309">
                  <c:v>20473</c:v>
                </c:pt>
                <c:pt idx="310">
                  <c:v>20518</c:v>
                </c:pt>
                <c:pt idx="311">
                  <c:v>20600</c:v>
                </c:pt>
                <c:pt idx="312">
                  <c:v>20634</c:v>
                </c:pt>
                <c:pt idx="313">
                  <c:v>20701</c:v>
                </c:pt>
                <c:pt idx="314">
                  <c:v>20775</c:v>
                </c:pt>
                <c:pt idx="315">
                  <c:v>20975</c:v>
                </c:pt>
                <c:pt idx="316">
                  <c:v>21014</c:v>
                </c:pt>
                <c:pt idx="317">
                  <c:v>21034</c:v>
                </c:pt>
                <c:pt idx="318">
                  <c:v>21137</c:v>
                </c:pt>
                <c:pt idx="319">
                  <c:v>21309</c:v>
                </c:pt>
                <c:pt idx="320">
                  <c:v>21431</c:v>
                </c:pt>
                <c:pt idx="321">
                  <c:v>21546</c:v>
                </c:pt>
                <c:pt idx="322">
                  <c:v>21615</c:v>
                </c:pt>
                <c:pt idx="323">
                  <c:v>21653</c:v>
                </c:pt>
                <c:pt idx="324">
                  <c:v>21733</c:v>
                </c:pt>
                <c:pt idx="325">
                  <c:v>21779</c:v>
                </c:pt>
                <c:pt idx="326">
                  <c:v>21809</c:v>
                </c:pt>
                <c:pt idx="327">
                  <c:v>21876</c:v>
                </c:pt>
                <c:pt idx="328">
                  <c:v>22015</c:v>
                </c:pt>
                <c:pt idx="329">
                  <c:v>22081</c:v>
                </c:pt>
                <c:pt idx="330">
                  <c:v>22126</c:v>
                </c:pt>
                <c:pt idx="331">
                  <c:v>22161</c:v>
                </c:pt>
                <c:pt idx="332">
                  <c:v>22194</c:v>
                </c:pt>
                <c:pt idx="333">
                  <c:v>22236</c:v>
                </c:pt>
                <c:pt idx="334">
                  <c:v>22264</c:v>
                </c:pt>
                <c:pt idx="335">
                  <c:v>22298</c:v>
                </c:pt>
                <c:pt idx="336">
                  <c:v>22306</c:v>
                </c:pt>
                <c:pt idx="337">
                  <c:v>22311</c:v>
                </c:pt>
                <c:pt idx="338">
                  <c:v>22332</c:v>
                </c:pt>
                <c:pt idx="339">
                  <c:v>22335</c:v>
                </c:pt>
                <c:pt idx="340">
                  <c:v>22365</c:v>
                </c:pt>
                <c:pt idx="341">
                  <c:v>22392</c:v>
                </c:pt>
                <c:pt idx="342">
                  <c:v>22428</c:v>
                </c:pt>
                <c:pt idx="343">
                  <c:v>22445</c:v>
                </c:pt>
                <c:pt idx="344">
                  <c:v>22459</c:v>
                </c:pt>
                <c:pt idx="345">
                  <c:v>22466</c:v>
                </c:pt>
                <c:pt idx="346">
                  <c:v>22520</c:v>
                </c:pt>
                <c:pt idx="347">
                  <c:v>22572</c:v>
                </c:pt>
                <c:pt idx="348">
                  <c:v>22594</c:v>
                </c:pt>
                <c:pt idx="349">
                  <c:v>22618</c:v>
                </c:pt>
                <c:pt idx="350">
                  <c:v>22680</c:v>
                </c:pt>
                <c:pt idx="351">
                  <c:v>22707</c:v>
                </c:pt>
                <c:pt idx="352">
                  <c:v>22729</c:v>
                </c:pt>
                <c:pt idx="353">
                  <c:v>22746</c:v>
                </c:pt>
                <c:pt idx="354">
                  <c:v>22768</c:v>
                </c:pt>
                <c:pt idx="355">
                  <c:v>22818</c:v>
                </c:pt>
                <c:pt idx="356">
                  <c:v>22840</c:v>
                </c:pt>
                <c:pt idx="357">
                  <c:v>22857</c:v>
                </c:pt>
                <c:pt idx="358">
                  <c:v>22870</c:v>
                </c:pt>
                <c:pt idx="359">
                  <c:v>22888</c:v>
                </c:pt>
                <c:pt idx="360">
                  <c:v>22930</c:v>
                </c:pt>
                <c:pt idx="361">
                  <c:v>22983</c:v>
                </c:pt>
                <c:pt idx="362">
                  <c:v>23009</c:v>
                </c:pt>
                <c:pt idx="363">
                  <c:v>23032</c:v>
                </c:pt>
                <c:pt idx="364">
                  <c:v>23058</c:v>
                </c:pt>
                <c:pt idx="365">
                  <c:v>23078</c:v>
                </c:pt>
                <c:pt idx="366">
                  <c:v>23094</c:v>
                </c:pt>
                <c:pt idx="367">
                  <c:v>23111</c:v>
                </c:pt>
                <c:pt idx="368">
                  <c:v>23121</c:v>
                </c:pt>
                <c:pt idx="369">
                  <c:v>23133</c:v>
                </c:pt>
                <c:pt idx="370">
                  <c:v>23155</c:v>
                </c:pt>
                <c:pt idx="371">
                  <c:v>23169</c:v>
                </c:pt>
                <c:pt idx="372">
                  <c:v>23201</c:v>
                </c:pt>
                <c:pt idx="373">
                  <c:v>23220</c:v>
                </c:pt>
                <c:pt idx="374">
                  <c:v>23238</c:v>
                </c:pt>
                <c:pt idx="375">
                  <c:v>23243</c:v>
                </c:pt>
                <c:pt idx="376">
                  <c:v>23256</c:v>
                </c:pt>
                <c:pt idx="377">
                  <c:v>23275</c:v>
                </c:pt>
                <c:pt idx="378">
                  <c:v>23281</c:v>
                </c:pt>
                <c:pt idx="379">
                  <c:v>23290</c:v>
                </c:pt>
                <c:pt idx="380">
                  <c:v>23300</c:v>
                </c:pt>
                <c:pt idx="381">
                  <c:v>23309</c:v>
                </c:pt>
                <c:pt idx="382">
                  <c:v>23318</c:v>
                </c:pt>
                <c:pt idx="383">
                  <c:v>23331</c:v>
                </c:pt>
                <c:pt idx="384">
                  <c:v>23339</c:v>
                </c:pt>
                <c:pt idx="385">
                  <c:v>23347</c:v>
                </c:pt>
                <c:pt idx="386">
                  <c:v>23361</c:v>
                </c:pt>
                <c:pt idx="387">
                  <c:v>23382</c:v>
                </c:pt>
                <c:pt idx="388">
                  <c:v>23397</c:v>
                </c:pt>
                <c:pt idx="389">
                  <c:v>23405</c:v>
                </c:pt>
                <c:pt idx="390">
                  <c:v>23527</c:v>
                </c:pt>
                <c:pt idx="391">
                  <c:v>23922</c:v>
                </c:pt>
                <c:pt idx="392">
                  <c:v>24079</c:v>
                </c:pt>
                <c:pt idx="393">
                  <c:v>24186</c:v>
                </c:pt>
                <c:pt idx="394">
                  <c:v>24220</c:v>
                </c:pt>
                <c:pt idx="395">
                  <c:v>24253</c:v>
                </c:pt>
              </c:numCache>
            </c:numRef>
          </c:val>
          <c:smooth val="0"/>
          <c:extLst>
            <c:ext xmlns:c16="http://schemas.microsoft.com/office/drawing/2014/chart" uri="{C3380CC4-5D6E-409C-BE32-E72D297353CC}">
              <c16:uniqueId val="{00000000-8BAD-4163-B1C7-A433AACB9B1D}"/>
            </c:ext>
          </c:extLst>
        </c:ser>
        <c:dLbls>
          <c:showLegendKey val="0"/>
          <c:showVal val="0"/>
          <c:showCatName val="0"/>
          <c:showSerName val="0"/>
          <c:showPercent val="0"/>
          <c:showBubbleSize val="0"/>
        </c:dLbls>
        <c:smooth val="0"/>
        <c:axId val="614349648"/>
        <c:axId val="614351616"/>
      </c:lineChart>
      <c:catAx>
        <c:axId val="614349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351616"/>
        <c:crosses val="autoZero"/>
        <c:auto val="1"/>
        <c:lblAlgn val="ctr"/>
        <c:lblOffset val="100"/>
        <c:noMultiLvlLbl val="0"/>
      </c:catAx>
      <c:valAx>
        <c:axId val="61435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34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56110</c:v>
                </c:pt>
                <c:pt idx="1">
                  <c:v>69344</c:v>
                </c:pt>
                <c:pt idx="2">
                  <c:v>88146</c:v>
                </c:pt>
                <c:pt idx="3">
                  <c:v>72798</c:v>
                </c:pt>
                <c:pt idx="4">
                  <c:v>78323</c:v>
                </c:pt>
                <c:pt idx="5">
                  <c:v>122972</c:v>
                </c:pt>
                <c:pt idx="6">
                  <c:v>165557</c:v>
                </c:pt>
                <c:pt idx="7">
                  <c:v>168912</c:v>
                </c:pt>
                <c:pt idx="8">
                  <c:v>376307</c:v>
                </c:pt>
                <c:pt idx="9">
                  <c:v>451988</c:v>
                </c:pt>
                <c:pt idx="10">
                  <c:v>222101</c:v>
                </c:pt>
                <c:pt idx="11">
                  <c:v>146869</c:v>
                </c:pt>
                <c:pt idx="12">
                  <c:v>99227</c:v>
                </c:pt>
                <c:pt idx="13">
                  <c:v>74620</c:v>
                </c:pt>
                <c:pt idx="14">
                  <c:v>64426</c:v>
                </c:pt>
                <c:pt idx="15">
                  <c:v>68367</c:v>
                </c:pt>
                <c:pt idx="16">
                  <c:v>189614</c:v>
                </c:pt>
                <c:pt idx="17">
                  <c:v>75853</c:v>
                </c:pt>
                <c:pt idx="18">
                  <c:v>64418</c:v>
                </c:pt>
                <c:pt idx="19">
                  <c:v>106660</c:v>
                </c:pt>
                <c:pt idx="20">
                  <c:v>129834</c:v>
                </c:pt>
                <c:pt idx="21">
                  <c:v>199971</c:v>
                </c:pt>
                <c:pt idx="22">
                  <c:v>277839</c:v>
                </c:pt>
                <c:pt idx="23">
                  <c:v>193727</c:v>
                </c:pt>
                <c:pt idx="24">
                  <c:v>213857</c:v>
                </c:pt>
                <c:pt idx="25">
                  <c:v>168609</c:v>
                </c:pt>
                <c:pt idx="26">
                  <c:v>186412</c:v>
                </c:pt>
                <c:pt idx="27">
                  <c:v>241235</c:v>
                </c:pt>
                <c:pt idx="28">
                  <c:v>175948</c:v>
                </c:pt>
                <c:pt idx="29">
                  <c:v>117824</c:v>
                </c:pt>
                <c:pt idx="30">
                  <c:v>67585</c:v>
                </c:pt>
                <c:pt idx="31">
                  <c:v>43267</c:v>
                </c:pt>
                <c:pt idx="32">
                  <c:v>48950</c:v>
                </c:pt>
                <c:pt idx="33">
                  <c:v>45493</c:v>
                </c:pt>
                <c:pt idx="34">
                  <c:v>42031</c:v>
                </c:pt>
                <c:pt idx="35">
                  <c:v>30063</c:v>
                </c:pt>
                <c:pt idx="36">
                  <c:v>22933</c:v>
                </c:pt>
                <c:pt idx="37">
                  <c:v>28886</c:v>
                </c:pt>
                <c:pt idx="38">
                  <c:v>25943</c:v>
                </c:pt>
                <c:pt idx="39">
                  <c:v>13416</c:v>
                </c:pt>
                <c:pt idx="40">
                  <c:v>28403</c:v>
                </c:pt>
                <c:pt idx="41">
                  <c:v>14885</c:v>
                </c:pt>
                <c:pt idx="42">
                  <c:v>11780</c:v>
                </c:pt>
                <c:pt idx="43">
                  <c:v>9291</c:v>
                </c:pt>
                <c:pt idx="44">
                  <c:v>15475</c:v>
                </c:pt>
                <c:pt idx="45">
                  <c:v>13470</c:v>
                </c:pt>
                <c:pt idx="46">
                  <c:v>15978</c:v>
                </c:pt>
                <c:pt idx="47">
                  <c:v>20476</c:v>
                </c:pt>
                <c:pt idx="48">
                  <c:v>22166</c:v>
                </c:pt>
                <c:pt idx="49">
                  <c:v>25175</c:v>
                </c:pt>
                <c:pt idx="50">
                  <c:v>24245</c:v>
                </c:pt>
                <c:pt idx="51">
                  <c:v>29536</c:v>
                </c:pt>
                <c:pt idx="52">
                  <c:v>15572</c:v>
                </c:pt>
                <c:pt idx="53">
                  <c:v>13833</c:v>
                </c:pt>
                <c:pt idx="54">
                  <c:v>20685</c:v>
                </c:pt>
                <c:pt idx="55">
                  <c:v>15128</c:v>
                </c:pt>
                <c:pt idx="56">
                  <c:v>11761</c:v>
                </c:pt>
                <c:pt idx="57">
                  <c:v>10811</c:v>
                </c:pt>
                <c:pt idx="58">
                  <c:v>14673</c:v>
                </c:pt>
                <c:pt idx="59">
                  <c:v>11327</c:v>
                </c:pt>
                <c:pt idx="60">
                  <c:v>7367</c:v>
                </c:pt>
                <c:pt idx="61">
                  <c:v>18436</c:v>
                </c:pt>
                <c:pt idx="62">
                  <c:v>15536</c:v>
                </c:pt>
                <c:pt idx="63">
                  <c:v>9344</c:v>
                </c:pt>
                <c:pt idx="64">
                  <c:v>7749</c:v>
                </c:pt>
                <c:pt idx="65">
                  <c:v>128380</c:v>
                </c:pt>
                <c:pt idx="66">
                  <c:v>29060</c:v>
                </c:pt>
                <c:pt idx="67">
                  <c:v>30330</c:v>
                </c:pt>
                <c:pt idx="68">
                  <c:v>28207</c:v>
                </c:pt>
                <c:pt idx="69">
                  <c:v>18608</c:v>
                </c:pt>
                <c:pt idx="70">
                  <c:v>11038</c:v>
                </c:pt>
                <c:pt idx="71">
                  <c:v>11278</c:v>
                </c:pt>
                <c:pt idx="72">
                  <c:v>22326</c:v>
                </c:pt>
                <c:pt idx="73">
                  <c:v>17897</c:v>
                </c:pt>
                <c:pt idx="74">
                  <c:v>37306</c:v>
                </c:pt>
                <c:pt idx="75">
                  <c:v>18664</c:v>
                </c:pt>
                <c:pt idx="76">
                  <c:v>30534</c:v>
                </c:pt>
                <c:pt idx="77">
                  <c:v>25071</c:v>
                </c:pt>
                <c:pt idx="78">
                  <c:v>14514</c:v>
                </c:pt>
                <c:pt idx="79">
                  <c:v>12756</c:v>
                </c:pt>
                <c:pt idx="80">
                  <c:v>12855</c:v>
                </c:pt>
                <c:pt idx="81">
                  <c:v>17202</c:v>
                </c:pt>
                <c:pt idx="82">
                  <c:v>11701</c:v>
                </c:pt>
                <c:pt idx="83">
                  <c:v>19593</c:v>
                </c:pt>
                <c:pt idx="84">
                  <c:v>32273</c:v>
                </c:pt>
                <c:pt idx="85">
                  <c:v>15813</c:v>
                </c:pt>
                <c:pt idx="86">
                  <c:v>12546</c:v>
                </c:pt>
                <c:pt idx="87">
                  <c:v>12042</c:v>
                </c:pt>
                <c:pt idx="88">
                  <c:v>22033</c:v>
                </c:pt>
                <c:pt idx="89">
                  <c:v>26053</c:v>
                </c:pt>
                <c:pt idx="90">
                  <c:v>24580</c:v>
                </c:pt>
                <c:pt idx="91">
                  <c:v>154566</c:v>
                </c:pt>
                <c:pt idx="92">
                  <c:v>78152</c:v>
                </c:pt>
                <c:pt idx="93">
                  <c:v>39675</c:v>
                </c:pt>
                <c:pt idx="94">
                  <c:v>22061</c:v>
                </c:pt>
                <c:pt idx="95">
                  <c:v>13778</c:v>
                </c:pt>
                <c:pt idx="96">
                  <c:v>13250</c:v>
                </c:pt>
                <c:pt idx="97">
                  <c:v>9887</c:v>
                </c:pt>
                <c:pt idx="98">
                  <c:v>14797</c:v>
                </c:pt>
                <c:pt idx="99">
                  <c:v>22440</c:v>
                </c:pt>
                <c:pt idx="100">
                  <c:v>19123</c:v>
                </c:pt>
                <c:pt idx="101">
                  <c:v>14509</c:v>
                </c:pt>
                <c:pt idx="102">
                  <c:v>12404</c:v>
                </c:pt>
                <c:pt idx="103">
                  <c:v>21205</c:v>
                </c:pt>
                <c:pt idx="104">
                  <c:v>20940</c:v>
                </c:pt>
                <c:pt idx="105">
                  <c:v>18060</c:v>
                </c:pt>
                <c:pt idx="106">
                  <c:v>11048</c:v>
                </c:pt>
                <c:pt idx="107">
                  <c:v>9160</c:v>
                </c:pt>
                <c:pt idx="108">
                  <c:v>7771</c:v>
                </c:pt>
                <c:pt idx="109">
                  <c:v>7837</c:v>
                </c:pt>
                <c:pt idx="110">
                  <c:v>7439</c:v>
                </c:pt>
                <c:pt idx="111">
                  <c:v>12914</c:v>
                </c:pt>
                <c:pt idx="112">
                  <c:v>7607</c:v>
                </c:pt>
                <c:pt idx="113">
                  <c:v>11281</c:v>
                </c:pt>
                <c:pt idx="114">
                  <c:v>11576</c:v>
                </c:pt>
                <c:pt idx="115">
                  <c:v>9259</c:v>
                </c:pt>
                <c:pt idx="116">
                  <c:v>15778</c:v>
                </c:pt>
                <c:pt idx="117">
                  <c:v>8906</c:v>
                </c:pt>
                <c:pt idx="118">
                  <c:v>9195</c:v>
                </c:pt>
                <c:pt idx="119">
                  <c:v>7114</c:v>
                </c:pt>
                <c:pt idx="120">
                  <c:v>9009</c:v>
                </c:pt>
                <c:pt idx="121">
                  <c:v>7323</c:v>
                </c:pt>
                <c:pt idx="122">
                  <c:v>16048</c:v>
                </c:pt>
                <c:pt idx="123">
                  <c:v>8365</c:v>
                </c:pt>
                <c:pt idx="124">
                  <c:v>13787</c:v>
                </c:pt>
                <c:pt idx="125">
                  <c:v>47553</c:v>
                </c:pt>
                <c:pt idx="126">
                  <c:v>56903</c:v>
                </c:pt>
                <c:pt idx="127">
                  <c:v>80905</c:v>
                </c:pt>
                <c:pt idx="128">
                  <c:v>89217</c:v>
                </c:pt>
                <c:pt idx="129">
                  <c:v>71475</c:v>
                </c:pt>
                <c:pt idx="130">
                  <c:v>34417</c:v>
                </c:pt>
                <c:pt idx="131">
                  <c:v>45346</c:v>
                </c:pt>
                <c:pt idx="132">
                  <c:v>90213</c:v>
                </c:pt>
                <c:pt idx="133">
                  <c:v>40049</c:v>
                </c:pt>
                <c:pt idx="134">
                  <c:v>21842</c:v>
                </c:pt>
                <c:pt idx="135">
                  <c:v>22737</c:v>
                </c:pt>
                <c:pt idx="136">
                  <c:v>17047</c:v>
                </c:pt>
                <c:pt idx="137">
                  <c:v>6442</c:v>
                </c:pt>
                <c:pt idx="138">
                  <c:v>15460</c:v>
                </c:pt>
                <c:pt idx="139">
                  <c:v>29812</c:v>
                </c:pt>
                <c:pt idx="140">
                  <c:v>19486</c:v>
                </c:pt>
                <c:pt idx="141">
                  <c:v>18617</c:v>
                </c:pt>
                <c:pt idx="142">
                  <c:v>84952</c:v>
                </c:pt>
                <c:pt idx="143">
                  <c:v>61956</c:v>
                </c:pt>
                <c:pt idx="144">
                  <c:v>71007</c:v>
                </c:pt>
                <c:pt idx="145">
                  <c:v>33929</c:v>
                </c:pt>
                <c:pt idx="146">
                  <c:v>61690</c:v>
                </c:pt>
                <c:pt idx="147">
                  <c:v>38136</c:v>
                </c:pt>
                <c:pt idx="148">
                  <c:v>14681</c:v>
                </c:pt>
                <c:pt idx="149">
                  <c:v>14292</c:v>
                </c:pt>
                <c:pt idx="150">
                  <c:v>13489</c:v>
                </c:pt>
                <c:pt idx="151">
                  <c:v>15289</c:v>
                </c:pt>
                <c:pt idx="152">
                  <c:v>10961</c:v>
                </c:pt>
                <c:pt idx="153">
                  <c:v>7909</c:v>
                </c:pt>
                <c:pt idx="154">
                  <c:v>5240</c:v>
                </c:pt>
                <c:pt idx="155">
                  <c:v>2580</c:v>
                </c:pt>
                <c:pt idx="156">
                  <c:v>10878</c:v>
                </c:pt>
                <c:pt idx="157">
                  <c:v>6212</c:v>
                </c:pt>
                <c:pt idx="158">
                  <c:v>10314</c:v>
                </c:pt>
                <c:pt idx="159">
                  <c:v>6029</c:v>
                </c:pt>
                <c:pt idx="160">
                  <c:v>3834</c:v>
                </c:pt>
                <c:pt idx="161">
                  <c:v>2670</c:v>
                </c:pt>
                <c:pt idx="162">
                  <c:v>1867</c:v>
                </c:pt>
                <c:pt idx="163">
                  <c:v>1586</c:v>
                </c:pt>
                <c:pt idx="164">
                  <c:v>12931</c:v>
                </c:pt>
                <c:pt idx="165">
                  <c:v>19845</c:v>
                </c:pt>
                <c:pt idx="166">
                  <c:v>105160</c:v>
                </c:pt>
                <c:pt idx="167">
                  <c:v>34190</c:v>
                </c:pt>
                <c:pt idx="168">
                  <c:v>18559</c:v>
                </c:pt>
                <c:pt idx="169">
                  <c:v>37916</c:v>
                </c:pt>
                <c:pt idx="170">
                  <c:v>131818</c:v>
                </c:pt>
                <c:pt idx="171">
                  <c:v>85387</c:v>
                </c:pt>
                <c:pt idx="172">
                  <c:v>77088</c:v>
                </c:pt>
                <c:pt idx="173">
                  <c:v>63053</c:v>
                </c:pt>
                <c:pt idx="174">
                  <c:v>97964</c:v>
                </c:pt>
                <c:pt idx="175">
                  <c:v>93103</c:v>
                </c:pt>
                <c:pt idx="176">
                  <c:v>89721</c:v>
                </c:pt>
                <c:pt idx="177">
                  <c:v>61213</c:v>
                </c:pt>
                <c:pt idx="178">
                  <c:v>85910</c:v>
                </c:pt>
                <c:pt idx="179">
                  <c:v>86624</c:v>
                </c:pt>
                <c:pt idx="180">
                  <c:v>64691</c:v>
                </c:pt>
                <c:pt idx="181">
                  <c:v>108454</c:v>
                </c:pt>
                <c:pt idx="182">
                  <c:v>92055</c:v>
                </c:pt>
                <c:pt idx="183">
                  <c:v>60849</c:v>
                </c:pt>
                <c:pt idx="184">
                  <c:v>60757</c:v>
                </c:pt>
                <c:pt idx="185">
                  <c:v>62167</c:v>
                </c:pt>
                <c:pt idx="186">
                  <c:v>75631</c:v>
                </c:pt>
                <c:pt idx="187">
                  <c:v>71708</c:v>
                </c:pt>
                <c:pt idx="188">
                  <c:v>87605</c:v>
                </c:pt>
                <c:pt idx="189">
                  <c:v>55170</c:v>
                </c:pt>
                <c:pt idx="190">
                  <c:v>43668</c:v>
                </c:pt>
                <c:pt idx="191">
                  <c:v>46145</c:v>
                </c:pt>
                <c:pt idx="192">
                  <c:v>46720</c:v>
                </c:pt>
                <c:pt idx="193">
                  <c:v>41074</c:v>
                </c:pt>
                <c:pt idx="194">
                  <c:v>45665</c:v>
                </c:pt>
                <c:pt idx="195">
                  <c:v>139731</c:v>
                </c:pt>
                <c:pt idx="196">
                  <c:v>47619</c:v>
                </c:pt>
                <c:pt idx="197">
                  <c:v>9730</c:v>
                </c:pt>
                <c:pt idx="198">
                  <c:v>10521</c:v>
                </c:pt>
                <c:pt idx="199">
                  <c:v>11147</c:v>
                </c:pt>
                <c:pt idx="200">
                  <c:v>19255</c:v>
                </c:pt>
                <c:pt idx="201">
                  <c:v>74391</c:v>
                </c:pt>
                <c:pt idx="202">
                  <c:v>96020</c:v>
                </c:pt>
                <c:pt idx="203">
                  <c:v>91874</c:v>
                </c:pt>
                <c:pt idx="204">
                  <c:v>72360</c:v>
                </c:pt>
                <c:pt idx="205">
                  <c:v>58593</c:v>
                </c:pt>
                <c:pt idx="206">
                  <c:v>60899</c:v>
                </c:pt>
                <c:pt idx="207">
                  <c:v>47312</c:v>
                </c:pt>
                <c:pt idx="208">
                  <c:v>60420</c:v>
                </c:pt>
                <c:pt idx="209">
                  <c:v>101995</c:v>
                </c:pt>
                <c:pt idx="210">
                  <c:v>80106</c:v>
                </c:pt>
                <c:pt idx="211">
                  <c:v>76159</c:v>
                </c:pt>
                <c:pt idx="212">
                  <c:v>61744</c:v>
                </c:pt>
                <c:pt idx="213">
                  <c:v>79145</c:v>
                </c:pt>
                <c:pt idx="214">
                  <c:v>33932</c:v>
                </c:pt>
                <c:pt idx="215">
                  <c:v>94437</c:v>
                </c:pt>
                <c:pt idx="216">
                  <c:v>96749</c:v>
                </c:pt>
                <c:pt idx="217">
                  <c:v>80213</c:v>
                </c:pt>
                <c:pt idx="218">
                  <c:v>159182</c:v>
                </c:pt>
                <c:pt idx="219">
                  <c:v>104868</c:v>
                </c:pt>
                <c:pt idx="220">
                  <c:v>125818</c:v>
                </c:pt>
                <c:pt idx="221">
                  <c:v>132941</c:v>
                </c:pt>
                <c:pt idx="222">
                  <c:v>86440</c:v>
                </c:pt>
                <c:pt idx="223">
                  <c:v>91147</c:v>
                </c:pt>
                <c:pt idx="224">
                  <c:v>90261</c:v>
                </c:pt>
                <c:pt idx="225">
                  <c:v>85304</c:v>
                </c:pt>
                <c:pt idx="226">
                  <c:v>102613</c:v>
                </c:pt>
                <c:pt idx="227">
                  <c:v>117188</c:v>
                </c:pt>
                <c:pt idx="228">
                  <c:v>87203</c:v>
                </c:pt>
                <c:pt idx="229">
                  <c:v>103676</c:v>
                </c:pt>
                <c:pt idx="230">
                  <c:v>135998</c:v>
                </c:pt>
                <c:pt idx="231">
                  <c:v>187317</c:v>
                </c:pt>
                <c:pt idx="232">
                  <c:v>130738</c:v>
                </c:pt>
                <c:pt idx="233">
                  <c:v>116148</c:v>
                </c:pt>
                <c:pt idx="234">
                  <c:v>149624</c:v>
                </c:pt>
                <c:pt idx="235">
                  <c:v>112399</c:v>
                </c:pt>
                <c:pt idx="236">
                  <c:v>117551</c:v>
                </c:pt>
                <c:pt idx="237">
                  <c:v>185833</c:v>
                </c:pt>
                <c:pt idx="238">
                  <c:v>129406</c:v>
                </c:pt>
                <c:pt idx="239">
                  <c:v>95852</c:v>
                </c:pt>
                <c:pt idx="240">
                  <c:v>58741</c:v>
                </c:pt>
                <c:pt idx="241">
                  <c:v>44349</c:v>
                </c:pt>
                <c:pt idx="242">
                  <c:v>42842</c:v>
                </c:pt>
                <c:pt idx="243">
                  <c:v>38787</c:v>
                </c:pt>
                <c:pt idx="244">
                  <c:v>42506</c:v>
                </c:pt>
                <c:pt idx="245">
                  <c:v>31233</c:v>
                </c:pt>
                <c:pt idx="246">
                  <c:v>29417</c:v>
                </c:pt>
                <c:pt idx="247">
                  <c:v>31148</c:v>
                </c:pt>
                <c:pt idx="248">
                  <c:v>27409</c:v>
                </c:pt>
                <c:pt idx="249">
                  <c:v>33842</c:v>
                </c:pt>
                <c:pt idx="250">
                  <c:v>18064</c:v>
                </c:pt>
                <c:pt idx="251">
                  <c:v>27307</c:v>
                </c:pt>
                <c:pt idx="252">
                  <c:v>19649</c:v>
                </c:pt>
                <c:pt idx="253">
                  <c:v>15418</c:v>
                </c:pt>
                <c:pt idx="254">
                  <c:v>21101</c:v>
                </c:pt>
                <c:pt idx="255">
                  <c:v>29528</c:v>
                </c:pt>
                <c:pt idx="256">
                  <c:v>24354</c:v>
                </c:pt>
                <c:pt idx="257">
                  <c:v>17237</c:v>
                </c:pt>
                <c:pt idx="258">
                  <c:v>18883</c:v>
                </c:pt>
                <c:pt idx="259">
                  <c:v>16011</c:v>
                </c:pt>
                <c:pt idx="260">
                  <c:v>10020</c:v>
                </c:pt>
                <c:pt idx="261">
                  <c:v>19115</c:v>
                </c:pt>
                <c:pt idx="262">
                  <c:v>12422</c:v>
                </c:pt>
                <c:pt idx="263">
                  <c:v>20228</c:v>
                </c:pt>
                <c:pt idx="264">
                  <c:v>27520</c:v>
                </c:pt>
                <c:pt idx="265">
                  <c:v>19580</c:v>
                </c:pt>
                <c:pt idx="266">
                  <c:v>20392</c:v>
                </c:pt>
                <c:pt idx="267">
                  <c:v>22833</c:v>
                </c:pt>
                <c:pt idx="268">
                  <c:v>36287</c:v>
                </c:pt>
                <c:pt idx="269">
                  <c:v>21676</c:v>
                </c:pt>
                <c:pt idx="270">
                  <c:v>16277</c:v>
                </c:pt>
                <c:pt idx="271">
                  <c:v>17090</c:v>
                </c:pt>
                <c:pt idx="272">
                  <c:v>22726</c:v>
                </c:pt>
                <c:pt idx="273">
                  <c:v>32421</c:v>
                </c:pt>
                <c:pt idx="274">
                  <c:v>23420</c:v>
                </c:pt>
                <c:pt idx="275">
                  <c:v>34153</c:v>
                </c:pt>
                <c:pt idx="276">
                  <c:v>39725</c:v>
                </c:pt>
                <c:pt idx="277">
                  <c:v>29568</c:v>
                </c:pt>
                <c:pt idx="278">
                  <c:v>27271</c:v>
                </c:pt>
                <c:pt idx="279">
                  <c:v>26946</c:v>
                </c:pt>
                <c:pt idx="280">
                  <c:v>20854</c:v>
                </c:pt>
                <c:pt idx="281">
                  <c:v>22764</c:v>
                </c:pt>
                <c:pt idx="282">
                  <c:v>51406</c:v>
                </c:pt>
                <c:pt idx="283">
                  <c:v>32780</c:v>
                </c:pt>
                <c:pt idx="284">
                  <c:v>20057</c:v>
                </c:pt>
                <c:pt idx="285">
                  <c:v>24222</c:v>
                </c:pt>
                <c:pt idx="286">
                  <c:v>16639</c:v>
                </c:pt>
                <c:pt idx="287">
                  <c:v>16440</c:v>
                </c:pt>
                <c:pt idx="288">
                  <c:v>12273</c:v>
                </c:pt>
                <c:pt idx="289">
                  <c:v>21257</c:v>
                </c:pt>
                <c:pt idx="290">
                  <c:v>18277</c:v>
                </c:pt>
                <c:pt idx="291">
                  <c:v>15338</c:v>
                </c:pt>
                <c:pt idx="292">
                  <c:v>16012</c:v>
                </c:pt>
                <c:pt idx="293">
                  <c:v>19314</c:v>
                </c:pt>
                <c:pt idx="294">
                  <c:v>22341</c:v>
                </c:pt>
                <c:pt idx="295">
                  <c:v>13728</c:v>
                </c:pt>
                <c:pt idx="296">
                  <c:v>26526</c:v>
                </c:pt>
                <c:pt idx="297">
                  <c:v>23274</c:v>
                </c:pt>
                <c:pt idx="298">
                  <c:v>21892</c:v>
                </c:pt>
                <c:pt idx="299">
                  <c:v>18347</c:v>
                </c:pt>
                <c:pt idx="300">
                  <c:v>14454</c:v>
                </c:pt>
                <c:pt idx="301">
                  <c:v>21913</c:v>
                </c:pt>
                <c:pt idx="302">
                  <c:v>21682</c:v>
                </c:pt>
                <c:pt idx="303">
                  <c:v>40421</c:v>
                </c:pt>
                <c:pt idx="304">
                  <c:v>30052</c:v>
                </c:pt>
                <c:pt idx="305">
                  <c:v>23712</c:v>
                </c:pt>
                <c:pt idx="306">
                  <c:v>25804</c:v>
                </c:pt>
                <c:pt idx="307">
                  <c:v>28355</c:v>
                </c:pt>
                <c:pt idx="308">
                  <c:v>28548</c:v>
                </c:pt>
                <c:pt idx="309">
                  <c:v>26395</c:v>
                </c:pt>
                <c:pt idx="310">
                  <c:v>23507</c:v>
                </c:pt>
                <c:pt idx="311">
                  <c:v>47198</c:v>
                </c:pt>
                <c:pt idx="312">
                  <c:v>24178</c:v>
                </c:pt>
                <c:pt idx="313">
                  <c:v>23099</c:v>
                </c:pt>
                <c:pt idx="314">
                  <c:v>22455</c:v>
                </c:pt>
                <c:pt idx="315">
                  <c:v>15278</c:v>
                </c:pt>
                <c:pt idx="316">
                  <c:v>14445</c:v>
                </c:pt>
                <c:pt idx="317">
                  <c:v>17865</c:v>
                </c:pt>
                <c:pt idx="318">
                  <c:v>48091</c:v>
                </c:pt>
                <c:pt idx="319">
                  <c:v>90537</c:v>
                </c:pt>
                <c:pt idx="320">
                  <c:v>80462</c:v>
                </c:pt>
                <c:pt idx="321">
                  <c:v>57643</c:v>
                </c:pt>
                <c:pt idx="322">
                  <c:v>33355</c:v>
                </c:pt>
                <c:pt idx="323">
                  <c:v>19562</c:v>
                </c:pt>
                <c:pt idx="324">
                  <c:v>69176</c:v>
                </c:pt>
                <c:pt idx="325">
                  <c:v>40842</c:v>
                </c:pt>
                <c:pt idx="326">
                  <c:v>32516</c:v>
                </c:pt>
                <c:pt idx="327">
                  <c:v>56666</c:v>
                </c:pt>
                <c:pt idx="328">
                  <c:v>87494</c:v>
                </c:pt>
                <c:pt idx="329">
                  <c:v>47771</c:v>
                </c:pt>
                <c:pt idx="330">
                  <c:v>27510</c:v>
                </c:pt>
                <c:pt idx="331">
                  <c:v>20794</c:v>
                </c:pt>
                <c:pt idx="332">
                  <c:v>22310</c:v>
                </c:pt>
                <c:pt idx="333">
                  <c:v>18699</c:v>
                </c:pt>
                <c:pt idx="334">
                  <c:v>17226</c:v>
                </c:pt>
                <c:pt idx="335">
                  <c:v>20402</c:v>
                </c:pt>
                <c:pt idx="336">
                  <c:v>14756</c:v>
                </c:pt>
                <c:pt idx="337">
                  <c:v>13523</c:v>
                </c:pt>
                <c:pt idx="338">
                  <c:v>14195</c:v>
                </c:pt>
                <c:pt idx="339">
                  <c:v>15692</c:v>
                </c:pt>
                <c:pt idx="340">
                  <c:v>22409</c:v>
                </c:pt>
                <c:pt idx="341">
                  <c:v>15632</c:v>
                </c:pt>
                <c:pt idx="342">
                  <c:v>15579</c:v>
                </c:pt>
                <c:pt idx="343">
                  <c:v>18108</c:v>
                </c:pt>
                <c:pt idx="344">
                  <c:v>14768</c:v>
                </c:pt>
                <c:pt idx="345">
                  <c:v>11732</c:v>
                </c:pt>
                <c:pt idx="346">
                  <c:v>51290</c:v>
                </c:pt>
                <c:pt idx="347">
                  <c:v>36404</c:v>
                </c:pt>
                <c:pt idx="348">
                  <c:v>23118</c:v>
                </c:pt>
                <c:pt idx="349">
                  <c:v>16859</c:v>
                </c:pt>
                <c:pt idx="350">
                  <c:v>20028</c:v>
                </c:pt>
                <c:pt idx="351">
                  <c:v>21823</c:v>
                </c:pt>
                <c:pt idx="352">
                  <c:v>16309</c:v>
                </c:pt>
                <c:pt idx="353">
                  <c:v>26181</c:v>
                </c:pt>
                <c:pt idx="354">
                  <c:v>42406</c:v>
                </c:pt>
                <c:pt idx="355">
                  <c:v>44520</c:v>
                </c:pt>
                <c:pt idx="356">
                  <c:v>37250</c:v>
                </c:pt>
                <c:pt idx="357">
                  <c:v>19109</c:v>
                </c:pt>
                <c:pt idx="358">
                  <c:v>20811</c:v>
                </c:pt>
                <c:pt idx="359">
                  <c:v>109128</c:v>
                </c:pt>
                <c:pt idx="360">
                  <c:v>32257</c:v>
                </c:pt>
                <c:pt idx="361">
                  <c:v>113240</c:v>
                </c:pt>
                <c:pt idx="362">
                  <c:v>60043</c:v>
                </c:pt>
                <c:pt idx="363">
                  <c:v>44802</c:v>
                </c:pt>
                <c:pt idx="364">
                  <c:v>32549</c:v>
                </c:pt>
                <c:pt idx="365">
                  <c:v>30639</c:v>
                </c:pt>
                <c:pt idx="366">
                  <c:v>22597</c:v>
                </c:pt>
                <c:pt idx="367">
                  <c:v>22914</c:v>
                </c:pt>
                <c:pt idx="368">
                  <c:v>21023</c:v>
                </c:pt>
                <c:pt idx="369">
                  <c:v>68938</c:v>
                </c:pt>
                <c:pt idx="370">
                  <c:v>53391</c:v>
                </c:pt>
                <c:pt idx="371">
                  <c:v>45947</c:v>
                </c:pt>
                <c:pt idx="372">
                  <c:v>46603</c:v>
                </c:pt>
                <c:pt idx="373">
                  <c:v>42580</c:v>
                </c:pt>
                <c:pt idx="374">
                  <c:v>34477</c:v>
                </c:pt>
                <c:pt idx="375">
                  <c:v>22299</c:v>
                </c:pt>
                <c:pt idx="376">
                  <c:v>35489</c:v>
                </c:pt>
                <c:pt idx="377">
                  <c:v>34587</c:v>
                </c:pt>
                <c:pt idx="378">
                  <c:v>14559</c:v>
                </c:pt>
                <c:pt idx="379">
                  <c:v>20466</c:v>
                </c:pt>
                <c:pt idx="380">
                  <c:v>22063</c:v>
                </c:pt>
                <c:pt idx="381">
                  <c:v>20426</c:v>
                </c:pt>
                <c:pt idx="382">
                  <c:v>18275</c:v>
                </c:pt>
                <c:pt idx="383">
                  <c:v>24220</c:v>
                </c:pt>
                <c:pt idx="384">
                  <c:v>23331</c:v>
                </c:pt>
                <c:pt idx="385">
                  <c:v>22911</c:v>
                </c:pt>
                <c:pt idx="386">
                  <c:v>24484</c:v>
                </c:pt>
                <c:pt idx="387">
                  <c:v>16127</c:v>
                </c:pt>
                <c:pt idx="388">
                  <c:v>26587</c:v>
                </c:pt>
                <c:pt idx="389">
                  <c:v>22421</c:v>
                </c:pt>
                <c:pt idx="390">
                  <c:v>78700</c:v>
                </c:pt>
                <c:pt idx="391">
                  <c:v>271741</c:v>
                </c:pt>
                <c:pt idx="392">
                  <c:v>109866</c:v>
                </c:pt>
                <c:pt idx="393">
                  <c:v>125368</c:v>
                </c:pt>
                <c:pt idx="394">
                  <c:v>66219</c:v>
                </c:pt>
                <c:pt idx="395">
                  <c:v>41925</c:v>
                </c:pt>
              </c:numCache>
            </c:numRef>
          </c:val>
          <c:smooth val="0"/>
          <c:extLst>
            <c:ext xmlns:c16="http://schemas.microsoft.com/office/drawing/2014/chart" uri="{C3380CC4-5D6E-409C-BE32-E72D297353CC}">
              <c16:uniqueId val="{00000000-56E7-4575-BB2A-84E2CD6F8E36}"/>
            </c:ext>
          </c:extLst>
        </c:ser>
        <c:dLbls>
          <c:showLegendKey val="0"/>
          <c:showVal val="0"/>
          <c:showCatName val="0"/>
          <c:showSerName val="0"/>
          <c:showPercent val="0"/>
          <c:showBubbleSize val="0"/>
        </c:dLbls>
        <c:smooth val="0"/>
        <c:axId val="614353912"/>
        <c:axId val="614354240"/>
      </c:lineChart>
      <c:catAx>
        <c:axId val="614353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354240"/>
        <c:crosses val="autoZero"/>
        <c:auto val="1"/>
        <c:lblAlgn val="ctr"/>
        <c:lblOffset val="100"/>
        <c:noMultiLvlLbl val="0"/>
      </c:catAx>
      <c:valAx>
        <c:axId val="61435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35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5812</c:v>
                </c:pt>
                <c:pt idx="1">
                  <c:v>7709</c:v>
                </c:pt>
                <c:pt idx="2">
                  <c:v>7759</c:v>
                </c:pt>
                <c:pt idx="3">
                  <c:v>5824</c:v>
                </c:pt>
                <c:pt idx="4">
                  <c:v>7897</c:v>
                </c:pt>
                <c:pt idx="5">
                  <c:v>10788</c:v>
                </c:pt>
                <c:pt idx="6">
                  <c:v>11643</c:v>
                </c:pt>
                <c:pt idx="7">
                  <c:v>10096</c:v>
                </c:pt>
                <c:pt idx="8">
                  <c:v>24254</c:v>
                </c:pt>
                <c:pt idx="9">
                  <c:v>23944</c:v>
                </c:pt>
                <c:pt idx="10">
                  <c:v>15767</c:v>
                </c:pt>
                <c:pt idx="11">
                  <c:v>10744</c:v>
                </c:pt>
                <c:pt idx="12">
                  <c:v>6555</c:v>
                </c:pt>
                <c:pt idx="13">
                  <c:v>5704</c:v>
                </c:pt>
                <c:pt idx="14">
                  <c:v>4434</c:v>
                </c:pt>
                <c:pt idx="15">
                  <c:v>5378</c:v>
                </c:pt>
                <c:pt idx="16">
                  <c:v>16569</c:v>
                </c:pt>
                <c:pt idx="17">
                  <c:v>4946</c:v>
                </c:pt>
                <c:pt idx="18">
                  <c:v>6705</c:v>
                </c:pt>
                <c:pt idx="19">
                  <c:v>12258</c:v>
                </c:pt>
                <c:pt idx="20">
                  <c:v>15392</c:v>
                </c:pt>
                <c:pt idx="21">
                  <c:v>20296</c:v>
                </c:pt>
                <c:pt idx="22">
                  <c:v>23202</c:v>
                </c:pt>
                <c:pt idx="23">
                  <c:v>17679</c:v>
                </c:pt>
                <c:pt idx="24">
                  <c:v>16325</c:v>
                </c:pt>
                <c:pt idx="25">
                  <c:v>12528</c:v>
                </c:pt>
                <c:pt idx="26">
                  <c:v>15361</c:v>
                </c:pt>
                <c:pt idx="27">
                  <c:v>18270</c:v>
                </c:pt>
                <c:pt idx="28">
                  <c:v>12008</c:v>
                </c:pt>
                <c:pt idx="29">
                  <c:v>7739</c:v>
                </c:pt>
                <c:pt idx="30">
                  <c:v>6864</c:v>
                </c:pt>
                <c:pt idx="31">
                  <c:v>3612</c:v>
                </c:pt>
                <c:pt idx="32">
                  <c:v>3880</c:v>
                </c:pt>
                <c:pt idx="33">
                  <c:v>4684</c:v>
                </c:pt>
                <c:pt idx="34">
                  <c:v>3840</c:v>
                </c:pt>
                <c:pt idx="35">
                  <c:v>2693</c:v>
                </c:pt>
                <c:pt idx="36">
                  <c:v>1578</c:v>
                </c:pt>
                <c:pt idx="37">
                  <c:v>2921</c:v>
                </c:pt>
                <c:pt idx="38">
                  <c:v>3235</c:v>
                </c:pt>
                <c:pt idx="39">
                  <c:v>1095</c:v>
                </c:pt>
                <c:pt idx="40">
                  <c:v>3927</c:v>
                </c:pt>
                <c:pt idx="41">
                  <c:v>1619</c:v>
                </c:pt>
                <c:pt idx="42">
                  <c:v>785</c:v>
                </c:pt>
                <c:pt idx="43">
                  <c:v>524</c:v>
                </c:pt>
                <c:pt idx="44">
                  <c:v>2152</c:v>
                </c:pt>
                <c:pt idx="45">
                  <c:v>1718</c:v>
                </c:pt>
                <c:pt idx="46">
                  <c:v>2301</c:v>
                </c:pt>
                <c:pt idx="47">
                  <c:v>4097</c:v>
                </c:pt>
                <c:pt idx="48">
                  <c:v>4607</c:v>
                </c:pt>
                <c:pt idx="49">
                  <c:v>7803</c:v>
                </c:pt>
                <c:pt idx="50">
                  <c:v>6552</c:v>
                </c:pt>
                <c:pt idx="51">
                  <c:v>7502</c:v>
                </c:pt>
                <c:pt idx="52">
                  <c:v>2379</c:v>
                </c:pt>
                <c:pt idx="53">
                  <c:v>2332</c:v>
                </c:pt>
                <c:pt idx="54">
                  <c:v>3521</c:v>
                </c:pt>
                <c:pt idx="55">
                  <c:v>2855</c:v>
                </c:pt>
                <c:pt idx="56">
                  <c:v>1877</c:v>
                </c:pt>
                <c:pt idx="57">
                  <c:v>1870</c:v>
                </c:pt>
                <c:pt idx="58">
                  <c:v>2264</c:v>
                </c:pt>
                <c:pt idx="59">
                  <c:v>1552</c:v>
                </c:pt>
                <c:pt idx="60">
                  <c:v>1031</c:v>
                </c:pt>
                <c:pt idx="61">
                  <c:v>3802</c:v>
                </c:pt>
                <c:pt idx="62">
                  <c:v>2884</c:v>
                </c:pt>
                <c:pt idx="63">
                  <c:v>1095</c:v>
                </c:pt>
                <c:pt idx="64">
                  <c:v>988</c:v>
                </c:pt>
                <c:pt idx="65">
                  <c:v>18558</c:v>
                </c:pt>
                <c:pt idx="66">
                  <c:v>4588</c:v>
                </c:pt>
                <c:pt idx="67">
                  <c:v>5219</c:v>
                </c:pt>
                <c:pt idx="68">
                  <c:v>5206</c:v>
                </c:pt>
                <c:pt idx="69">
                  <c:v>3751</c:v>
                </c:pt>
                <c:pt idx="70">
                  <c:v>1650</c:v>
                </c:pt>
                <c:pt idx="71">
                  <c:v>1728</c:v>
                </c:pt>
                <c:pt idx="72">
                  <c:v>3660</c:v>
                </c:pt>
                <c:pt idx="73">
                  <c:v>4460</c:v>
                </c:pt>
                <c:pt idx="74">
                  <c:v>7286</c:v>
                </c:pt>
                <c:pt idx="75">
                  <c:v>3968</c:v>
                </c:pt>
                <c:pt idx="76">
                  <c:v>4569</c:v>
                </c:pt>
                <c:pt idx="77">
                  <c:v>3934</c:v>
                </c:pt>
                <c:pt idx="78">
                  <c:v>2350</c:v>
                </c:pt>
                <c:pt idx="79">
                  <c:v>2418</c:v>
                </c:pt>
                <c:pt idx="80">
                  <c:v>3023</c:v>
                </c:pt>
                <c:pt idx="81">
                  <c:v>3504</c:v>
                </c:pt>
                <c:pt idx="82">
                  <c:v>1487</c:v>
                </c:pt>
                <c:pt idx="83">
                  <c:v>2888</c:v>
                </c:pt>
                <c:pt idx="84">
                  <c:v>3259</c:v>
                </c:pt>
                <c:pt idx="85">
                  <c:v>1664</c:v>
                </c:pt>
                <c:pt idx="86">
                  <c:v>2130</c:v>
                </c:pt>
                <c:pt idx="87">
                  <c:v>1673</c:v>
                </c:pt>
                <c:pt idx="88">
                  <c:v>4188</c:v>
                </c:pt>
                <c:pt idx="89">
                  <c:v>4307</c:v>
                </c:pt>
                <c:pt idx="90">
                  <c:v>5840</c:v>
                </c:pt>
                <c:pt idx="91">
                  <c:v>20592</c:v>
                </c:pt>
                <c:pt idx="92">
                  <c:v>8282</c:v>
                </c:pt>
                <c:pt idx="93">
                  <c:v>4560</c:v>
                </c:pt>
                <c:pt idx="94">
                  <c:v>2803</c:v>
                </c:pt>
                <c:pt idx="95">
                  <c:v>1418</c:v>
                </c:pt>
                <c:pt idx="96">
                  <c:v>2757</c:v>
                </c:pt>
                <c:pt idx="97">
                  <c:v>2270</c:v>
                </c:pt>
                <c:pt idx="98">
                  <c:v>3334</c:v>
                </c:pt>
                <c:pt idx="99">
                  <c:v>6334</c:v>
                </c:pt>
                <c:pt idx="100">
                  <c:v>5230</c:v>
                </c:pt>
                <c:pt idx="101">
                  <c:v>4283</c:v>
                </c:pt>
                <c:pt idx="102">
                  <c:v>3423</c:v>
                </c:pt>
                <c:pt idx="103">
                  <c:v>3589</c:v>
                </c:pt>
                <c:pt idx="104">
                  <c:v>3126</c:v>
                </c:pt>
                <c:pt idx="105">
                  <c:v>2623</c:v>
                </c:pt>
                <c:pt idx="106">
                  <c:v>1890</c:v>
                </c:pt>
                <c:pt idx="107">
                  <c:v>2074</c:v>
                </c:pt>
                <c:pt idx="108">
                  <c:v>1612</c:v>
                </c:pt>
                <c:pt idx="109">
                  <c:v>2088</c:v>
                </c:pt>
                <c:pt idx="110">
                  <c:v>1813</c:v>
                </c:pt>
                <c:pt idx="111">
                  <c:v>3063</c:v>
                </c:pt>
                <c:pt idx="112">
                  <c:v>1915</c:v>
                </c:pt>
                <c:pt idx="113">
                  <c:v>2088</c:v>
                </c:pt>
                <c:pt idx="114">
                  <c:v>2328</c:v>
                </c:pt>
                <c:pt idx="115">
                  <c:v>1185</c:v>
                </c:pt>
                <c:pt idx="116">
                  <c:v>2408</c:v>
                </c:pt>
                <c:pt idx="117">
                  <c:v>1487</c:v>
                </c:pt>
                <c:pt idx="118">
                  <c:v>1799</c:v>
                </c:pt>
                <c:pt idx="119">
                  <c:v>1061</c:v>
                </c:pt>
                <c:pt idx="120">
                  <c:v>1567</c:v>
                </c:pt>
                <c:pt idx="121">
                  <c:v>1242</c:v>
                </c:pt>
                <c:pt idx="122">
                  <c:v>2619</c:v>
                </c:pt>
                <c:pt idx="123">
                  <c:v>1083</c:v>
                </c:pt>
                <c:pt idx="124">
                  <c:v>2997</c:v>
                </c:pt>
                <c:pt idx="125">
                  <c:v>13033</c:v>
                </c:pt>
                <c:pt idx="126">
                  <c:v>20564</c:v>
                </c:pt>
                <c:pt idx="127">
                  <c:v>35528</c:v>
                </c:pt>
                <c:pt idx="128">
                  <c:v>30849</c:v>
                </c:pt>
                <c:pt idx="129">
                  <c:v>24628</c:v>
                </c:pt>
                <c:pt idx="130">
                  <c:v>10558</c:v>
                </c:pt>
                <c:pt idx="131">
                  <c:v>16716</c:v>
                </c:pt>
                <c:pt idx="132">
                  <c:v>33405</c:v>
                </c:pt>
                <c:pt idx="133">
                  <c:v>10165</c:v>
                </c:pt>
                <c:pt idx="134">
                  <c:v>6026</c:v>
                </c:pt>
                <c:pt idx="135">
                  <c:v>6266</c:v>
                </c:pt>
                <c:pt idx="136">
                  <c:v>4560</c:v>
                </c:pt>
                <c:pt idx="137">
                  <c:v>1923</c:v>
                </c:pt>
                <c:pt idx="138">
                  <c:v>2545</c:v>
                </c:pt>
                <c:pt idx="139">
                  <c:v>9455</c:v>
                </c:pt>
                <c:pt idx="140">
                  <c:v>8335</c:v>
                </c:pt>
                <c:pt idx="141">
                  <c:v>10984</c:v>
                </c:pt>
                <c:pt idx="142">
                  <c:v>12917</c:v>
                </c:pt>
                <c:pt idx="143">
                  <c:v>13325</c:v>
                </c:pt>
                <c:pt idx="144">
                  <c:v>9472</c:v>
                </c:pt>
                <c:pt idx="145">
                  <c:v>5245</c:v>
                </c:pt>
                <c:pt idx="146">
                  <c:v>12263</c:v>
                </c:pt>
                <c:pt idx="147">
                  <c:v>6185</c:v>
                </c:pt>
                <c:pt idx="148">
                  <c:v>4969</c:v>
                </c:pt>
                <c:pt idx="149">
                  <c:v>5785</c:v>
                </c:pt>
                <c:pt idx="150">
                  <c:v>3428</c:v>
                </c:pt>
                <c:pt idx="151">
                  <c:v>2363</c:v>
                </c:pt>
                <c:pt idx="152">
                  <c:v>2219</c:v>
                </c:pt>
                <c:pt idx="153">
                  <c:v>2641</c:v>
                </c:pt>
                <c:pt idx="154">
                  <c:v>3279</c:v>
                </c:pt>
                <c:pt idx="155">
                  <c:v>1426</c:v>
                </c:pt>
                <c:pt idx="156">
                  <c:v>3648</c:v>
                </c:pt>
                <c:pt idx="157">
                  <c:v>3045</c:v>
                </c:pt>
                <c:pt idx="158">
                  <c:v>2685</c:v>
                </c:pt>
                <c:pt idx="159">
                  <c:v>2249</c:v>
                </c:pt>
                <c:pt idx="160">
                  <c:v>2549</c:v>
                </c:pt>
                <c:pt idx="161">
                  <c:v>2022</c:v>
                </c:pt>
                <c:pt idx="162">
                  <c:v>1245</c:v>
                </c:pt>
                <c:pt idx="163">
                  <c:v>1351</c:v>
                </c:pt>
                <c:pt idx="164">
                  <c:v>2761</c:v>
                </c:pt>
                <c:pt idx="165">
                  <c:v>5850</c:v>
                </c:pt>
                <c:pt idx="166">
                  <c:v>17039</c:v>
                </c:pt>
                <c:pt idx="167">
                  <c:v>6756</c:v>
                </c:pt>
                <c:pt idx="168">
                  <c:v>3654</c:v>
                </c:pt>
                <c:pt idx="169">
                  <c:v>6864</c:v>
                </c:pt>
                <c:pt idx="170">
                  <c:v>27916</c:v>
                </c:pt>
                <c:pt idx="171">
                  <c:v>16000</c:v>
                </c:pt>
                <c:pt idx="172">
                  <c:v>12965</c:v>
                </c:pt>
                <c:pt idx="173">
                  <c:v>11330</c:v>
                </c:pt>
                <c:pt idx="174">
                  <c:v>19241</c:v>
                </c:pt>
                <c:pt idx="175">
                  <c:v>16250</c:v>
                </c:pt>
                <c:pt idx="176">
                  <c:v>16964</c:v>
                </c:pt>
                <c:pt idx="177">
                  <c:v>10454</c:v>
                </c:pt>
                <c:pt idx="178">
                  <c:v>14271</c:v>
                </c:pt>
                <c:pt idx="179">
                  <c:v>13812</c:v>
                </c:pt>
                <c:pt idx="180">
                  <c:v>10134</c:v>
                </c:pt>
                <c:pt idx="181">
                  <c:v>19043</c:v>
                </c:pt>
                <c:pt idx="182">
                  <c:v>13966</c:v>
                </c:pt>
                <c:pt idx="183">
                  <c:v>9330</c:v>
                </c:pt>
                <c:pt idx="184">
                  <c:v>10479</c:v>
                </c:pt>
                <c:pt idx="185">
                  <c:v>10538</c:v>
                </c:pt>
                <c:pt idx="186">
                  <c:v>11583</c:v>
                </c:pt>
                <c:pt idx="187">
                  <c:v>12583</c:v>
                </c:pt>
                <c:pt idx="188">
                  <c:v>14798</c:v>
                </c:pt>
                <c:pt idx="189">
                  <c:v>8745</c:v>
                </c:pt>
                <c:pt idx="190">
                  <c:v>6009</c:v>
                </c:pt>
                <c:pt idx="191">
                  <c:v>6725</c:v>
                </c:pt>
                <c:pt idx="192">
                  <c:v>7171</c:v>
                </c:pt>
                <c:pt idx="193">
                  <c:v>6400</c:v>
                </c:pt>
                <c:pt idx="194">
                  <c:v>6340</c:v>
                </c:pt>
                <c:pt idx="195">
                  <c:v>13096</c:v>
                </c:pt>
                <c:pt idx="196">
                  <c:v>5515</c:v>
                </c:pt>
                <c:pt idx="197">
                  <c:v>8461</c:v>
                </c:pt>
                <c:pt idx="198">
                  <c:v>8466</c:v>
                </c:pt>
                <c:pt idx="199">
                  <c:v>7127</c:v>
                </c:pt>
                <c:pt idx="200">
                  <c:v>9579</c:v>
                </c:pt>
                <c:pt idx="201">
                  <c:v>9705</c:v>
                </c:pt>
                <c:pt idx="202">
                  <c:v>13402</c:v>
                </c:pt>
                <c:pt idx="203">
                  <c:v>11324</c:v>
                </c:pt>
                <c:pt idx="204">
                  <c:v>9206</c:v>
                </c:pt>
                <c:pt idx="205">
                  <c:v>8281</c:v>
                </c:pt>
                <c:pt idx="206">
                  <c:v>8570</c:v>
                </c:pt>
                <c:pt idx="207">
                  <c:v>7850</c:v>
                </c:pt>
                <c:pt idx="208">
                  <c:v>9149</c:v>
                </c:pt>
                <c:pt idx="209">
                  <c:v>15568</c:v>
                </c:pt>
                <c:pt idx="210">
                  <c:v>11681</c:v>
                </c:pt>
                <c:pt idx="211">
                  <c:v>12456</c:v>
                </c:pt>
                <c:pt idx="212">
                  <c:v>8893</c:v>
                </c:pt>
                <c:pt idx="213">
                  <c:v>10676</c:v>
                </c:pt>
                <c:pt idx="214">
                  <c:v>5202</c:v>
                </c:pt>
                <c:pt idx="215">
                  <c:v>12362</c:v>
                </c:pt>
                <c:pt idx="216">
                  <c:v>14480</c:v>
                </c:pt>
                <c:pt idx="217">
                  <c:v>13227</c:v>
                </c:pt>
                <c:pt idx="218">
                  <c:v>13393</c:v>
                </c:pt>
                <c:pt idx="219">
                  <c:v>9665</c:v>
                </c:pt>
                <c:pt idx="220">
                  <c:v>11362</c:v>
                </c:pt>
                <c:pt idx="221">
                  <c:v>13420</c:v>
                </c:pt>
                <c:pt idx="222">
                  <c:v>7763</c:v>
                </c:pt>
                <c:pt idx="223">
                  <c:v>8198</c:v>
                </c:pt>
                <c:pt idx="224">
                  <c:v>9844</c:v>
                </c:pt>
                <c:pt idx="225">
                  <c:v>7951</c:v>
                </c:pt>
                <c:pt idx="226">
                  <c:v>13134</c:v>
                </c:pt>
                <c:pt idx="227">
                  <c:v>16913</c:v>
                </c:pt>
                <c:pt idx="228">
                  <c:v>11163</c:v>
                </c:pt>
                <c:pt idx="229">
                  <c:v>13160</c:v>
                </c:pt>
                <c:pt idx="230">
                  <c:v>16462</c:v>
                </c:pt>
                <c:pt idx="231">
                  <c:v>24748</c:v>
                </c:pt>
                <c:pt idx="232">
                  <c:v>16481</c:v>
                </c:pt>
                <c:pt idx="233">
                  <c:v>13355</c:v>
                </c:pt>
                <c:pt idx="234">
                  <c:v>15217</c:v>
                </c:pt>
                <c:pt idx="235">
                  <c:v>12610</c:v>
                </c:pt>
                <c:pt idx="236">
                  <c:v>11267</c:v>
                </c:pt>
                <c:pt idx="237">
                  <c:v>13951</c:v>
                </c:pt>
                <c:pt idx="238">
                  <c:v>10608</c:v>
                </c:pt>
                <c:pt idx="239">
                  <c:v>7795</c:v>
                </c:pt>
                <c:pt idx="240">
                  <c:v>7817</c:v>
                </c:pt>
                <c:pt idx="241">
                  <c:v>7426</c:v>
                </c:pt>
                <c:pt idx="242">
                  <c:v>8540</c:v>
                </c:pt>
                <c:pt idx="243">
                  <c:v>6812</c:v>
                </c:pt>
                <c:pt idx="244">
                  <c:v>8537</c:v>
                </c:pt>
                <c:pt idx="245">
                  <c:v>5515</c:v>
                </c:pt>
                <c:pt idx="246">
                  <c:v>4704</c:v>
                </c:pt>
                <c:pt idx="247">
                  <c:v>5182</c:v>
                </c:pt>
                <c:pt idx="248">
                  <c:v>4505</c:v>
                </c:pt>
                <c:pt idx="249">
                  <c:v>6458</c:v>
                </c:pt>
                <c:pt idx="250">
                  <c:v>3187</c:v>
                </c:pt>
                <c:pt idx="251">
                  <c:v>4913</c:v>
                </c:pt>
                <c:pt idx="252">
                  <c:v>2685</c:v>
                </c:pt>
                <c:pt idx="253">
                  <c:v>2030</c:v>
                </c:pt>
                <c:pt idx="254">
                  <c:v>2659</c:v>
                </c:pt>
                <c:pt idx="255">
                  <c:v>4391</c:v>
                </c:pt>
                <c:pt idx="256">
                  <c:v>3309</c:v>
                </c:pt>
                <c:pt idx="257">
                  <c:v>2237</c:v>
                </c:pt>
                <c:pt idx="258">
                  <c:v>2421</c:v>
                </c:pt>
                <c:pt idx="259">
                  <c:v>2184</c:v>
                </c:pt>
                <c:pt idx="260">
                  <c:v>1114</c:v>
                </c:pt>
                <c:pt idx="261">
                  <c:v>1943</c:v>
                </c:pt>
                <c:pt idx="262">
                  <c:v>1386</c:v>
                </c:pt>
                <c:pt idx="263">
                  <c:v>3488</c:v>
                </c:pt>
                <c:pt idx="264">
                  <c:v>3023</c:v>
                </c:pt>
                <c:pt idx="265">
                  <c:v>2066</c:v>
                </c:pt>
                <c:pt idx="266">
                  <c:v>2385</c:v>
                </c:pt>
                <c:pt idx="267">
                  <c:v>2270</c:v>
                </c:pt>
                <c:pt idx="268">
                  <c:v>3402</c:v>
                </c:pt>
                <c:pt idx="269">
                  <c:v>1990</c:v>
                </c:pt>
                <c:pt idx="270">
                  <c:v>2437</c:v>
                </c:pt>
                <c:pt idx="271">
                  <c:v>2363</c:v>
                </c:pt>
                <c:pt idx="272">
                  <c:v>4569</c:v>
                </c:pt>
                <c:pt idx="273">
                  <c:v>4068</c:v>
                </c:pt>
                <c:pt idx="274">
                  <c:v>3589</c:v>
                </c:pt>
                <c:pt idx="275">
                  <c:v>4714</c:v>
                </c:pt>
                <c:pt idx="276">
                  <c:v>5986</c:v>
                </c:pt>
                <c:pt idx="277">
                  <c:v>5737</c:v>
                </c:pt>
                <c:pt idx="278">
                  <c:v>4032</c:v>
                </c:pt>
                <c:pt idx="279">
                  <c:v>6373</c:v>
                </c:pt>
                <c:pt idx="280">
                  <c:v>3996</c:v>
                </c:pt>
                <c:pt idx="281">
                  <c:v>3934</c:v>
                </c:pt>
                <c:pt idx="282">
                  <c:v>4869</c:v>
                </c:pt>
                <c:pt idx="283">
                  <c:v>3334</c:v>
                </c:pt>
                <c:pt idx="284">
                  <c:v>2851</c:v>
                </c:pt>
                <c:pt idx="285">
                  <c:v>2577</c:v>
                </c:pt>
                <c:pt idx="286">
                  <c:v>1718</c:v>
                </c:pt>
                <c:pt idx="287">
                  <c:v>1935</c:v>
                </c:pt>
                <c:pt idx="288">
                  <c:v>1464</c:v>
                </c:pt>
                <c:pt idx="289">
                  <c:v>2757</c:v>
                </c:pt>
                <c:pt idx="290">
                  <c:v>2046</c:v>
                </c:pt>
                <c:pt idx="291">
                  <c:v>1877</c:v>
                </c:pt>
                <c:pt idx="292">
                  <c:v>1877</c:v>
                </c:pt>
                <c:pt idx="293">
                  <c:v>3081</c:v>
                </c:pt>
                <c:pt idx="294">
                  <c:v>5196</c:v>
                </c:pt>
                <c:pt idx="295">
                  <c:v>2149</c:v>
                </c:pt>
                <c:pt idx="296">
                  <c:v>3423</c:v>
                </c:pt>
                <c:pt idx="297">
                  <c:v>3099</c:v>
                </c:pt>
                <c:pt idx="298">
                  <c:v>2707</c:v>
                </c:pt>
                <c:pt idx="299">
                  <c:v>1928</c:v>
                </c:pt>
                <c:pt idx="300">
                  <c:v>1900</c:v>
                </c:pt>
                <c:pt idx="301">
                  <c:v>3264</c:v>
                </c:pt>
                <c:pt idx="302">
                  <c:v>2637</c:v>
                </c:pt>
                <c:pt idx="303">
                  <c:v>2904</c:v>
                </c:pt>
                <c:pt idx="304">
                  <c:v>2959</c:v>
                </c:pt>
                <c:pt idx="305">
                  <c:v>3192</c:v>
                </c:pt>
                <c:pt idx="306">
                  <c:v>3455</c:v>
                </c:pt>
                <c:pt idx="307">
                  <c:v>4105</c:v>
                </c:pt>
                <c:pt idx="308">
                  <c:v>3350</c:v>
                </c:pt>
                <c:pt idx="309">
                  <c:v>3538</c:v>
                </c:pt>
                <c:pt idx="310">
                  <c:v>2525</c:v>
                </c:pt>
                <c:pt idx="311">
                  <c:v>3294</c:v>
                </c:pt>
                <c:pt idx="312">
                  <c:v>2648</c:v>
                </c:pt>
                <c:pt idx="313">
                  <c:v>2667</c:v>
                </c:pt>
                <c:pt idx="314">
                  <c:v>2843</c:v>
                </c:pt>
                <c:pt idx="315">
                  <c:v>1923</c:v>
                </c:pt>
                <c:pt idx="316">
                  <c:v>1730</c:v>
                </c:pt>
                <c:pt idx="317">
                  <c:v>2082</c:v>
                </c:pt>
                <c:pt idx="318">
                  <c:v>9431</c:v>
                </c:pt>
                <c:pt idx="319">
                  <c:v>16067</c:v>
                </c:pt>
                <c:pt idx="320">
                  <c:v>17036</c:v>
                </c:pt>
                <c:pt idx="321">
                  <c:v>12828</c:v>
                </c:pt>
                <c:pt idx="322">
                  <c:v>6945</c:v>
                </c:pt>
                <c:pt idx="323">
                  <c:v>3543</c:v>
                </c:pt>
                <c:pt idx="324">
                  <c:v>9118</c:v>
                </c:pt>
                <c:pt idx="325">
                  <c:v>5855</c:v>
                </c:pt>
                <c:pt idx="326">
                  <c:v>5597</c:v>
                </c:pt>
                <c:pt idx="327">
                  <c:v>6078</c:v>
                </c:pt>
                <c:pt idx="328">
                  <c:v>13099</c:v>
                </c:pt>
                <c:pt idx="329">
                  <c:v>7271</c:v>
                </c:pt>
                <c:pt idx="330">
                  <c:v>4061</c:v>
                </c:pt>
                <c:pt idx="331">
                  <c:v>3578</c:v>
                </c:pt>
                <c:pt idx="332">
                  <c:v>3314</c:v>
                </c:pt>
                <c:pt idx="333">
                  <c:v>4848</c:v>
                </c:pt>
                <c:pt idx="334">
                  <c:v>2398</c:v>
                </c:pt>
                <c:pt idx="335">
                  <c:v>3595</c:v>
                </c:pt>
                <c:pt idx="336">
                  <c:v>1967</c:v>
                </c:pt>
                <c:pt idx="337">
                  <c:v>2003</c:v>
                </c:pt>
                <c:pt idx="338">
                  <c:v>2088</c:v>
                </c:pt>
                <c:pt idx="339">
                  <c:v>2063</c:v>
                </c:pt>
                <c:pt idx="340">
                  <c:v>2946</c:v>
                </c:pt>
                <c:pt idx="341">
                  <c:v>1714</c:v>
                </c:pt>
                <c:pt idx="342">
                  <c:v>1867</c:v>
                </c:pt>
                <c:pt idx="343">
                  <c:v>1402</c:v>
                </c:pt>
                <c:pt idx="344">
                  <c:v>1554</c:v>
                </c:pt>
                <c:pt idx="345">
                  <c:v>1066</c:v>
                </c:pt>
                <c:pt idx="346">
                  <c:v>3527</c:v>
                </c:pt>
                <c:pt idx="347">
                  <c:v>3094</c:v>
                </c:pt>
                <c:pt idx="348">
                  <c:v>1967</c:v>
                </c:pt>
                <c:pt idx="349">
                  <c:v>1220</c:v>
                </c:pt>
                <c:pt idx="350">
                  <c:v>1972</c:v>
                </c:pt>
                <c:pt idx="351">
                  <c:v>2538</c:v>
                </c:pt>
                <c:pt idx="352">
                  <c:v>1746</c:v>
                </c:pt>
                <c:pt idx="353">
                  <c:v>2347</c:v>
                </c:pt>
                <c:pt idx="354">
                  <c:v>4724</c:v>
                </c:pt>
                <c:pt idx="355">
                  <c:v>4324</c:v>
                </c:pt>
                <c:pt idx="356">
                  <c:v>2556</c:v>
                </c:pt>
                <c:pt idx="357">
                  <c:v>1493</c:v>
                </c:pt>
                <c:pt idx="358">
                  <c:v>2681</c:v>
                </c:pt>
                <c:pt idx="359">
                  <c:v>6918</c:v>
                </c:pt>
                <c:pt idx="360">
                  <c:v>3666</c:v>
                </c:pt>
                <c:pt idx="361">
                  <c:v>8363</c:v>
                </c:pt>
                <c:pt idx="362">
                  <c:v>5524</c:v>
                </c:pt>
                <c:pt idx="363">
                  <c:v>3954</c:v>
                </c:pt>
                <c:pt idx="364">
                  <c:v>3221</c:v>
                </c:pt>
                <c:pt idx="365">
                  <c:v>3549</c:v>
                </c:pt>
                <c:pt idx="366">
                  <c:v>3145</c:v>
                </c:pt>
                <c:pt idx="367">
                  <c:v>3145</c:v>
                </c:pt>
                <c:pt idx="368">
                  <c:v>1659</c:v>
                </c:pt>
                <c:pt idx="369">
                  <c:v>3607</c:v>
                </c:pt>
                <c:pt idx="370">
                  <c:v>4645</c:v>
                </c:pt>
                <c:pt idx="371">
                  <c:v>4496</c:v>
                </c:pt>
                <c:pt idx="372">
                  <c:v>3941</c:v>
                </c:pt>
                <c:pt idx="373">
                  <c:v>6120</c:v>
                </c:pt>
                <c:pt idx="374">
                  <c:v>4764</c:v>
                </c:pt>
                <c:pt idx="375">
                  <c:v>2827</c:v>
                </c:pt>
                <c:pt idx="376">
                  <c:v>3560</c:v>
                </c:pt>
                <c:pt idx="377">
                  <c:v>2904</c:v>
                </c:pt>
                <c:pt idx="378">
                  <c:v>1432</c:v>
                </c:pt>
                <c:pt idx="379">
                  <c:v>1998</c:v>
                </c:pt>
                <c:pt idx="380">
                  <c:v>1915</c:v>
                </c:pt>
                <c:pt idx="381">
                  <c:v>2152</c:v>
                </c:pt>
                <c:pt idx="382">
                  <c:v>1837</c:v>
                </c:pt>
                <c:pt idx="383">
                  <c:v>2276</c:v>
                </c:pt>
                <c:pt idx="384">
                  <c:v>3739</c:v>
                </c:pt>
                <c:pt idx="385">
                  <c:v>3867</c:v>
                </c:pt>
                <c:pt idx="386">
                  <c:v>3324</c:v>
                </c:pt>
                <c:pt idx="387">
                  <c:v>1617</c:v>
                </c:pt>
                <c:pt idx="388">
                  <c:v>4219</c:v>
                </c:pt>
                <c:pt idx="389">
                  <c:v>2674</c:v>
                </c:pt>
                <c:pt idx="390">
                  <c:v>10837</c:v>
                </c:pt>
                <c:pt idx="391">
                  <c:v>38532</c:v>
                </c:pt>
                <c:pt idx="392">
                  <c:v>14982</c:v>
                </c:pt>
                <c:pt idx="393">
                  <c:v>21413</c:v>
                </c:pt>
                <c:pt idx="394">
                  <c:v>7737</c:v>
                </c:pt>
                <c:pt idx="395">
                  <c:v>4496</c:v>
                </c:pt>
              </c:numCache>
            </c:numRef>
          </c:val>
          <c:smooth val="0"/>
          <c:extLst>
            <c:ext xmlns:c16="http://schemas.microsoft.com/office/drawing/2014/chart" uri="{C3380CC4-5D6E-409C-BE32-E72D297353CC}">
              <c16:uniqueId val="{00000000-D9B4-41C3-A9EB-04B7DFE1A0C7}"/>
            </c:ext>
          </c:extLst>
        </c:ser>
        <c:dLbls>
          <c:showLegendKey val="0"/>
          <c:showVal val="0"/>
          <c:showCatName val="0"/>
          <c:showSerName val="0"/>
          <c:showPercent val="0"/>
          <c:showBubbleSize val="0"/>
        </c:dLbls>
        <c:smooth val="0"/>
        <c:axId val="614364736"/>
        <c:axId val="614362440"/>
      </c:lineChart>
      <c:catAx>
        <c:axId val="61436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362440"/>
        <c:crosses val="autoZero"/>
        <c:auto val="1"/>
        <c:lblAlgn val="ctr"/>
        <c:lblOffset val="100"/>
        <c:noMultiLvlLbl val="0"/>
      </c:catAx>
      <c:valAx>
        <c:axId val="61436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36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Sheet1!$A$2:$A$397</c:f>
              <c:strCache>
                <c:ptCount val="396"/>
                <c:pt idx="0">
                  <c:v>01.01.2018</c:v>
                </c:pt>
                <c:pt idx="1">
                  <c:v>02.01.2018</c:v>
                </c:pt>
                <c:pt idx="2">
                  <c:v>03.01.2018</c:v>
                </c:pt>
                <c:pt idx="3">
                  <c:v>04.01.2018</c:v>
                </c:pt>
                <c:pt idx="4">
                  <c:v>05.01.2018</c:v>
                </c:pt>
                <c:pt idx="5">
                  <c:v>06.01.2018</c:v>
                </c:pt>
                <c:pt idx="6">
                  <c:v>07.01.2018</c:v>
                </c:pt>
                <c:pt idx="7">
                  <c:v>08.01.2018</c:v>
                </c:pt>
                <c:pt idx="8">
                  <c:v>09.01.2018</c:v>
                </c:pt>
                <c:pt idx="9">
                  <c:v>10.01.2018</c:v>
                </c:pt>
                <c:pt idx="10">
                  <c:v>11.01.2018</c:v>
                </c:pt>
                <c:pt idx="11">
                  <c:v>12.01.2018</c:v>
                </c:pt>
                <c:pt idx="12">
                  <c:v>13.01.2018</c:v>
                </c:pt>
                <c:pt idx="13">
                  <c:v>14.01.2018</c:v>
                </c:pt>
                <c:pt idx="14">
                  <c:v>15.01.2018</c:v>
                </c:pt>
                <c:pt idx="15">
                  <c:v>16.01.2018</c:v>
                </c:pt>
                <c:pt idx="16">
                  <c:v>17.01.2018</c:v>
                </c:pt>
                <c:pt idx="17">
                  <c:v>18.01.2018</c:v>
                </c:pt>
                <c:pt idx="18">
                  <c:v>19.01.2018</c:v>
                </c:pt>
                <c:pt idx="19">
                  <c:v>20.01.2018</c:v>
                </c:pt>
                <c:pt idx="20">
                  <c:v>21.01.2018</c:v>
                </c:pt>
                <c:pt idx="21">
                  <c:v>22.01.2018</c:v>
                </c:pt>
                <c:pt idx="22">
                  <c:v>23.01.2018</c:v>
                </c:pt>
                <c:pt idx="23">
                  <c:v>24.01.2018</c:v>
                </c:pt>
                <c:pt idx="24">
                  <c:v>25.01.2018</c:v>
                </c:pt>
                <c:pt idx="25">
                  <c:v>26.01.2018</c:v>
                </c:pt>
                <c:pt idx="26">
                  <c:v>27.01.2018</c:v>
                </c:pt>
                <c:pt idx="27">
                  <c:v>28.01.2018</c:v>
                </c:pt>
                <c:pt idx="28">
                  <c:v>29.01.2018</c:v>
                </c:pt>
                <c:pt idx="29">
                  <c:v>30.01.2018</c:v>
                </c:pt>
                <c:pt idx="30">
                  <c:v>31.01.2018</c:v>
                </c:pt>
                <c:pt idx="31">
                  <c:v>01.02.2018</c:v>
                </c:pt>
                <c:pt idx="32">
                  <c:v>02.02.2018</c:v>
                </c:pt>
                <c:pt idx="33">
                  <c:v>03.02.2018</c:v>
                </c:pt>
                <c:pt idx="34">
                  <c:v>04.02.2018</c:v>
                </c:pt>
                <c:pt idx="35">
                  <c:v>05.02.2018</c:v>
                </c:pt>
                <c:pt idx="36">
                  <c:v>06.02.2018</c:v>
                </c:pt>
                <c:pt idx="37">
                  <c:v>07.02.2018</c:v>
                </c:pt>
                <c:pt idx="38">
                  <c:v>08.02.2018</c:v>
                </c:pt>
                <c:pt idx="39">
                  <c:v>09.02.2018</c:v>
                </c:pt>
                <c:pt idx="40">
                  <c:v>10.02.2018</c:v>
                </c:pt>
                <c:pt idx="41">
                  <c:v>11.02.2018</c:v>
                </c:pt>
                <c:pt idx="42">
                  <c:v>12.02.2018</c:v>
                </c:pt>
                <c:pt idx="43">
                  <c:v>13.02.2018</c:v>
                </c:pt>
                <c:pt idx="44">
                  <c:v>14.02.2018</c:v>
                </c:pt>
                <c:pt idx="45">
                  <c:v>15.02.2018</c:v>
                </c:pt>
                <c:pt idx="46">
                  <c:v>16.02.2018</c:v>
                </c:pt>
                <c:pt idx="47">
                  <c:v>17.02.2018</c:v>
                </c:pt>
                <c:pt idx="48">
                  <c:v>18.02.2018</c:v>
                </c:pt>
                <c:pt idx="49">
                  <c:v>19.02.2018</c:v>
                </c:pt>
                <c:pt idx="50">
                  <c:v>20.02.2018</c:v>
                </c:pt>
                <c:pt idx="51">
                  <c:v>21.02.2018</c:v>
                </c:pt>
                <c:pt idx="52">
                  <c:v>22.02.2018</c:v>
                </c:pt>
                <c:pt idx="53">
                  <c:v>23.02.2018</c:v>
                </c:pt>
                <c:pt idx="54">
                  <c:v>24.02.2018</c:v>
                </c:pt>
                <c:pt idx="55">
                  <c:v>25.02.2018</c:v>
                </c:pt>
                <c:pt idx="56">
                  <c:v>26.02.2018</c:v>
                </c:pt>
                <c:pt idx="57">
                  <c:v>27.02.2018</c:v>
                </c:pt>
                <c:pt idx="58">
                  <c:v>28.02.2018</c:v>
                </c:pt>
                <c:pt idx="59">
                  <c:v>01.03.2018</c:v>
                </c:pt>
                <c:pt idx="60">
                  <c:v>02.03.2018</c:v>
                </c:pt>
                <c:pt idx="61">
                  <c:v>03.03.2018</c:v>
                </c:pt>
                <c:pt idx="62">
                  <c:v>04.03.2018</c:v>
                </c:pt>
                <c:pt idx="63">
                  <c:v>05.03.2018</c:v>
                </c:pt>
                <c:pt idx="64">
                  <c:v>06.03.2018</c:v>
                </c:pt>
                <c:pt idx="65">
                  <c:v>07.03.2018</c:v>
                </c:pt>
                <c:pt idx="66">
                  <c:v>08.03.2018</c:v>
                </c:pt>
                <c:pt idx="67">
                  <c:v>09.03.2018</c:v>
                </c:pt>
                <c:pt idx="68">
                  <c:v>10.03.2018</c:v>
                </c:pt>
                <c:pt idx="69">
                  <c:v>11.03.2018</c:v>
                </c:pt>
                <c:pt idx="70">
                  <c:v>12.03.2018</c:v>
                </c:pt>
                <c:pt idx="71">
                  <c:v>13.03.2018</c:v>
                </c:pt>
                <c:pt idx="72">
                  <c:v>14.03.2018</c:v>
                </c:pt>
                <c:pt idx="73">
                  <c:v>15.03.2018</c:v>
                </c:pt>
                <c:pt idx="74">
                  <c:v>16.03.2018</c:v>
                </c:pt>
                <c:pt idx="75">
                  <c:v>17.03.2018</c:v>
                </c:pt>
                <c:pt idx="76">
                  <c:v>18.03.2018</c:v>
                </c:pt>
                <c:pt idx="77">
                  <c:v>19.03.2018</c:v>
                </c:pt>
                <c:pt idx="78">
                  <c:v>20.03.2018</c:v>
                </c:pt>
                <c:pt idx="79">
                  <c:v>21.03.2018</c:v>
                </c:pt>
                <c:pt idx="80">
                  <c:v>22.03.2018</c:v>
                </c:pt>
                <c:pt idx="81">
                  <c:v>23.03.2018</c:v>
                </c:pt>
                <c:pt idx="82">
                  <c:v>24.03.2018</c:v>
                </c:pt>
                <c:pt idx="83">
                  <c:v>25.03.2018</c:v>
                </c:pt>
                <c:pt idx="84">
                  <c:v>26.03.2018</c:v>
                </c:pt>
                <c:pt idx="85">
                  <c:v>27.03.2018</c:v>
                </c:pt>
                <c:pt idx="86">
                  <c:v>28.03.2018</c:v>
                </c:pt>
                <c:pt idx="87">
                  <c:v>29.03.2018</c:v>
                </c:pt>
                <c:pt idx="88">
                  <c:v>30.03.2018</c:v>
                </c:pt>
                <c:pt idx="89">
                  <c:v>31.03.2018</c:v>
                </c:pt>
                <c:pt idx="90">
                  <c:v>01.04.2018</c:v>
                </c:pt>
                <c:pt idx="91">
                  <c:v>02.04.2018</c:v>
                </c:pt>
                <c:pt idx="92">
                  <c:v>03.04.2018</c:v>
                </c:pt>
                <c:pt idx="93">
                  <c:v>04.04.2018</c:v>
                </c:pt>
                <c:pt idx="94">
                  <c:v>05.04.2018</c:v>
                </c:pt>
                <c:pt idx="95">
                  <c:v>06.04.2018</c:v>
                </c:pt>
                <c:pt idx="96">
                  <c:v>07.04.2018</c:v>
                </c:pt>
                <c:pt idx="97">
                  <c:v>08.04.2018</c:v>
                </c:pt>
                <c:pt idx="98">
                  <c:v>09.04.2018</c:v>
                </c:pt>
                <c:pt idx="99">
                  <c:v>10.04.2018</c:v>
                </c:pt>
                <c:pt idx="100">
                  <c:v>11.04.2018</c:v>
                </c:pt>
                <c:pt idx="101">
                  <c:v>12.04.2018</c:v>
                </c:pt>
                <c:pt idx="102">
                  <c:v>13.04.2018</c:v>
                </c:pt>
                <c:pt idx="103">
                  <c:v>14.04.2018</c:v>
                </c:pt>
                <c:pt idx="104">
                  <c:v>15.04.2018</c:v>
                </c:pt>
                <c:pt idx="105">
                  <c:v>16.04.2018</c:v>
                </c:pt>
                <c:pt idx="106">
                  <c:v>17.04.2018</c:v>
                </c:pt>
                <c:pt idx="107">
                  <c:v>18.04.2018</c:v>
                </c:pt>
                <c:pt idx="108">
                  <c:v>19.04.2018</c:v>
                </c:pt>
                <c:pt idx="109">
                  <c:v>20.04.2018</c:v>
                </c:pt>
                <c:pt idx="110">
                  <c:v>21.04.2018</c:v>
                </c:pt>
                <c:pt idx="111">
                  <c:v>22.04.2018</c:v>
                </c:pt>
                <c:pt idx="112">
                  <c:v>23.04.2018</c:v>
                </c:pt>
                <c:pt idx="113">
                  <c:v>24.04.2018</c:v>
                </c:pt>
                <c:pt idx="114">
                  <c:v>25.04.2018</c:v>
                </c:pt>
                <c:pt idx="115">
                  <c:v>26.04.2018</c:v>
                </c:pt>
                <c:pt idx="116">
                  <c:v>27.04.2018</c:v>
                </c:pt>
                <c:pt idx="117">
                  <c:v>28.04.2018</c:v>
                </c:pt>
                <c:pt idx="118">
                  <c:v>29.04.2018</c:v>
                </c:pt>
                <c:pt idx="119">
                  <c:v>30.04.2018</c:v>
                </c:pt>
                <c:pt idx="120">
                  <c:v>01.05.2018</c:v>
                </c:pt>
                <c:pt idx="121">
                  <c:v>02.05.2018</c:v>
                </c:pt>
                <c:pt idx="122">
                  <c:v>03.05.2018</c:v>
                </c:pt>
                <c:pt idx="123">
                  <c:v>04.05.2018</c:v>
                </c:pt>
                <c:pt idx="124">
                  <c:v>05.05.2018</c:v>
                </c:pt>
                <c:pt idx="125">
                  <c:v>06.05.2018</c:v>
                </c:pt>
                <c:pt idx="126">
                  <c:v>07.05.2018</c:v>
                </c:pt>
                <c:pt idx="127">
                  <c:v>08.05.2018</c:v>
                </c:pt>
                <c:pt idx="128">
                  <c:v>09.05.2018</c:v>
                </c:pt>
                <c:pt idx="129">
                  <c:v>10.05.2018</c:v>
                </c:pt>
                <c:pt idx="130">
                  <c:v>11.05.2018</c:v>
                </c:pt>
                <c:pt idx="131">
                  <c:v>12.05.2018</c:v>
                </c:pt>
                <c:pt idx="132">
                  <c:v>13.05.2018</c:v>
                </c:pt>
                <c:pt idx="133">
                  <c:v>14.05.2018</c:v>
                </c:pt>
                <c:pt idx="134">
                  <c:v>15.05.2018</c:v>
                </c:pt>
                <c:pt idx="135">
                  <c:v>16.05.2018</c:v>
                </c:pt>
                <c:pt idx="136">
                  <c:v>17.05.2018</c:v>
                </c:pt>
                <c:pt idx="137">
                  <c:v>18.05.2018</c:v>
                </c:pt>
                <c:pt idx="138">
                  <c:v>19.05.2018</c:v>
                </c:pt>
                <c:pt idx="139">
                  <c:v>20.05.2018</c:v>
                </c:pt>
                <c:pt idx="140">
                  <c:v>21.05.2018</c:v>
                </c:pt>
                <c:pt idx="141">
                  <c:v>22.05.2018</c:v>
                </c:pt>
                <c:pt idx="142">
                  <c:v>23.05.2018</c:v>
                </c:pt>
                <c:pt idx="143">
                  <c:v>24.05.2018</c:v>
                </c:pt>
                <c:pt idx="144">
                  <c:v>25.05.2018</c:v>
                </c:pt>
                <c:pt idx="145">
                  <c:v>26.05.2018</c:v>
                </c:pt>
                <c:pt idx="146">
                  <c:v>27.05.2018</c:v>
                </c:pt>
                <c:pt idx="147">
                  <c:v>28.05.2018</c:v>
                </c:pt>
                <c:pt idx="148">
                  <c:v>29.05.2018</c:v>
                </c:pt>
                <c:pt idx="149">
                  <c:v>30.05.2018</c:v>
                </c:pt>
                <c:pt idx="150">
                  <c:v>31.05.2018</c:v>
                </c:pt>
                <c:pt idx="151">
                  <c:v>01.06.2018</c:v>
                </c:pt>
                <c:pt idx="152">
                  <c:v>02.06.2018</c:v>
                </c:pt>
                <c:pt idx="153">
                  <c:v>03.06.2018</c:v>
                </c:pt>
                <c:pt idx="154">
                  <c:v>04.06.2018</c:v>
                </c:pt>
                <c:pt idx="155">
                  <c:v>05.06.2018</c:v>
                </c:pt>
                <c:pt idx="156">
                  <c:v>06.06.2018</c:v>
                </c:pt>
                <c:pt idx="157">
                  <c:v>07.06.2018</c:v>
                </c:pt>
                <c:pt idx="158">
                  <c:v>08.06.2018</c:v>
                </c:pt>
                <c:pt idx="159">
                  <c:v>09.06.2018</c:v>
                </c:pt>
                <c:pt idx="160">
                  <c:v>10.06.2018</c:v>
                </c:pt>
                <c:pt idx="161">
                  <c:v>11.06.2018</c:v>
                </c:pt>
                <c:pt idx="162">
                  <c:v>12.06.2018</c:v>
                </c:pt>
                <c:pt idx="163">
                  <c:v>13.06.2018</c:v>
                </c:pt>
                <c:pt idx="164">
                  <c:v>14.06.2018</c:v>
                </c:pt>
                <c:pt idx="165">
                  <c:v>15.06.2018</c:v>
                </c:pt>
                <c:pt idx="166">
                  <c:v>16.06.2018</c:v>
                </c:pt>
                <c:pt idx="167">
                  <c:v>17.06.2018</c:v>
                </c:pt>
                <c:pt idx="168">
                  <c:v>18.06.2018</c:v>
                </c:pt>
                <c:pt idx="169">
                  <c:v>19.06.2018</c:v>
                </c:pt>
                <c:pt idx="170">
                  <c:v>20.06.2018</c:v>
                </c:pt>
                <c:pt idx="171">
                  <c:v>21.06.2018</c:v>
                </c:pt>
                <c:pt idx="172">
                  <c:v>22.06.2018</c:v>
                </c:pt>
                <c:pt idx="173">
                  <c:v>23.06.2018</c:v>
                </c:pt>
                <c:pt idx="174">
                  <c:v>24.06.2018</c:v>
                </c:pt>
                <c:pt idx="175">
                  <c:v>25.06.2018</c:v>
                </c:pt>
                <c:pt idx="176">
                  <c:v>26.06.2018</c:v>
                </c:pt>
                <c:pt idx="177">
                  <c:v>27.06.2018</c:v>
                </c:pt>
                <c:pt idx="178">
                  <c:v>28.06.2018</c:v>
                </c:pt>
                <c:pt idx="179">
                  <c:v>29.06.2018</c:v>
                </c:pt>
                <c:pt idx="180">
                  <c:v>30.06.2018</c:v>
                </c:pt>
                <c:pt idx="181">
                  <c:v>01.07.2018</c:v>
                </c:pt>
                <c:pt idx="182">
                  <c:v>02.07.2018</c:v>
                </c:pt>
                <c:pt idx="183">
                  <c:v>03.07.2018</c:v>
                </c:pt>
                <c:pt idx="184">
                  <c:v>04.07.2018</c:v>
                </c:pt>
                <c:pt idx="185">
                  <c:v>05.07.2018</c:v>
                </c:pt>
                <c:pt idx="186">
                  <c:v>06.07.2018</c:v>
                </c:pt>
                <c:pt idx="187">
                  <c:v>07.07.2018</c:v>
                </c:pt>
                <c:pt idx="188">
                  <c:v>08.07.2018</c:v>
                </c:pt>
                <c:pt idx="189">
                  <c:v>09.07.2018</c:v>
                </c:pt>
                <c:pt idx="190">
                  <c:v>10.07.2018</c:v>
                </c:pt>
                <c:pt idx="191">
                  <c:v>11.07.2018</c:v>
                </c:pt>
                <c:pt idx="192">
                  <c:v>12.07.2018</c:v>
                </c:pt>
                <c:pt idx="193">
                  <c:v>13.07.2018</c:v>
                </c:pt>
                <c:pt idx="194">
                  <c:v>14.07.2018</c:v>
                </c:pt>
                <c:pt idx="195">
                  <c:v>15.07.2018</c:v>
                </c:pt>
                <c:pt idx="196">
                  <c:v>16.07.2018</c:v>
                </c:pt>
                <c:pt idx="197">
                  <c:v>17.07.2018</c:v>
                </c:pt>
                <c:pt idx="198">
                  <c:v>18.07.2018</c:v>
                </c:pt>
                <c:pt idx="199">
                  <c:v>19.07.2018</c:v>
                </c:pt>
                <c:pt idx="200">
                  <c:v>20.07.2018</c:v>
                </c:pt>
                <c:pt idx="201">
                  <c:v>21.07.2018</c:v>
                </c:pt>
                <c:pt idx="202">
                  <c:v>22.07.2018</c:v>
                </c:pt>
                <c:pt idx="203">
                  <c:v>23.07.2018</c:v>
                </c:pt>
                <c:pt idx="204">
                  <c:v>24.07.2018</c:v>
                </c:pt>
                <c:pt idx="205">
                  <c:v>25.07.2018</c:v>
                </c:pt>
                <c:pt idx="206">
                  <c:v>26.07.2018</c:v>
                </c:pt>
                <c:pt idx="207">
                  <c:v>27.07.2018</c:v>
                </c:pt>
                <c:pt idx="208">
                  <c:v>28.07.2018</c:v>
                </c:pt>
                <c:pt idx="209">
                  <c:v>29.07.2018</c:v>
                </c:pt>
                <c:pt idx="210">
                  <c:v>30.07.2018</c:v>
                </c:pt>
                <c:pt idx="211">
                  <c:v>31.07.2018</c:v>
                </c:pt>
                <c:pt idx="212">
                  <c:v>01.08.2018</c:v>
                </c:pt>
                <c:pt idx="213">
                  <c:v>02.08.2018</c:v>
                </c:pt>
                <c:pt idx="214">
                  <c:v>03.08.2018</c:v>
                </c:pt>
                <c:pt idx="215">
                  <c:v>04.08.2018</c:v>
                </c:pt>
                <c:pt idx="216">
                  <c:v>05.08.2018</c:v>
                </c:pt>
                <c:pt idx="217">
                  <c:v>06.08.2018</c:v>
                </c:pt>
                <c:pt idx="218">
                  <c:v>07.08.2018</c:v>
                </c:pt>
                <c:pt idx="219">
                  <c:v>08.08.2018</c:v>
                </c:pt>
                <c:pt idx="220">
                  <c:v>09.08.2018</c:v>
                </c:pt>
                <c:pt idx="221">
                  <c:v>10.08.2018</c:v>
                </c:pt>
                <c:pt idx="222">
                  <c:v>11.08.2018</c:v>
                </c:pt>
                <c:pt idx="223">
                  <c:v>12.08.2018</c:v>
                </c:pt>
                <c:pt idx="224">
                  <c:v>13.08.2018</c:v>
                </c:pt>
                <c:pt idx="225">
                  <c:v>14.08.2018</c:v>
                </c:pt>
                <c:pt idx="226">
                  <c:v>15.08.2018</c:v>
                </c:pt>
                <c:pt idx="227">
                  <c:v>16.08.2018</c:v>
                </c:pt>
                <c:pt idx="228">
                  <c:v>17.08.2018</c:v>
                </c:pt>
                <c:pt idx="229">
                  <c:v>18.08.2018</c:v>
                </c:pt>
                <c:pt idx="230">
                  <c:v>19.08.2018</c:v>
                </c:pt>
                <c:pt idx="231">
                  <c:v>20.08.2018</c:v>
                </c:pt>
                <c:pt idx="232">
                  <c:v>21.08.2018</c:v>
                </c:pt>
                <c:pt idx="233">
                  <c:v>22.08.2018</c:v>
                </c:pt>
                <c:pt idx="234">
                  <c:v>23.08.2018</c:v>
                </c:pt>
                <c:pt idx="235">
                  <c:v>24.08.2018</c:v>
                </c:pt>
                <c:pt idx="236">
                  <c:v>25.08.2018</c:v>
                </c:pt>
                <c:pt idx="237">
                  <c:v>26.08.2018</c:v>
                </c:pt>
                <c:pt idx="238">
                  <c:v>27.08.2018</c:v>
                </c:pt>
                <c:pt idx="239">
                  <c:v>28.08.2018</c:v>
                </c:pt>
                <c:pt idx="240">
                  <c:v>29.08.2018</c:v>
                </c:pt>
                <c:pt idx="241">
                  <c:v>30.08.2018</c:v>
                </c:pt>
                <c:pt idx="242">
                  <c:v>31.08.2018</c:v>
                </c:pt>
                <c:pt idx="243">
                  <c:v>01.09.2018</c:v>
                </c:pt>
                <c:pt idx="244">
                  <c:v>02.09.2018</c:v>
                </c:pt>
                <c:pt idx="245">
                  <c:v>03.09.2018</c:v>
                </c:pt>
                <c:pt idx="246">
                  <c:v>04.09.2018</c:v>
                </c:pt>
                <c:pt idx="247">
                  <c:v>05.09.2018</c:v>
                </c:pt>
                <c:pt idx="248">
                  <c:v>06.09.2018</c:v>
                </c:pt>
                <c:pt idx="249">
                  <c:v>07.09.2018</c:v>
                </c:pt>
                <c:pt idx="250">
                  <c:v>08.09.2018</c:v>
                </c:pt>
                <c:pt idx="251">
                  <c:v>09.09.2018</c:v>
                </c:pt>
                <c:pt idx="252">
                  <c:v>10.09.2018</c:v>
                </c:pt>
                <c:pt idx="253">
                  <c:v>11.09.2018</c:v>
                </c:pt>
                <c:pt idx="254">
                  <c:v>12.09.2018</c:v>
                </c:pt>
                <c:pt idx="255">
                  <c:v>13.09.2018</c:v>
                </c:pt>
                <c:pt idx="256">
                  <c:v>14.09.2018</c:v>
                </c:pt>
                <c:pt idx="257">
                  <c:v>15.09.2018</c:v>
                </c:pt>
                <c:pt idx="258">
                  <c:v>16.09.2018</c:v>
                </c:pt>
                <c:pt idx="259">
                  <c:v>17.09.2018</c:v>
                </c:pt>
                <c:pt idx="260">
                  <c:v>18.09.2018</c:v>
                </c:pt>
                <c:pt idx="261">
                  <c:v>19.09.2018</c:v>
                </c:pt>
                <c:pt idx="262">
                  <c:v>20.09.2018</c:v>
                </c:pt>
                <c:pt idx="263">
                  <c:v>21.09.2018</c:v>
                </c:pt>
                <c:pt idx="264">
                  <c:v>22.09.2018</c:v>
                </c:pt>
                <c:pt idx="265">
                  <c:v>23.09.2018</c:v>
                </c:pt>
                <c:pt idx="266">
                  <c:v>24.09.2018</c:v>
                </c:pt>
                <c:pt idx="267">
                  <c:v>25.09.2018</c:v>
                </c:pt>
                <c:pt idx="268">
                  <c:v>26.09.2018</c:v>
                </c:pt>
                <c:pt idx="269">
                  <c:v>27.09.2018</c:v>
                </c:pt>
                <c:pt idx="270">
                  <c:v>28.09.2018</c:v>
                </c:pt>
                <c:pt idx="271">
                  <c:v>29.09.2018</c:v>
                </c:pt>
                <c:pt idx="272">
                  <c:v>30.09.2018</c:v>
                </c:pt>
                <c:pt idx="273">
                  <c:v>01.10.2018</c:v>
                </c:pt>
                <c:pt idx="274">
                  <c:v>02.10.2018</c:v>
                </c:pt>
                <c:pt idx="275">
                  <c:v>03.10.2018</c:v>
                </c:pt>
                <c:pt idx="276">
                  <c:v>04.10.2018</c:v>
                </c:pt>
                <c:pt idx="277">
                  <c:v>05.10.2018</c:v>
                </c:pt>
                <c:pt idx="278">
                  <c:v>06.10.2018</c:v>
                </c:pt>
                <c:pt idx="279">
                  <c:v>07.10.2018</c:v>
                </c:pt>
                <c:pt idx="280">
                  <c:v>08.10.2018</c:v>
                </c:pt>
                <c:pt idx="281">
                  <c:v>09.10.2018</c:v>
                </c:pt>
                <c:pt idx="282">
                  <c:v>10.10.2018</c:v>
                </c:pt>
                <c:pt idx="283">
                  <c:v>11.10.2018</c:v>
                </c:pt>
                <c:pt idx="284">
                  <c:v>12.10.2018</c:v>
                </c:pt>
                <c:pt idx="285">
                  <c:v>13.10.2018</c:v>
                </c:pt>
                <c:pt idx="286">
                  <c:v>14.10.2018</c:v>
                </c:pt>
                <c:pt idx="287">
                  <c:v>15.10.2018</c:v>
                </c:pt>
                <c:pt idx="288">
                  <c:v>16.10.2018</c:v>
                </c:pt>
                <c:pt idx="289">
                  <c:v>17.10.2018</c:v>
                </c:pt>
                <c:pt idx="290">
                  <c:v>18.10.2018</c:v>
                </c:pt>
                <c:pt idx="291">
                  <c:v>19.10.2018</c:v>
                </c:pt>
                <c:pt idx="292">
                  <c:v>20.10.2018</c:v>
                </c:pt>
                <c:pt idx="293">
                  <c:v>21.10.2018</c:v>
                </c:pt>
                <c:pt idx="294">
                  <c:v>22.10.2018</c:v>
                </c:pt>
                <c:pt idx="295">
                  <c:v>23.10.2018</c:v>
                </c:pt>
                <c:pt idx="296">
                  <c:v>24.10.2018</c:v>
                </c:pt>
                <c:pt idx="297">
                  <c:v>25.10.2018</c:v>
                </c:pt>
                <c:pt idx="298">
                  <c:v>26.10.2018</c:v>
                </c:pt>
                <c:pt idx="299">
                  <c:v>27.10.2018</c:v>
                </c:pt>
                <c:pt idx="300">
                  <c:v>28.10.2018</c:v>
                </c:pt>
                <c:pt idx="301">
                  <c:v>29.10.2018</c:v>
                </c:pt>
                <c:pt idx="302">
                  <c:v>30.10.2018</c:v>
                </c:pt>
                <c:pt idx="303">
                  <c:v>31.10.2018</c:v>
                </c:pt>
                <c:pt idx="304">
                  <c:v>01.11.2018</c:v>
                </c:pt>
                <c:pt idx="305">
                  <c:v>02.11.2018</c:v>
                </c:pt>
                <c:pt idx="306">
                  <c:v>03.11.2018</c:v>
                </c:pt>
                <c:pt idx="307">
                  <c:v>04.11.2018</c:v>
                </c:pt>
                <c:pt idx="308">
                  <c:v>05.11.2018</c:v>
                </c:pt>
                <c:pt idx="309">
                  <c:v>06.11.2018</c:v>
                </c:pt>
                <c:pt idx="310">
                  <c:v>07.11.2018</c:v>
                </c:pt>
                <c:pt idx="311">
                  <c:v>08.11.2018</c:v>
                </c:pt>
                <c:pt idx="312">
                  <c:v>09.11.2018</c:v>
                </c:pt>
                <c:pt idx="313">
                  <c:v>10.11.2018</c:v>
                </c:pt>
                <c:pt idx="314">
                  <c:v>11.11.2018</c:v>
                </c:pt>
                <c:pt idx="315">
                  <c:v>12.11.2018</c:v>
                </c:pt>
                <c:pt idx="316">
                  <c:v>13.11.2018</c:v>
                </c:pt>
                <c:pt idx="317">
                  <c:v>14.11.2018</c:v>
                </c:pt>
                <c:pt idx="318">
                  <c:v>15.11.2018</c:v>
                </c:pt>
                <c:pt idx="319">
                  <c:v>16.11.2018</c:v>
                </c:pt>
                <c:pt idx="320">
                  <c:v>17.11.2018</c:v>
                </c:pt>
                <c:pt idx="321">
                  <c:v>18.11.2018</c:v>
                </c:pt>
                <c:pt idx="322">
                  <c:v>19.11.2018</c:v>
                </c:pt>
                <c:pt idx="323">
                  <c:v>20.11.2018</c:v>
                </c:pt>
                <c:pt idx="324">
                  <c:v>21.11.2018</c:v>
                </c:pt>
                <c:pt idx="325">
                  <c:v>22.11.2018</c:v>
                </c:pt>
                <c:pt idx="326">
                  <c:v>23.11.2018</c:v>
                </c:pt>
                <c:pt idx="327">
                  <c:v>24.11.2018</c:v>
                </c:pt>
                <c:pt idx="328">
                  <c:v>25.11.2018</c:v>
                </c:pt>
                <c:pt idx="329">
                  <c:v>26.11.2018</c:v>
                </c:pt>
                <c:pt idx="330">
                  <c:v>27.11.2018</c:v>
                </c:pt>
                <c:pt idx="331">
                  <c:v>28.11.2018</c:v>
                </c:pt>
                <c:pt idx="332">
                  <c:v>29.11.2018</c:v>
                </c:pt>
                <c:pt idx="333">
                  <c:v>30.11.2018</c:v>
                </c:pt>
                <c:pt idx="334">
                  <c:v>01.12.2018</c:v>
                </c:pt>
                <c:pt idx="335">
                  <c:v>02.12.2018</c:v>
                </c:pt>
                <c:pt idx="336">
                  <c:v>03.12.2018</c:v>
                </c:pt>
                <c:pt idx="337">
                  <c:v>04.12.2018</c:v>
                </c:pt>
                <c:pt idx="338">
                  <c:v>05.12.2018</c:v>
                </c:pt>
                <c:pt idx="339">
                  <c:v>06.12.2018</c:v>
                </c:pt>
                <c:pt idx="340">
                  <c:v>07.12.2018</c:v>
                </c:pt>
                <c:pt idx="341">
                  <c:v>08.12.2018</c:v>
                </c:pt>
                <c:pt idx="342">
                  <c:v>09.12.2018</c:v>
                </c:pt>
                <c:pt idx="343">
                  <c:v>10.12.2018</c:v>
                </c:pt>
                <c:pt idx="344">
                  <c:v>11.12.2018</c:v>
                </c:pt>
                <c:pt idx="345">
                  <c:v>12.12.2018</c:v>
                </c:pt>
                <c:pt idx="346">
                  <c:v>13.12.2018</c:v>
                </c:pt>
                <c:pt idx="347">
                  <c:v>14.12.2018</c:v>
                </c:pt>
                <c:pt idx="348">
                  <c:v>15.12.2018</c:v>
                </c:pt>
                <c:pt idx="349">
                  <c:v>16.12.2018</c:v>
                </c:pt>
                <c:pt idx="350">
                  <c:v>17.12.2018</c:v>
                </c:pt>
                <c:pt idx="351">
                  <c:v>18.12.2018</c:v>
                </c:pt>
                <c:pt idx="352">
                  <c:v>19.12.2018</c:v>
                </c:pt>
                <c:pt idx="353">
                  <c:v>20.12.2018</c:v>
                </c:pt>
                <c:pt idx="354">
                  <c:v>21.12.2018</c:v>
                </c:pt>
                <c:pt idx="355">
                  <c:v>22.12.2018</c:v>
                </c:pt>
                <c:pt idx="356">
                  <c:v>23.12.2018</c:v>
                </c:pt>
                <c:pt idx="357">
                  <c:v>24.12.2018</c:v>
                </c:pt>
                <c:pt idx="358">
                  <c:v>25.12.2018</c:v>
                </c:pt>
                <c:pt idx="359">
                  <c:v>26.12.2018</c:v>
                </c:pt>
                <c:pt idx="360">
                  <c:v>27.12.2018</c:v>
                </c:pt>
                <c:pt idx="361">
                  <c:v>28.12.2018</c:v>
                </c:pt>
                <c:pt idx="362">
                  <c:v>29.12.2018</c:v>
                </c:pt>
                <c:pt idx="363">
                  <c:v>30.12.2018</c:v>
                </c:pt>
                <c:pt idx="364">
                  <c:v>31.12.2018</c:v>
                </c:pt>
                <c:pt idx="365">
                  <c:v>01.01.2019</c:v>
                </c:pt>
                <c:pt idx="366">
                  <c:v>02.01.2019</c:v>
                </c:pt>
                <c:pt idx="367">
                  <c:v>03.01.2019</c:v>
                </c:pt>
                <c:pt idx="368">
                  <c:v>04.01.2019</c:v>
                </c:pt>
                <c:pt idx="369">
                  <c:v>05.01.2019</c:v>
                </c:pt>
                <c:pt idx="370">
                  <c:v>06.01.2019</c:v>
                </c:pt>
                <c:pt idx="371">
                  <c:v>07.01.2019</c:v>
                </c:pt>
                <c:pt idx="372">
                  <c:v>08.01.2019</c:v>
                </c:pt>
                <c:pt idx="373">
                  <c:v>09.01.2019</c:v>
                </c:pt>
                <c:pt idx="374">
                  <c:v>10.01.2019</c:v>
                </c:pt>
                <c:pt idx="375">
                  <c:v>11.01.2019</c:v>
                </c:pt>
                <c:pt idx="376">
                  <c:v>12.01.2019</c:v>
                </c:pt>
                <c:pt idx="377">
                  <c:v>13.01.2019</c:v>
                </c:pt>
                <c:pt idx="378">
                  <c:v>14.01.2019</c:v>
                </c:pt>
                <c:pt idx="379">
                  <c:v>15.01.2019</c:v>
                </c:pt>
                <c:pt idx="380">
                  <c:v>16.01.2019</c:v>
                </c:pt>
                <c:pt idx="381">
                  <c:v>17.01.2019</c:v>
                </c:pt>
                <c:pt idx="382">
                  <c:v>18.01.2019</c:v>
                </c:pt>
                <c:pt idx="383">
                  <c:v>19.01.2019</c:v>
                </c:pt>
                <c:pt idx="384">
                  <c:v>20.01.2019</c:v>
                </c:pt>
                <c:pt idx="385">
                  <c:v>21.01.2019</c:v>
                </c:pt>
                <c:pt idx="386">
                  <c:v>22.01.2019</c:v>
                </c:pt>
                <c:pt idx="387">
                  <c:v>23.01.2019</c:v>
                </c:pt>
                <c:pt idx="388">
                  <c:v>24.01.2019</c:v>
                </c:pt>
                <c:pt idx="389">
                  <c:v>25.01.2019</c:v>
                </c:pt>
                <c:pt idx="390">
                  <c:v>26.01.2019</c:v>
                </c:pt>
                <c:pt idx="391">
                  <c:v>27.01.2019</c:v>
                </c:pt>
                <c:pt idx="392">
                  <c:v>28.01.2019</c:v>
                </c:pt>
                <c:pt idx="393">
                  <c:v>29.01.2019</c:v>
                </c:pt>
                <c:pt idx="394">
                  <c:v>30.01.2019</c:v>
                </c:pt>
                <c:pt idx="395">
                  <c:v>31.01.2019</c:v>
                </c:pt>
              </c:strCache>
            </c:strRef>
          </c:cat>
          <c:val>
            <c:numRef>
              <c:f>Sheet1!$B$2:$B$397</c:f>
              <c:numCache>
                <c:formatCode>General</c:formatCode>
                <c:ptCount val="396"/>
                <c:pt idx="0">
                  <c:v>19729</c:v>
                </c:pt>
                <c:pt idx="1">
                  <c:v>20958</c:v>
                </c:pt>
                <c:pt idx="2">
                  <c:v>23663</c:v>
                </c:pt>
                <c:pt idx="3">
                  <c:v>18193</c:v>
                </c:pt>
                <c:pt idx="4">
                  <c:v>24726</c:v>
                </c:pt>
                <c:pt idx="5">
                  <c:v>41266</c:v>
                </c:pt>
                <c:pt idx="6">
                  <c:v>52264</c:v>
                </c:pt>
                <c:pt idx="7">
                  <c:v>48232</c:v>
                </c:pt>
                <c:pt idx="8">
                  <c:v>105793</c:v>
                </c:pt>
                <c:pt idx="9">
                  <c:v>103422</c:v>
                </c:pt>
                <c:pt idx="10">
                  <c:v>55934</c:v>
                </c:pt>
                <c:pt idx="11">
                  <c:v>37342</c:v>
                </c:pt>
                <c:pt idx="12">
                  <c:v>25907</c:v>
                </c:pt>
                <c:pt idx="13">
                  <c:v>20182</c:v>
                </c:pt>
                <c:pt idx="14">
                  <c:v>14295</c:v>
                </c:pt>
                <c:pt idx="15">
                  <c:v>18490</c:v>
                </c:pt>
                <c:pt idx="16">
                  <c:v>42396</c:v>
                </c:pt>
                <c:pt idx="17">
                  <c:v>15148</c:v>
                </c:pt>
                <c:pt idx="18">
                  <c:v>17670</c:v>
                </c:pt>
                <c:pt idx="19">
                  <c:v>36311</c:v>
                </c:pt>
                <c:pt idx="20">
                  <c:v>44897</c:v>
                </c:pt>
                <c:pt idx="21">
                  <c:v>62111</c:v>
                </c:pt>
                <c:pt idx="22">
                  <c:v>72283</c:v>
                </c:pt>
                <c:pt idx="23">
                  <c:v>54430</c:v>
                </c:pt>
                <c:pt idx="24">
                  <c:v>54026</c:v>
                </c:pt>
                <c:pt idx="25">
                  <c:v>40300</c:v>
                </c:pt>
                <c:pt idx="26">
                  <c:v>46007</c:v>
                </c:pt>
                <c:pt idx="27">
                  <c:v>50048</c:v>
                </c:pt>
                <c:pt idx="28">
                  <c:v>36096</c:v>
                </c:pt>
                <c:pt idx="29">
                  <c:v>24437</c:v>
                </c:pt>
                <c:pt idx="30">
                  <c:v>20000</c:v>
                </c:pt>
                <c:pt idx="31">
                  <c:v>10174</c:v>
                </c:pt>
                <c:pt idx="32">
                  <c:v>13167</c:v>
                </c:pt>
                <c:pt idx="33">
                  <c:v>13230</c:v>
                </c:pt>
                <c:pt idx="34">
                  <c:v>11309</c:v>
                </c:pt>
                <c:pt idx="35">
                  <c:v>7643</c:v>
                </c:pt>
                <c:pt idx="36">
                  <c:v>4955</c:v>
                </c:pt>
                <c:pt idx="37">
                  <c:v>8850</c:v>
                </c:pt>
                <c:pt idx="38">
                  <c:v>6149</c:v>
                </c:pt>
                <c:pt idx="39">
                  <c:v>1767</c:v>
                </c:pt>
                <c:pt idx="40">
                  <c:v>9135</c:v>
                </c:pt>
                <c:pt idx="41">
                  <c:v>3545</c:v>
                </c:pt>
                <c:pt idx="42">
                  <c:v>1104</c:v>
                </c:pt>
                <c:pt idx="43">
                  <c:v>692</c:v>
                </c:pt>
                <c:pt idx="44">
                  <c:v>5000</c:v>
                </c:pt>
                <c:pt idx="45">
                  <c:v>5838</c:v>
                </c:pt>
                <c:pt idx="46">
                  <c:v>9903</c:v>
                </c:pt>
                <c:pt idx="47">
                  <c:v>16101</c:v>
                </c:pt>
                <c:pt idx="48">
                  <c:v>17060</c:v>
                </c:pt>
                <c:pt idx="49">
                  <c:v>25196</c:v>
                </c:pt>
                <c:pt idx="50">
                  <c:v>21363</c:v>
                </c:pt>
                <c:pt idx="51">
                  <c:v>23595</c:v>
                </c:pt>
                <c:pt idx="52">
                  <c:v>5835</c:v>
                </c:pt>
                <c:pt idx="53">
                  <c:v>5465</c:v>
                </c:pt>
                <c:pt idx="54">
                  <c:v>8578</c:v>
                </c:pt>
                <c:pt idx="55">
                  <c:v>8112</c:v>
                </c:pt>
                <c:pt idx="56">
                  <c:v>3429</c:v>
                </c:pt>
                <c:pt idx="57">
                  <c:v>3086</c:v>
                </c:pt>
                <c:pt idx="58">
                  <c:v>5263</c:v>
                </c:pt>
                <c:pt idx="59">
                  <c:v>3251</c:v>
                </c:pt>
                <c:pt idx="60">
                  <c:v>1063</c:v>
                </c:pt>
                <c:pt idx="61">
                  <c:v>8127</c:v>
                </c:pt>
                <c:pt idx="62">
                  <c:v>4882</c:v>
                </c:pt>
                <c:pt idx="63">
                  <c:v>1665</c:v>
                </c:pt>
                <c:pt idx="64">
                  <c:v>1368</c:v>
                </c:pt>
                <c:pt idx="65">
                  <c:v>48116</c:v>
                </c:pt>
                <c:pt idx="66">
                  <c:v>10969</c:v>
                </c:pt>
                <c:pt idx="67">
                  <c:v>13035</c:v>
                </c:pt>
                <c:pt idx="68">
                  <c:v>11315</c:v>
                </c:pt>
                <c:pt idx="69">
                  <c:v>7096</c:v>
                </c:pt>
                <c:pt idx="70">
                  <c:v>2463</c:v>
                </c:pt>
                <c:pt idx="71">
                  <c:v>2455</c:v>
                </c:pt>
                <c:pt idx="72">
                  <c:v>6901</c:v>
                </c:pt>
                <c:pt idx="73">
                  <c:v>3251</c:v>
                </c:pt>
                <c:pt idx="74">
                  <c:v>3606</c:v>
                </c:pt>
                <c:pt idx="75">
                  <c:v>9043</c:v>
                </c:pt>
                <c:pt idx="76">
                  <c:v>6704</c:v>
                </c:pt>
                <c:pt idx="77">
                  <c:v>5232</c:v>
                </c:pt>
                <c:pt idx="78">
                  <c:v>3595</c:v>
                </c:pt>
                <c:pt idx="79">
                  <c:v>4482</c:v>
                </c:pt>
                <c:pt idx="80">
                  <c:v>4612</c:v>
                </c:pt>
                <c:pt idx="81">
                  <c:v>7006</c:v>
                </c:pt>
                <c:pt idx="82">
                  <c:v>2899</c:v>
                </c:pt>
                <c:pt idx="83">
                  <c:v>6962</c:v>
                </c:pt>
                <c:pt idx="84">
                  <c:v>8016</c:v>
                </c:pt>
                <c:pt idx="85">
                  <c:v>3444</c:v>
                </c:pt>
                <c:pt idx="86">
                  <c:v>5008</c:v>
                </c:pt>
                <c:pt idx="87">
                  <c:v>3357</c:v>
                </c:pt>
                <c:pt idx="88">
                  <c:v>10789</c:v>
                </c:pt>
                <c:pt idx="89">
                  <c:v>11305</c:v>
                </c:pt>
                <c:pt idx="90">
                  <c:v>13504</c:v>
                </c:pt>
                <c:pt idx="91">
                  <c:v>51041</c:v>
                </c:pt>
                <c:pt idx="92">
                  <c:v>23870</c:v>
                </c:pt>
                <c:pt idx="93">
                  <c:v>10527</c:v>
                </c:pt>
                <c:pt idx="94">
                  <c:v>5713</c:v>
                </c:pt>
                <c:pt idx="95">
                  <c:v>3222</c:v>
                </c:pt>
                <c:pt idx="96">
                  <c:v>5139</c:v>
                </c:pt>
                <c:pt idx="97">
                  <c:v>4476</c:v>
                </c:pt>
                <c:pt idx="98">
                  <c:v>7066</c:v>
                </c:pt>
                <c:pt idx="99">
                  <c:v>15724</c:v>
                </c:pt>
                <c:pt idx="100">
                  <c:v>13499</c:v>
                </c:pt>
                <c:pt idx="101">
                  <c:v>10804</c:v>
                </c:pt>
                <c:pt idx="102">
                  <c:v>9273</c:v>
                </c:pt>
                <c:pt idx="103">
                  <c:v>8978</c:v>
                </c:pt>
                <c:pt idx="104">
                  <c:v>7619</c:v>
                </c:pt>
                <c:pt idx="105">
                  <c:v>5863</c:v>
                </c:pt>
                <c:pt idx="106">
                  <c:v>5198</c:v>
                </c:pt>
                <c:pt idx="107">
                  <c:v>5223</c:v>
                </c:pt>
                <c:pt idx="108">
                  <c:v>4603</c:v>
                </c:pt>
                <c:pt idx="109">
                  <c:v>5389</c:v>
                </c:pt>
                <c:pt idx="110">
                  <c:v>4495</c:v>
                </c:pt>
                <c:pt idx="111">
                  <c:v>7519</c:v>
                </c:pt>
                <c:pt idx="112">
                  <c:v>4289</c:v>
                </c:pt>
                <c:pt idx="113">
                  <c:v>4874</c:v>
                </c:pt>
                <c:pt idx="114">
                  <c:v>4767</c:v>
                </c:pt>
                <c:pt idx="115">
                  <c:v>2617</c:v>
                </c:pt>
                <c:pt idx="116">
                  <c:v>5159</c:v>
                </c:pt>
                <c:pt idx="117">
                  <c:v>2686</c:v>
                </c:pt>
                <c:pt idx="118">
                  <c:v>4834</c:v>
                </c:pt>
                <c:pt idx="119">
                  <c:v>2823</c:v>
                </c:pt>
                <c:pt idx="120">
                  <c:v>4404</c:v>
                </c:pt>
                <c:pt idx="121">
                  <c:v>2149</c:v>
                </c:pt>
                <c:pt idx="122">
                  <c:v>6161</c:v>
                </c:pt>
                <c:pt idx="123">
                  <c:v>2438</c:v>
                </c:pt>
                <c:pt idx="124">
                  <c:v>6130</c:v>
                </c:pt>
                <c:pt idx="125">
                  <c:v>32804</c:v>
                </c:pt>
                <c:pt idx="126">
                  <c:v>51709</c:v>
                </c:pt>
                <c:pt idx="127">
                  <c:v>71388</c:v>
                </c:pt>
                <c:pt idx="128">
                  <c:v>60242</c:v>
                </c:pt>
                <c:pt idx="129">
                  <c:v>59660</c:v>
                </c:pt>
                <c:pt idx="130">
                  <c:v>30438</c:v>
                </c:pt>
                <c:pt idx="131">
                  <c:v>37900</c:v>
                </c:pt>
                <c:pt idx="132">
                  <c:v>70911</c:v>
                </c:pt>
                <c:pt idx="133">
                  <c:v>27439</c:v>
                </c:pt>
                <c:pt idx="134">
                  <c:v>16819</c:v>
                </c:pt>
                <c:pt idx="135">
                  <c:v>16782</c:v>
                </c:pt>
                <c:pt idx="136">
                  <c:v>14522</c:v>
                </c:pt>
                <c:pt idx="137">
                  <c:v>4002</c:v>
                </c:pt>
                <c:pt idx="138">
                  <c:v>2512</c:v>
                </c:pt>
                <c:pt idx="139">
                  <c:v>14811</c:v>
                </c:pt>
                <c:pt idx="140">
                  <c:v>12460</c:v>
                </c:pt>
                <c:pt idx="141">
                  <c:v>14842</c:v>
                </c:pt>
                <c:pt idx="142">
                  <c:v>28433</c:v>
                </c:pt>
                <c:pt idx="143">
                  <c:v>23095</c:v>
                </c:pt>
                <c:pt idx="144">
                  <c:v>20256</c:v>
                </c:pt>
                <c:pt idx="145">
                  <c:v>10044</c:v>
                </c:pt>
                <c:pt idx="146">
                  <c:v>21191</c:v>
                </c:pt>
                <c:pt idx="147">
                  <c:v>10147</c:v>
                </c:pt>
                <c:pt idx="148">
                  <c:v>5843</c:v>
                </c:pt>
                <c:pt idx="149">
                  <c:v>10376</c:v>
                </c:pt>
                <c:pt idx="150">
                  <c:v>4766</c:v>
                </c:pt>
                <c:pt idx="151">
                  <c:v>2713</c:v>
                </c:pt>
                <c:pt idx="152">
                  <c:v>2482</c:v>
                </c:pt>
                <c:pt idx="153">
                  <c:v>3032</c:v>
                </c:pt>
                <c:pt idx="154">
                  <c:v>6348</c:v>
                </c:pt>
                <c:pt idx="155">
                  <c:v>2069</c:v>
                </c:pt>
                <c:pt idx="156">
                  <c:v>5391</c:v>
                </c:pt>
                <c:pt idx="157">
                  <c:v>3838</c:v>
                </c:pt>
                <c:pt idx="158">
                  <c:v>3073</c:v>
                </c:pt>
                <c:pt idx="159">
                  <c:v>2465</c:v>
                </c:pt>
                <c:pt idx="160">
                  <c:v>2635</c:v>
                </c:pt>
                <c:pt idx="161">
                  <c:v>1946</c:v>
                </c:pt>
                <c:pt idx="162">
                  <c:v>1286</c:v>
                </c:pt>
                <c:pt idx="163">
                  <c:v>1359</c:v>
                </c:pt>
                <c:pt idx="164">
                  <c:v>3816</c:v>
                </c:pt>
                <c:pt idx="165">
                  <c:v>10028</c:v>
                </c:pt>
                <c:pt idx="166">
                  <c:v>35748</c:v>
                </c:pt>
                <c:pt idx="167">
                  <c:v>12276</c:v>
                </c:pt>
                <c:pt idx="168">
                  <c:v>5136</c:v>
                </c:pt>
                <c:pt idx="169">
                  <c:v>7034</c:v>
                </c:pt>
                <c:pt idx="170">
                  <c:v>26479</c:v>
                </c:pt>
                <c:pt idx="171">
                  <c:v>17975</c:v>
                </c:pt>
                <c:pt idx="172">
                  <c:v>14422</c:v>
                </c:pt>
                <c:pt idx="173">
                  <c:v>11769</c:v>
                </c:pt>
                <c:pt idx="174">
                  <c:v>18851</c:v>
                </c:pt>
                <c:pt idx="175">
                  <c:v>17272</c:v>
                </c:pt>
                <c:pt idx="176">
                  <c:v>18123</c:v>
                </c:pt>
                <c:pt idx="177">
                  <c:v>11162</c:v>
                </c:pt>
                <c:pt idx="178">
                  <c:v>14905</c:v>
                </c:pt>
                <c:pt idx="179">
                  <c:v>13376</c:v>
                </c:pt>
                <c:pt idx="180">
                  <c:v>8805</c:v>
                </c:pt>
                <c:pt idx="181">
                  <c:v>18459</c:v>
                </c:pt>
                <c:pt idx="182">
                  <c:v>14951</c:v>
                </c:pt>
                <c:pt idx="183">
                  <c:v>11401</c:v>
                </c:pt>
                <c:pt idx="184">
                  <c:v>21772</c:v>
                </c:pt>
                <c:pt idx="185">
                  <c:v>15500</c:v>
                </c:pt>
                <c:pt idx="186">
                  <c:v>14263</c:v>
                </c:pt>
                <c:pt idx="187">
                  <c:v>14910</c:v>
                </c:pt>
                <c:pt idx="188">
                  <c:v>18113</c:v>
                </c:pt>
                <c:pt idx="189">
                  <c:v>9631</c:v>
                </c:pt>
                <c:pt idx="190">
                  <c:v>8255</c:v>
                </c:pt>
                <c:pt idx="191">
                  <c:v>7268</c:v>
                </c:pt>
                <c:pt idx="192">
                  <c:v>11450</c:v>
                </c:pt>
                <c:pt idx="193">
                  <c:v>6058</c:v>
                </c:pt>
                <c:pt idx="194">
                  <c:v>7444</c:v>
                </c:pt>
                <c:pt idx="195">
                  <c:v>24494</c:v>
                </c:pt>
                <c:pt idx="196">
                  <c:v>7648</c:v>
                </c:pt>
                <c:pt idx="197">
                  <c:v>8752</c:v>
                </c:pt>
                <c:pt idx="198">
                  <c:v>9920</c:v>
                </c:pt>
                <c:pt idx="199">
                  <c:v>8545</c:v>
                </c:pt>
                <c:pt idx="200">
                  <c:v>8880</c:v>
                </c:pt>
                <c:pt idx="201">
                  <c:v>10683</c:v>
                </c:pt>
                <c:pt idx="202">
                  <c:v>17694</c:v>
                </c:pt>
                <c:pt idx="203">
                  <c:v>12800</c:v>
                </c:pt>
                <c:pt idx="204">
                  <c:v>11280</c:v>
                </c:pt>
                <c:pt idx="205">
                  <c:v>7940</c:v>
                </c:pt>
                <c:pt idx="206">
                  <c:v>9320</c:v>
                </c:pt>
                <c:pt idx="207">
                  <c:v>8211</c:v>
                </c:pt>
                <c:pt idx="208">
                  <c:v>13219</c:v>
                </c:pt>
                <c:pt idx="209">
                  <c:v>21701</c:v>
                </c:pt>
                <c:pt idx="210">
                  <c:v>13651</c:v>
                </c:pt>
                <c:pt idx="211">
                  <c:v>17227</c:v>
                </c:pt>
                <c:pt idx="212">
                  <c:v>11230</c:v>
                </c:pt>
                <c:pt idx="213">
                  <c:v>10991</c:v>
                </c:pt>
                <c:pt idx="214">
                  <c:v>7536</c:v>
                </c:pt>
                <c:pt idx="215">
                  <c:v>21997</c:v>
                </c:pt>
                <c:pt idx="216">
                  <c:v>20055</c:v>
                </c:pt>
                <c:pt idx="217">
                  <c:v>14687</c:v>
                </c:pt>
                <c:pt idx="218">
                  <c:v>18305</c:v>
                </c:pt>
                <c:pt idx="219">
                  <c:v>12540</c:v>
                </c:pt>
                <c:pt idx="220">
                  <c:v>11336</c:v>
                </c:pt>
                <c:pt idx="221">
                  <c:v>12969</c:v>
                </c:pt>
                <c:pt idx="222">
                  <c:v>8821</c:v>
                </c:pt>
                <c:pt idx="223">
                  <c:v>8990</c:v>
                </c:pt>
                <c:pt idx="224">
                  <c:v>13415</c:v>
                </c:pt>
                <c:pt idx="225">
                  <c:v>7990</c:v>
                </c:pt>
                <c:pt idx="226">
                  <c:v>14872</c:v>
                </c:pt>
                <c:pt idx="227">
                  <c:v>17199</c:v>
                </c:pt>
                <c:pt idx="228">
                  <c:v>11077</c:v>
                </c:pt>
                <c:pt idx="229">
                  <c:v>14452</c:v>
                </c:pt>
                <c:pt idx="230">
                  <c:v>22059</c:v>
                </c:pt>
                <c:pt idx="231">
                  <c:v>27370</c:v>
                </c:pt>
                <c:pt idx="232">
                  <c:v>19651</c:v>
                </c:pt>
                <c:pt idx="233">
                  <c:v>16289</c:v>
                </c:pt>
                <c:pt idx="234">
                  <c:v>27007</c:v>
                </c:pt>
                <c:pt idx="235">
                  <c:v>16799</c:v>
                </c:pt>
                <c:pt idx="236">
                  <c:v>17232</c:v>
                </c:pt>
                <c:pt idx="237">
                  <c:v>18908</c:v>
                </c:pt>
                <c:pt idx="238">
                  <c:v>10113</c:v>
                </c:pt>
                <c:pt idx="239">
                  <c:v>10405</c:v>
                </c:pt>
                <c:pt idx="240">
                  <c:v>13597</c:v>
                </c:pt>
                <c:pt idx="241">
                  <c:v>11596</c:v>
                </c:pt>
                <c:pt idx="242">
                  <c:v>10503</c:v>
                </c:pt>
                <c:pt idx="243">
                  <c:v>12430</c:v>
                </c:pt>
                <c:pt idx="244">
                  <c:v>16435</c:v>
                </c:pt>
                <c:pt idx="245">
                  <c:v>11924</c:v>
                </c:pt>
                <c:pt idx="246">
                  <c:v>8163</c:v>
                </c:pt>
                <c:pt idx="247">
                  <c:v>8625</c:v>
                </c:pt>
                <c:pt idx="248">
                  <c:v>7496</c:v>
                </c:pt>
                <c:pt idx="249">
                  <c:v>5570</c:v>
                </c:pt>
                <c:pt idx="250">
                  <c:v>6511</c:v>
                </c:pt>
                <c:pt idx="251">
                  <c:v>8429</c:v>
                </c:pt>
                <c:pt idx="252">
                  <c:v>5582</c:v>
                </c:pt>
                <c:pt idx="253">
                  <c:v>4651</c:v>
                </c:pt>
                <c:pt idx="254">
                  <c:v>6775</c:v>
                </c:pt>
                <c:pt idx="255">
                  <c:v>10369</c:v>
                </c:pt>
                <c:pt idx="256">
                  <c:v>6167</c:v>
                </c:pt>
                <c:pt idx="257">
                  <c:v>4982</c:v>
                </c:pt>
                <c:pt idx="258">
                  <c:v>6373</c:v>
                </c:pt>
                <c:pt idx="259">
                  <c:v>5713</c:v>
                </c:pt>
                <c:pt idx="260">
                  <c:v>2814</c:v>
                </c:pt>
                <c:pt idx="261">
                  <c:v>3518</c:v>
                </c:pt>
                <c:pt idx="262">
                  <c:v>2958</c:v>
                </c:pt>
                <c:pt idx="263">
                  <c:v>3407</c:v>
                </c:pt>
                <c:pt idx="264">
                  <c:v>3963</c:v>
                </c:pt>
                <c:pt idx="265">
                  <c:v>2913</c:v>
                </c:pt>
                <c:pt idx="266">
                  <c:v>5352</c:v>
                </c:pt>
                <c:pt idx="267">
                  <c:v>3796</c:v>
                </c:pt>
                <c:pt idx="268">
                  <c:v>7515</c:v>
                </c:pt>
                <c:pt idx="269">
                  <c:v>3942</c:v>
                </c:pt>
                <c:pt idx="270">
                  <c:v>4302</c:v>
                </c:pt>
                <c:pt idx="271">
                  <c:v>4041</c:v>
                </c:pt>
                <c:pt idx="272">
                  <c:v>8804</c:v>
                </c:pt>
                <c:pt idx="273">
                  <c:v>11230</c:v>
                </c:pt>
                <c:pt idx="274">
                  <c:v>9905</c:v>
                </c:pt>
                <c:pt idx="275">
                  <c:v>11550</c:v>
                </c:pt>
                <c:pt idx="276">
                  <c:v>14123</c:v>
                </c:pt>
                <c:pt idx="277">
                  <c:v>12899</c:v>
                </c:pt>
                <c:pt idx="278">
                  <c:v>10314</c:v>
                </c:pt>
                <c:pt idx="279">
                  <c:v>16609</c:v>
                </c:pt>
                <c:pt idx="280">
                  <c:v>12068</c:v>
                </c:pt>
                <c:pt idx="281">
                  <c:v>14432</c:v>
                </c:pt>
                <c:pt idx="282">
                  <c:v>17803</c:v>
                </c:pt>
                <c:pt idx="283">
                  <c:v>10248</c:v>
                </c:pt>
                <c:pt idx="284">
                  <c:v>6497</c:v>
                </c:pt>
                <c:pt idx="285">
                  <c:v>6793</c:v>
                </c:pt>
                <c:pt idx="286">
                  <c:v>5765</c:v>
                </c:pt>
                <c:pt idx="287">
                  <c:v>7075</c:v>
                </c:pt>
                <c:pt idx="288">
                  <c:v>5019</c:v>
                </c:pt>
                <c:pt idx="289">
                  <c:v>3934</c:v>
                </c:pt>
                <c:pt idx="290">
                  <c:v>4988</c:v>
                </c:pt>
                <c:pt idx="291">
                  <c:v>4536</c:v>
                </c:pt>
                <c:pt idx="292">
                  <c:v>6247</c:v>
                </c:pt>
                <c:pt idx="293">
                  <c:v>7998</c:v>
                </c:pt>
                <c:pt idx="294">
                  <c:v>15584</c:v>
                </c:pt>
                <c:pt idx="295">
                  <c:v>6162</c:v>
                </c:pt>
                <c:pt idx="296">
                  <c:v>9540</c:v>
                </c:pt>
                <c:pt idx="297">
                  <c:v>6629</c:v>
                </c:pt>
                <c:pt idx="298">
                  <c:v>5031</c:v>
                </c:pt>
                <c:pt idx="299">
                  <c:v>4525</c:v>
                </c:pt>
                <c:pt idx="300">
                  <c:v>4438</c:v>
                </c:pt>
                <c:pt idx="301">
                  <c:v>9558</c:v>
                </c:pt>
                <c:pt idx="302">
                  <c:v>9888</c:v>
                </c:pt>
                <c:pt idx="303">
                  <c:v>11186</c:v>
                </c:pt>
                <c:pt idx="304">
                  <c:v>8055</c:v>
                </c:pt>
                <c:pt idx="305">
                  <c:v>9052</c:v>
                </c:pt>
                <c:pt idx="306">
                  <c:v>12550</c:v>
                </c:pt>
                <c:pt idx="307">
                  <c:v>14365</c:v>
                </c:pt>
                <c:pt idx="308">
                  <c:v>10817</c:v>
                </c:pt>
                <c:pt idx="309">
                  <c:v>11764</c:v>
                </c:pt>
                <c:pt idx="310">
                  <c:v>8482</c:v>
                </c:pt>
                <c:pt idx="311">
                  <c:v>7417</c:v>
                </c:pt>
                <c:pt idx="312">
                  <c:v>4555</c:v>
                </c:pt>
                <c:pt idx="313">
                  <c:v>8440</c:v>
                </c:pt>
                <c:pt idx="314">
                  <c:v>8700</c:v>
                </c:pt>
                <c:pt idx="315">
                  <c:v>4441</c:v>
                </c:pt>
                <c:pt idx="316">
                  <c:v>4471</c:v>
                </c:pt>
                <c:pt idx="317">
                  <c:v>5935</c:v>
                </c:pt>
                <c:pt idx="318">
                  <c:v>22254</c:v>
                </c:pt>
                <c:pt idx="319">
                  <c:v>39706</c:v>
                </c:pt>
                <c:pt idx="320">
                  <c:v>38856</c:v>
                </c:pt>
                <c:pt idx="321">
                  <c:v>30279</c:v>
                </c:pt>
                <c:pt idx="322">
                  <c:v>17475</c:v>
                </c:pt>
                <c:pt idx="323">
                  <c:v>8789</c:v>
                </c:pt>
                <c:pt idx="324">
                  <c:v>27812</c:v>
                </c:pt>
                <c:pt idx="325">
                  <c:v>15325</c:v>
                </c:pt>
                <c:pt idx="326">
                  <c:v>12889</c:v>
                </c:pt>
                <c:pt idx="327">
                  <c:v>16851</c:v>
                </c:pt>
                <c:pt idx="328">
                  <c:v>38591</c:v>
                </c:pt>
                <c:pt idx="329">
                  <c:v>19125</c:v>
                </c:pt>
                <c:pt idx="330">
                  <c:v>10445</c:v>
                </c:pt>
                <c:pt idx="331">
                  <c:v>9551</c:v>
                </c:pt>
                <c:pt idx="332">
                  <c:v>7746</c:v>
                </c:pt>
                <c:pt idx="333">
                  <c:v>4919</c:v>
                </c:pt>
                <c:pt idx="334">
                  <c:v>6058</c:v>
                </c:pt>
                <c:pt idx="335">
                  <c:v>9143</c:v>
                </c:pt>
                <c:pt idx="336">
                  <c:v>5083</c:v>
                </c:pt>
                <c:pt idx="337">
                  <c:v>5459</c:v>
                </c:pt>
                <c:pt idx="338">
                  <c:v>5234</c:v>
                </c:pt>
                <c:pt idx="339">
                  <c:v>4629</c:v>
                </c:pt>
                <c:pt idx="340">
                  <c:v>6889</c:v>
                </c:pt>
                <c:pt idx="341">
                  <c:v>3974</c:v>
                </c:pt>
                <c:pt idx="342">
                  <c:v>4585</c:v>
                </c:pt>
                <c:pt idx="343">
                  <c:v>3654</c:v>
                </c:pt>
                <c:pt idx="344">
                  <c:v>4130</c:v>
                </c:pt>
                <c:pt idx="345">
                  <c:v>2272</c:v>
                </c:pt>
                <c:pt idx="346">
                  <c:v>11289</c:v>
                </c:pt>
                <c:pt idx="347">
                  <c:v>8476</c:v>
                </c:pt>
                <c:pt idx="348">
                  <c:v>5346</c:v>
                </c:pt>
                <c:pt idx="349">
                  <c:v>3750</c:v>
                </c:pt>
                <c:pt idx="350">
                  <c:v>2888</c:v>
                </c:pt>
                <c:pt idx="351">
                  <c:v>6586</c:v>
                </c:pt>
                <c:pt idx="352">
                  <c:v>3853</c:v>
                </c:pt>
                <c:pt idx="353">
                  <c:v>4660</c:v>
                </c:pt>
                <c:pt idx="354">
                  <c:v>9789</c:v>
                </c:pt>
                <c:pt idx="355">
                  <c:v>9866</c:v>
                </c:pt>
                <c:pt idx="356">
                  <c:v>4807</c:v>
                </c:pt>
                <c:pt idx="357">
                  <c:v>3090</c:v>
                </c:pt>
                <c:pt idx="358">
                  <c:v>7513</c:v>
                </c:pt>
                <c:pt idx="359">
                  <c:v>6030</c:v>
                </c:pt>
                <c:pt idx="360">
                  <c:v>7247</c:v>
                </c:pt>
                <c:pt idx="361">
                  <c:v>9853</c:v>
                </c:pt>
                <c:pt idx="362">
                  <c:v>11194</c:v>
                </c:pt>
                <c:pt idx="363">
                  <c:v>11930</c:v>
                </c:pt>
                <c:pt idx="364">
                  <c:v>9155</c:v>
                </c:pt>
                <c:pt idx="365">
                  <c:v>11878</c:v>
                </c:pt>
                <c:pt idx="366">
                  <c:v>10293</c:v>
                </c:pt>
                <c:pt idx="367">
                  <c:v>10313</c:v>
                </c:pt>
                <c:pt idx="368">
                  <c:v>5573</c:v>
                </c:pt>
                <c:pt idx="369">
                  <c:v>5951</c:v>
                </c:pt>
                <c:pt idx="370">
                  <c:v>10720</c:v>
                </c:pt>
                <c:pt idx="371">
                  <c:v>9478</c:v>
                </c:pt>
                <c:pt idx="372">
                  <c:v>7570</c:v>
                </c:pt>
                <c:pt idx="373">
                  <c:v>17804</c:v>
                </c:pt>
                <c:pt idx="374">
                  <c:v>13844</c:v>
                </c:pt>
                <c:pt idx="375">
                  <c:v>6012</c:v>
                </c:pt>
                <c:pt idx="376">
                  <c:v>12871</c:v>
                </c:pt>
                <c:pt idx="377">
                  <c:v>9785</c:v>
                </c:pt>
                <c:pt idx="378">
                  <c:v>5185</c:v>
                </c:pt>
                <c:pt idx="379">
                  <c:v>6453</c:v>
                </c:pt>
                <c:pt idx="380">
                  <c:v>8860</c:v>
                </c:pt>
                <c:pt idx="381">
                  <c:v>7878</c:v>
                </c:pt>
                <c:pt idx="382">
                  <c:v>4902</c:v>
                </c:pt>
                <c:pt idx="383">
                  <c:v>10335</c:v>
                </c:pt>
                <c:pt idx="384">
                  <c:v>7931</c:v>
                </c:pt>
                <c:pt idx="385">
                  <c:v>7089</c:v>
                </c:pt>
                <c:pt idx="386">
                  <c:v>9461</c:v>
                </c:pt>
                <c:pt idx="387">
                  <c:v>5550</c:v>
                </c:pt>
                <c:pt idx="388">
                  <c:v>9379</c:v>
                </c:pt>
                <c:pt idx="389">
                  <c:v>8720</c:v>
                </c:pt>
                <c:pt idx="390">
                  <c:v>27166</c:v>
                </c:pt>
                <c:pt idx="391">
                  <c:v>99439</c:v>
                </c:pt>
                <c:pt idx="392">
                  <c:v>44323</c:v>
                </c:pt>
                <c:pt idx="393">
                  <c:v>66957</c:v>
                </c:pt>
                <c:pt idx="394">
                  <c:v>22088</c:v>
                </c:pt>
                <c:pt idx="395">
                  <c:v>13228</c:v>
                </c:pt>
              </c:numCache>
            </c:numRef>
          </c:val>
          <c:smooth val="0"/>
          <c:extLst>
            <c:ext xmlns:c16="http://schemas.microsoft.com/office/drawing/2014/chart" uri="{C3380CC4-5D6E-409C-BE32-E72D297353CC}">
              <c16:uniqueId val="{00000000-2E48-494A-AD56-4875F124B355}"/>
            </c:ext>
          </c:extLst>
        </c:ser>
        <c:dLbls>
          <c:showLegendKey val="0"/>
          <c:showVal val="0"/>
          <c:showCatName val="0"/>
          <c:showSerName val="0"/>
          <c:showPercent val="0"/>
          <c:showBubbleSize val="0"/>
        </c:dLbls>
        <c:smooth val="0"/>
        <c:axId val="614358504"/>
        <c:axId val="614356536"/>
      </c:lineChart>
      <c:catAx>
        <c:axId val="614358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356536"/>
        <c:crosses val="autoZero"/>
        <c:auto val="1"/>
        <c:lblAlgn val="ctr"/>
        <c:lblOffset val="100"/>
        <c:noMultiLvlLbl val="0"/>
      </c:catAx>
      <c:valAx>
        <c:axId val="61435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35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4838-4800-8930-121FC146287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249</c:v>
                </c:pt>
              </c:numCache>
            </c:numRef>
          </c:val>
          <c:extLst>
            <c:ext xmlns:c16="http://schemas.microsoft.com/office/drawing/2014/chart" uri="{C3380CC4-5D6E-409C-BE32-E72D297353CC}">
              <c16:uniqueId val="{00000001-4838-4800-8930-121FC1462876}"/>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c:v>
                </c:pt>
              </c:numCache>
            </c:numRef>
          </c:val>
          <c:extLst>
            <c:ext xmlns:c16="http://schemas.microsoft.com/office/drawing/2014/chart" uri="{C3380CC4-5D6E-409C-BE32-E72D297353CC}">
              <c16:uniqueId val="{00000002-4838-4800-8930-121FC1462876}"/>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Treckerfahrer dürfen das</c:v>
                </c:pt>
              </c:strCache>
            </c:strRef>
          </c:cat>
          <c:val>
            <c:numRef>
              <c:f>Sheet1!$E$2</c:f>
              <c:numCache>
                <c:formatCode>General</c:formatCode>
                <c:ptCount val="1"/>
                <c:pt idx="0">
                  <c:v>317</c:v>
                </c:pt>
              </c:numCache>
            </c:numRef>
          </c:val>
          <c:extLst>
            <c:ext xmlns:c16="http://schemas.microsoft.com/office/drawing/2014/chart" uri="{C3380CC4-5D6E-409C-BE32-E72D297353CC}">
              <c16:uniqueId val="{00000003-4838-4800-8930-121FC1462876}"/>
            </c:ext>
          </c:extLst>
        </c:ser>
        <c:dLbls>
          <c:showLegendKey val="0"/>
          <c:showVal val="0"/>
          <c:showCatName val="0"/>
          <c:showSerName val="0"/>
          <c:showPercent val="0"/>
          <c:showBubbleSize val="0"/>
        </c:dLbls>
        <c:gapWidth val="150"/>
        <c:overlap val="100"/>
        <c:axId val="614369328"/>
        <c:axId val="614375232"/>
      </c:barChart>
      <c:catAx>
        <c:axId val="614369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375232"/>
        <c:crosses val="autoZero"/>
        <c:auto val="1"/>
        <c:lblAlgn val="ctr"/>
        <c:lblOffset val="100"/>
        <c:noMultiLvlLbl val="0"/>
      </c:catAx>
      <c:valAx>
        <c:axId val="614375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436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18A1D-C6A4-48A7-A5BA-BC7C6DD0269F}"/>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55E1939C-5DC5-4323-8AC1-D75F8B0C74D1}"/>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286977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0BD74-E94F-405D-AFD7-DEDD6535A24C}"/>
              </a:ext>
            </a:extLst>
          </p:cNvPr>
          <p:cNvSpPr>
            <a:spLocks noGrp="1"/>
          </p:cNvSpPr>
          <p:nvPr>
            <p:ph type="title"/>
          </p:nvPr>
        </p:nvSpPr>
        <p:spPr/>
        <p:txBody>
          <a:bodyPr/>
          <a:lstStyle/>
          <a:p>
            <a:r>
              <a:rPr lang="de-DE"/>
              <a:t>Facebook 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362A7F6C-9184-4CAE-808A-ECF8B9F7022E}"/>
              </a:ext>
            </a:extLst>
          </p:cNvPr>
          <p:cNvGraphicFramePr>
            <a:graphicFrameLocks noGrp="1"/>
          </p:cNvGraphicFramePr>
          <p:nvPr>
            <p:ph type="tbl" sz="quarter" idx="13"/>
            <p:extLst>
              <p:ext uri="{D42A27DB-BD31-4B8C-83A1-F6EECF244321}">
                <p14:modId xmlns:p14="http://schemas.microsoft.com/office/powerpoint/2010/main" val="2044408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53155630"/>
                    </a:ext>
                  </a:extLst>
                </a:gridCol>
                <a:gridCol w="1645920">
                  <a:extLst>
                    <a:ext uri="{9D8B030D-6E8A-4147-A177-3AD203B41FA5}">
                      <a16:colId xmlns:a16="http://schemas.microsoft.com/office/drawing/2014/main" val="2087433533"/>
                    </a:ext>
                  </a:extLst>
                </a:gridCol>
                <a:gridCol w="1645920">
                  <a:extLst>
                    <a:ext uri="{9D8B030D-6E8A-4147-A177-3AD203B41FA5}">
                      <a16:colId xmlns:a16="http://schemas.microsoft.com/office/drawing/2014/main" val="721567800"/>
                    </a:ext>
                  </a:extLst>
                </a:gridCol>
                <a:gridCol w="1234440">
                  <a:extLst>
                    <a:ext uri="{9D8B030D-6E8A-4147-A177-3AD203B41FA5}">
                      <a16:colId xmlns:a16="http://schemas.microsoft.com/office/drawing/2014/main" val="670085146"/>
                    </a:ext>
                  </a:extLst>
                </a:gridCol>
                <a:gridCol w="1234440">
                  <a:extLst>
                    <a:ext uri="{9D8B030D-6E8A-4147-A177-3AD203B41FA5}">
                      <a16:colId xmlns:a16="http://schemas.microsoft.com/office/drawing/2014/main" val="4119774992"/>
                    </a:ext>
                  </a:extLst>
                </a:gridCol>
                <a:gridCol w="822960">
                  <a:extLst>
                    <a:ext uri="{9D8B030D-6E8A-4147-A177-3AD203B41FA5}">
                      <a16:colId xmlns:a16="http://schemas.microsoft.com/office/drawing/2014/main" val="2685269429"/>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822357612"/>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0</a:t>
                      </a:r>
                    </a:p>
                  </a:txBody>
                  <a:tcPr/>
                </a:tc>
                <a:tc>
                  <a:txBody>
                    <a:bodyPr/>
                    <a:lstStyle/>
                    <a:p>
                      <a:r>
                        <a:rPr lang="en-US" sz="1000"/>
                        <a:t>6499</a:t>
                      </a:r>
                    </a:p>
                  </a:txBody>
                  <a:tcPr/>
                </a:tc>
                <a:tc>
                  <a:txBody>
                    <a:bodyPr/>
                    <a:lstStyle/>
                    <a:p>
                      <a:r>
                        <a:rPr lang="en-US" sz="1000"/>
                        <a:t>16.7 %</a:t>
                      </a:r>
                    </a:p>
                  </a:txBody>
                  <a:tcPr/>
                </a:tc>
                <a:tc>
                  <a:txBody>
                    <a:bodyPr/>
                    <a:lstStyle/>
                    <a:p>
                      <a:r>
                        <a:rPr lang="en-US" sz="1000"/>
                        <a:t>24253</a:t>
                      </a:r>
                    </a:p>
                  </a:txBody>
                  <a:tcPr/>
                </a:tc>
                <a:extLst>
                  <a:ext uri="{0D108BD9-81ED-4DB2-BD59-A6C34878D82A}">
                    <a16:rowId xmlns:a16="http://schemas.microsoft.com/office/drawing/2014/main" val="3955947357"/>
                  </a:ext>
                </a:extLst>
              </a:tr>
            </a:tbl>
          </a:graphicData>
        </a:graphic>
      </p:graphicFrame>
      <p:sp>
        <p:nvSpPr>
          <p:cNvPr id="4" name="Text Placeholder 3">
            <a:extLst>
              <a:ext uri="{FF2B5EF4-FFF2-40B4-BE49-F238E27FC236}">
                <a16:creationId xmlns:a16="http://schemas.microsoft.com/office/drawing/2014/main" id="{1C2C55F4-379F-421D-9B99-369C29B1722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244671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6CD7A-29E6-443C-B4C3-F8D0D1BE1C4E}"/>
              </a:ext>
            </a:extLst>
          </p:cNvPr>
          <p:cNvSpPr>
            <a:spLocks noGrp="1"/>
          </p:cNvSpPr>
          <p:nvPr>
            <p:ph type="title"/>
          </p:nvPr>
        </p:nvSpPr>
        <p:spPr/>
        <p:txBody>
          <a:bodyPr/>
          <a:lstStyle/>
          <a:p>
            <a:r>
              <a:rPr lang="en-US"/>
              <a:t>Facebook Anzahl Post, Reaktionen (Kommentare, Shares, Likes) - FB Insights | Treckerfahrer dürfen das</a:t>
            </a:r>
          </a:p>
        </p:txBody>
      </p:sp>
      <p:graphicFrame>
        <p:nvGraphicFramePr>
          <p:cNvPr id="5" name="Table Placeholder 4">
            <a:extLst>
              <a:ext uri="{FF2B5EF4-FFF2-40B4-BE49-F238E27FC236}">
                <a16:creationId xmlns:a16="http://schemas.microsoft.com/office/drawing/2014/main" id="{DA76B5D3-6D57-4DF2-99ED-62359C3F58B8}"/>
              </a:ext>
            </a:extLst>
          </p:cNvPr>
          <p:cNvGraphicFramePr>
            <a:graphicFrameLocks noGrp="1"/>
          </p:cNvGraphicFramePr>
          <p:nvPr>
            <p:ph type="tbl" sz="quarter" idx="13"/>
            <p:extLst>
              <p:ext uri="{D42A27DB-BD31-4B8C-83A1-F6EECF244321}">
                <p14:modId xmlns:p14="http://schemas.microsoft.com/office/powerpoint/2010/main" val="4044416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42503589"/>
                    </a:ext>
                  </a:extLst>
                </a:gridCol>
                <a:gridCol w="1234440">
                  <a:extLst>
                    <a:ext uri="{9D8B030D-6E8A-4147-A177-3AD203B41FA5}">
                      <a16:colId xmlns:a16="http://schemas.microsoft.com/office/drawing/2014/main" val="1466767465"/>
                    </a:ext>
                  </a:extLst>
                </a:gridCol>
                <a:gridCol w="1234440">
                  <a:extLst>
                    <a:ext uri="{9D8B030D-6E8A-4147-A177-3AD203B41FA5}">
                      <a16:colId xmlns:a16="http://schemas.microsoft.com/office/drawing/2014/main" val="62997795"/>
                    </a:ext>
                  </a:extLst>
                </a:gridCol>
                <a:gridCol w="1234440">
                  <a:extLst>
                    <a:ext uri="{9D8B030D-6E8A-4147-A177-3AD203B41FA5}">
                      <a16:colId xmlns:a16="http://schemas.microsoft.com/office/drawing/2014/main" val="246174243"/>
                    </a:ext>
                  </a:extLst>
                </a:gridCol>
                <a:gridCol w="1234440">
                  <a:extLst>
                    <a:ext uri="{9D8B030D-6E8A-4147-A177-3AD203B41FA5}">
                      <a16:colId xmlns:a16="http://schemas.microsoft.com/office/drawing/2014/main" val="1711020271"/>
                    </a:ext>
                  </a:extLst>
                </a:gridCol>
                <a:gridCol w="1234440">
                  <a:extLst>
                    <a:ext uri="{9D8B030D-6E8A-4147-A177-3AD203B41FA5}">
                      <a16:colId xmlns:a16="http://schemas.microsoft.com/office/drawing/2014/main" val="2032182095"/>
                    </a:ext>
                  </a:extLst>
                </a:gridCol>
                <a:gridCol w="822960">
                  <a:extLst>
                    <a:ext uri="{9D8B030D-6E8A-4147-A177-3AD203B41FA5}">
                      <a16:colId xmlns:a16="http://schemas.microsoft.com/office/drawing/2014/main" val="15074462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784793917"/>
                  </a:ext>
                </a:extLst>
              </a:tr>
              <a:tr h="370840">
                <a:tc>
                  <a:txBody>
                    <a:bodyPr/>
                    <a:lstStyle/>
                    <a:p>
                      <a:r>
                        <a:rPr lang="en-US" sz="1000"/>
                        <a:t>Treckerfahrer dürfen das</a:t>
                      </a:r>
                    </a:p>
                  </a:txBody>
                  <a:tcPr/>
                </a:tc>
                <a:tc>
                  <a:txBody>
                    <a:bodyPr/>
                    <a:lstStyle/>
                    <a:p>
                      <a:r>
                        <a:rPr lang="en-US" sz="1000"/>
                        <a:t>24253</a:t>
                      </a:r>
                    </a:p>
                  </a:txBody>
                  <a:tcPr/>
                </a:tc>
                <a:tc>
                  <a:txBody>
                    <a:bodyPr/>
                    <a:lstStyle/>
                    <a:p>
                      <a:r>
                        <a:rPr lang="en-US" sz="1000"/>
                        <a:t>585</a:t>
                      </a:r>
                    </a:p>
                  </a:txBody>
                  <a:tcPr/>
                </a:tc>
                <a:tc>
                  <a:txBody>
                    <a:bodyPr/>
                    <a:lstStyle/>
                    <a:p>
                      <a:r>
                        <a:rPr lang="en-US" sz="1000"/>
                        <a:t>109327</a:t>
                      </a:r>
                    </a:p>
                  </a:txBody>
                  <a:tcPr/>
                </a:tc>
                <a:tc>
                  <a:txBody>
                    <a:bodyPr/>
                    <a:lstStyle/>
                    <a:p>
                      <a:r>
                        <a:rPr lang="en-US" sz="1000"/>
                        <a:t>23631</a:t>
                      </a:r>
                    </a:p>
                  </a:txBody>
                  <a:tcPr/>
                </a:tc>
                <a:tc>
                  <a:txBody>
                    <a:bodyPr/>
                    <a:lstStyle/>
                    <a:p>
                      <a:r>
                        <a:rPr lang="en-US" sz="1000"/>
                        <a:t>17768</a:t>
                      </a:r>
                    </a:p>
                  </a:txBody>
                  <a:tcPr/>
                </a:tc>
                <a:tc>
                  <a:txBody>
                    <a:bodyPr/>
                    <a:lstStyle/>
                    <a:p>
                      <a:r>
                        <a:rPr lang="en-US" sz="1000"/>
                        <a:t>109405</a:t>
                      </a:r>
                    </a:p>
                  </a:txBody>
                  <a:tcPr/>
                </a:tc>
                <a:extLst>
                  <a:ext uri="{0D108BD9-81ED-4DB2-BD59-A6C34878D82A}">
                    <a16:rowId xmlns:a16="http://schemas.microsoft.com/office/drawing/2014/main" val="624616585"/>
                  </a:ext>
                </a:extLst>
              </a:tr>
            </a:tbl>
          </a:graphicData>
        </a:graphic>
      </p:graphicFrame>
      <p:sp>
        <p:nvSpPr>
          <p:cNvPr id="4" name="Text Placeholder 3">
            <a:extLst>
              <a:ext uri="{FF2B5EF4-FFF2-40B4-BE49-F238E27FC236}">
                <a16:creationId xmlns:a16="http://schemas.microsoft.com/office/drawing/2014/main" id="{77A1D6B6-3013-4766-9961-FAC034303E8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889415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58A06-4172-4CA3-A992-BD603E9B41A7}"/>
              </a:ext>
            </a:extLst>
          </p:cNvPr>
          <p:cNvSpPr>
            <a:spLocks noGrp="1"/>
          </p:cNvSpPr>
          <p:nvPr>
            <p:ph type="title"/>
          </p:nvPr>
        </p:nvSpPr>
        <p:spPr/>
        <p:txBody>
          <a:bodyPr/>
          <a:lstStyle/>
          <a:p>
            <a:r>
              <a:rPr lang="de-DE"/>
              <a:t>Facebook Profil - Fans | Treckerfahrer dürfen das</a:t>
            </a:r>
            <a:endParaRPr lang="en-US"/>
          </a:p>
        </p:txBody>
      </p:sp>
      <p:graphicFrame>
        <p:nvGraphicFramePr>
          <p:cNvPr id="6" name="Chart Placeholder 5">
            <a:extLst>
              <a:ext uri="{FF2B5EF4-FFF2-40B4-BE49-F238E27FC236}">
                <a16:creationId xmlns:a16="http://schemas.microsoft.com/office/drawing/2014/main" id="{64E9ECF4-1D12-4838-9312-D3E5CFC48EE0}"/>
              </a:ext>
            </a:extLst>
          </p:cNvPr>
          <p:cNvGraphicFramePr>
            <a:graphicFrameLocks noGrp="1"/>
          </p:cNvGraphicFramePr>
          <p:nvPr>
            <p:ph type="chart" sz="quarter" idx="13"/>
            <p:extLst>
              <p:ext uri="{D42A27DB-BD31-4B8C-83A1-F6EECF244321}">
                <p14:modId xmlns:p14="http://schemas.microsoft.com/office/powerpoint/2010/main" val="336607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C00B3A-8E74-4F97-A0BB-B86362D252F5}"/>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B8AFE5BE-9E97-47EC-9DCA-30D040971C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9822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1CC12-4C89-4438-886A-7675A8F9493F}"/>
              </a:ext>
            </a:extLst>
          </p:cNvPr>
          <p:cNvSpPr>
            <a:spLocks noGrp="1"/>
          </p:cNvSpPr>
          <p:nvPr>
            <p:ph type="title"/>
          </p:nvPr>
        </p:nvSpPr>
        <p:spPr/>
        <p:txBody>
          <a:bodyPr/>
          <a:lstStyle/>
          <a:p>
            <a:r>
              <a:rPr lang="de-DE"/>
              <a:t>Facebook 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D3041675-BEE8-4AE3-A706-BC1468972AC3}"/>
              </a:ext>
            </a:extLst>
          </p:cNvPr>
          <p:cNvGraphicFramePr>
            <a:graphicFrameLocks noGrp="1"/>
          </p:cNvGraphicFramePr>
          <p:nvPr>
            <p:ph type="chart" sz="quarter" idx="13"/>
            <p:extLst>
              <p:ext uri="{D42A27DB-BD31-4B8C-83A1-F6EECF244321}">
                <p14:modId xmlns:p14="http://schemas.microsoft.com/office/powerpoint/2010/main" val="3532621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4AA4CB-9B6C-4C80-A336-2BA944DEB5E6}"/>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0838AA98-EC5E-4E1C-8FF5-27A2505313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0565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0AD2B-D484-48E1-BB0E-44DCA101FC95}"/>
              </a:ext>
            </a:extLst>
          </p:cNvPr>
          <p:cNvSpPr>
            <a:spLocks noGrp="1"/>
          </p:cNvSpPr>
          <p:nvPr>
            <p:ph type="title"/>
          </p:nvPr>
        </p:nvSpPr>
        <p:spPr/>
        <p:txBody>
          <a:bodyPr/>
          <a:lstStyle/>
          <a:p>
            <a:r>
              <a:rPr lang="de-DE"/>
              <a:t>Facebook Profil - Aktive Nutzer | Treckerfahrer dürfen das</a:t>
            </a:r>
            <a:endParaRPr lang="en-US"/>
          </a:p>
        </p:txBody>
      </p:sp>
      <p:graphicFrame>
        <p:nvGraphicFramePr>
          <p:cNvPr id="6" name="Chart Placeholder 5">
            <a:extLst>
              <a:ext uri="{FF2B5EF4-FFF2-40B4-BE49-F238E27FC236}">
                <a16:creationId xmlns:a16="http://schemas.microsoft.com/office/drawing/2014/main" id="{0DC420FE-A56E-4759-8809-1B9CBDE54567}"/>
              </a:ext>
            </a:extLst>
          </p:cNvPr>
          <p:cNvGraphicFramePr>
            <a:graphicFrameLocks noGrp="1"/>
          </p:cNvGraphicFramePr>
          <p:nvPr>
            <p:ph type="chart" sz="quarter" idx="13"/>
            <p:extLst>
              <p:ext uri="{D42A27DB-BD31-4B8C-83A1-F6EECF244321}">
                <p14:modId xmlns:p14="http://schemas.microsoft.com/office/powerpoint/2010/main" val="2071369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218B8A-6460-45E0-8598-B6A20C65FBB1}"/>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56AF6CA5-2D56-4D27-9632-C895960D26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6129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C6E11-AEAC-4E1E-B4F6-8670A7AF3AFA}"/>
              </a:ext>
            </a:extLst>
          </p:cNvPr>
          <p:cNvSpPr>
            <a:spLocks noGrp="1"/>
          </p:cNvSpPr>
          <p:nvPr>
            <p:ph type="title"/>
          </p:nvPr>
        </p:nvSpPr>
        <p:spPr/>
        <p:txBody>
          <a:bodyPr/>
          <a:lstStyle/>
          <a:p>
            <a:r>
              <a:rPr lang="de-DE"/>
              <a:t>Facebook 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DC19D976-2DA8-4883-AB13-5E6AABA56536}"/>
              </a:ext>
            </a:extLst>
          </p:cNvPr>
          <p:cNvGraphicFramePr>
            <a:graphicFrameLocks noGrp="1"/>
          </p:cNvGraphicFramePr>
          <p:nvPr>
            <p:ph type="chart" sz="quarter" idx="13"/>
            <p:extLst>
              <p:ext uri="{D42A27DB-BD31-4B8C-83A1-F6EECF244321}">
                <p14:modId xmlns:p14="http://schemas.microsoft.com/office/powerpoint/2010/main" val="24548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471C6F-16F2-4984-8D12-CF7E80943CA3}"/>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D847A167-5C02-4747-BCF6-F86ED377C7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3029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C75F6-191A-4C9A-88E3-0FEA534F898B}"/>
              </a:ext>
            </a:extLst>
          </p:cNvPr>
          <p:cNvSpPr>
            <a:spLocks noGrp="1"/>
          </p:cNvSpPr>
          <p:nvPr>
            <p:ph type="title"/>
          </p:nvPr>
        </p:nvSpPr>
        <p:spPr/>
        <p:txBody>
          <a:bodyPr/>
          <a:lstStyle/>
          <a:p>
            <a:r>
              <a:rPr lang="de-DE"/>
              <a:t>Facebook 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1B4A42D2-93B2-45EC-9DD4-AFA4B8E3AC14}"/>
              </a:ext>
            </a:extLst>
          </p:cNvPr>
          <p:cNvGraphicFramePr>
            <a:graphicFrameLocks noGrp="1"/>
          </p:cNvGraphicFramePr>
          <p:nvPr>
            <p:ph type="tbl" sz="quarter" idx="13"/>
            <p:extLst>
              <p:ext uri="{D42A27DB-BD31-4B8C-83A1-F6EECF244321}">
                <p14:modId xmlns:p14="http://schemas.microsoft.com/office/powerpoint/2010/main" val="324622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6734854"/>
                    </a:ext>
                  </a:extLst>
                </a:gridCol>
                <a:gridCol w="1645920">
                  <a:extLst>
                    <a:ext uri="{9D8B030D-6E8A-4147-A177-3AD203B41FA5}">
                      <a16:colId xmlns:a16="http://schemas.microsoft.com/office/drawing/2014/main" val="3253537597"/>
                    </a:ext>
                  </a:extLst>
                </a:gridCol>
                <a:gridCol w="1234440">
                  <a:extLst>
                    <a:ext uri="{9D8B030D-6E8A-4147-A177-3AD203B41FA5}">
                      <a16:colId xmlns:a16="http://schemas.microsoft.com/office/drawing/2014/main" val="716639956"/>
                    </a:ext>
                  </a:extLst>
                </a:gridCol>
                <a:gridCol w="1234440">
                  <a:extLst>
                    <a:ext uri="{9D8B030D-6E8A-4147-A177-3AD203B41FA5}">
                      <a16:colId xmlns:a16="http://schemas.microsoft.com/office/drawing/2014/main" val="1230833789"/>
                    </a:ext>
                  </a:extLst>
                </a:gridCol>
                <a:gridCol w="1234440">
                  <a:extLst>
                    <a:ext uri="{9D8B030D-6E8A-4147-A177-3AD203B41FA5}">
                      <a16:colId xmlns:a16="http://schemas.microsoft.com/office/drawing/2014/main" val="2895026813"/>
                    </a:ext>
                  </a:extLst>
                </a:gridCol>
                <a:gridCol w="1234440">
                  <a:extLst>
                    <a:ext uri="{9D8B030D-6E8A-4147-A177-3AD203B41FA5}">
                      <a16:colId xmlns:a16="http://schemas.microsoft.com/office/drawing/2014/main" val="1679173614"/>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299695161"/>
                  </a:ext>
                </a:extLst>
              </a:tr>
              <a:tr h="370840">
                <a:tc>
                  <a:txBody>
                    <a:bodyPr/>
                    <a:lstStyle/>
                    <a:p>
                      <a:r>
                        <a:rPr lang="en-US" sz="1000"/>
                        <a:t>Treckerfahrer dürfen das</a:t>
                      </a:r>
                    </a:p>
                  </a:txBody>
                  <a:tcPr/>
                </a:tc>
                <a:tc>
                  <a:txBody>
                    <a:bodyPr/>
                    <a:lstStyle/>
                    <a:p>
                      <a:r>
                        <a:rPr lang="en-US" sz="1000"/>
                        <a:t>48605</a:t>
                      </a:r>
                    </a:p>
                  </a:txBody>
                  <a:tcPr/>
                </a:tc>
                <a:tc>
                  <a:txBody>
                    <a:bodyPr/>
                    <a:lstStyle/>
                    <a:p>
                      <a:r>
                        <a:rPr lang="en-US" sz="1000"/>
                        <a:t>18734</a:t>
                      </a:r>
                    </a:p>
                  </a:txBody>
                  <a:tcPr/>
                </a:tc>
                <a:tc>
                  <a:txBody>
                    <a:bodyPr/>
                    <a:lstStyle/>
                    <a:p>
                      <a:r>
                        <a:rPr lang="en-US" sz="1000"/>
                        <a:t>0</a:t>
                      </a:r>
                    </a:p>
                  </a:txBody>
                  <a:tcPr/>
                </a:tc>
                <a:tc>
                  <a:txBody>
                    <a:bodyPr/>
                    <a:lstStyle/>
                    <a:p>
                      <a:r>
                        <a:rPr lang="en-US" sz="1000"/>
                        <a:t>30998</a:t>
                      </a:r>
                    </a:p>
                  </a:txBody>
                  <a:tcPr/>
                </a:tc>
                <a:tc>
                  <a:txBody>
                    <a:bodyPr/>
                    <a:lstStyle/>
                    <a:p>
                      <a:r>
                        <a:rPr lang="en-US" sz="1000"/>
                        <a:t>48605</a:t>
                      </a:r>
                    </a:p>
                  </a:txBody>
                  <a:tcPr/>
                </a:tc>
                <a:extLst>
                  <a:ext uri="{0D108BD9-81ED-4DB2-BD59-A6C34878D82A}">
                    <a16:rowId xmlns:a16="http://schemas.microsoft.com/office/drawing/2014/main" val="1641495390"/>
                  </a:ext>
                </a:extLst>
              </a:tr>
            </a:tbl>
          </a:graphicData>
        </a:graphic>
      </p:graphicFrame>
      <p:sp>
        <p:nvSpPr>
          <p:cNvPr id="4" name="Text Placeholder 3">
            <a:extLst>
              <a:ext uri="{FF2B5EF4-FFF2-40B4-BE49-F238E27FC236}">
                <a16:creationId xmlns:a16="http://schemas.microsoft.com/office/drawing/2014/main" id="{2F30EC2F-FF12-4602-AA20-64EFF8D9C60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39088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4EFC3-B3B3-4FF4-B630-6F28462369FF}"/>
              </a:ext>
            </a:extLst>
          </p:cNvPr>
          <p:cNvSpPr>
            <a:spLocks noGrp="1"/>
          </p:cNvSpPr>
          <p:nvPr>
            <p:ph type="title"/>
          </p:nvPr>
        </p:nvSpPr>
        <p:spPr/>
        <p:txBody>
          <a:bodyPr/>
          <a:lstStyle/>
          <a:p>
            <a:r>
              <a:rPr lang="de-DE"/>
              <a:t>Facebook 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964BDCDD-2345-461D-B304-C1D30624F66A}"/>
              </a:ext>
            </a:extLst>
          </p:cNvPr>
          <p:cNvGraphicFramePr>
            <a:graphicFrameLocks noGrp="1"/>
          </p:cNvGraphicFramePr>
          <p:nvPr>
            <p:ph type="chart" sz="quarter" idx="13"/>
            <p:extLst>
              <p:ext uri="{D42A27DB-BD31-4B8C-83A1-F6EECF244321}">
                <p14:modId xmlns:p14="http://schemas.microsoft.com/office/powerpoint/2010/main" val="2255960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412C05-8DCE-4A5C-AE40-8F784BC93F08}"/>
              </a:ext>
            </a:extLst>
          </p:cNvPr>
          <p:cNvSpPr>
            <a:spLocks noGrp="1"/>
          </p:cNvSpPr>
          <p:nvPr>
            <p:ph type="body" sz="quarter" idx="14"/>
          </p:nvPr>
        </p:nvSpPr>
        <p:spPr/>
        <p:txBody>
          <a:bodyPr/>
          <a:lstStyle/>
          <a:p>
            <a:r>
              <a:rPr lang="en-US"/>
              <a:t>01.01.2018 - 31.01.2019</a:t>
            </a:r>
          </a:p>
        </p:txBody>
      </p:sp>
      <p:sp>
        <p:nvSpPr>
          <p:cNvPr id="5" name="Footer Placeholder 4">
            <a:extLst>
              <a:ext uri="{FF2B5EF4-FFF2-40B4-BE49-F238E27FC236}">
                <a16:creationId xmlns:a16="http://schemas.microsoft.com/office/drawing/2014/main" id="{FFDA47F4-84DB-41E0-9ACB-23BF4CA4E8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0794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A033-80B1-45F9-B62E-1C66EC1CE479}"/>
              </a:ext>
            </a:extLst>
          </p:cNvPr>
          <p:cNvSpPr>
            <a:spLocks noGrp="1"/>
          </p:cNvSpPr>
          <p:nvPr>
            <p:ph type="title"/>
          </p:nvPr>
        </p:nvSpPr>
        <p:spPr/>
        <p:txBody>
          <a:bodyPr/>
          <a:lstStyle/>
          <a:p>
            <a:r>
              <a:rPr lang="de-DE"/>
              <a:t>Facebook 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C06FFD67-DCAA-427A-8909-E379A6B38279}"/>
              </a:ext>
            </a:extLst>
          </p:cNvPr>
          <p:cNvGraphicFramePr>
            <a:graphicFrameLocks noGrp="1"/>
          </p:cNvGraphicFramePr>
          <p:nvPr>
            <p:ph type="tbl" sz="quarter" idx="13"/>
            <p:extLst>
              <p:ext uri="{D42A27DB-BD31-4B8C-83A1-F6EECF244321}">
                <p14:modId xmlns:p14="http://schemas.microsoft.com/office/powerpoint/2010/main" val="1997438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7869231"/>
                    </a:ext>
                  </a:extLst>
                </a:gridCol>
                <a:gridCol w="1234440">
                  <a:extLst>
                    <a:ext uri="{9D8B030D-6E8A-4147-A177-3AD203B41FA5}">
                      <a16:colId xmlns:a16="http://schemas.microsoft.com/office/drawing/2014/main" val="3909310027"/>
                    </a:ext>
                  </a:extLst>
                </a:gridCol>
                <a:gridCol w="822960">
                  <a:extLst>
                    <a:ext uri="{9D8B030D-6E8A-4147-A177-3AD203B41FA5}">
                      <a16:colId xmlns:a16="http://schemas.microsoft.com/office/drawing/2014/main" val="4226135589"/>
                    </a:ext>
                  </a:extLst>
                </a:gridCol>
                <a:gridCol w="822960">
                  <a:extLst>
                    <a:ext uri="{9D8B030D-6E8A-4147-A177-3AD203B41FA5}">
                      <a16:colId xmlns:a16="http://schemas.microsoft.com/office/drawing/2014/main" val="1959105747"/>
                    </a:ext>
                  </a:extLst>
                </a:gridCol>
                <a:gridCol w="822960">
                  <a:extLst>
                    <a:ext uri="{9D8B030D-6E8A-4147-A177-3AD203B41FA5}">
                      <a16:colId xmlns:a16="http://schemas.microsoft.com/office/drawing/2014/main" val="3396298594"/>
                    </a:ext>
                  </a:extLst>
                </a:gridCol>
                <a:gridCol w="822960">
                  <a:extLst>
                    <a:ext uri="{9D8B030D-6E8A-4147-A177-3AD203B41FA5}">
                      <a16:colId xmlns:a16="http://schemas.microsoft.com/office/drawing/2014/main" val="891118736"/>
                    </a:ext>
                  </a:extLst>
                </a:gridCol>
                <a:gridCol w="822960">
                  <a:extLst>
                    <a:ext uri="{9D8B030D-6E8A-4147-A177-3AD203B41FA5}">
                      <a16:colId xmlns:a16="http://schemas.microsoft.com/office/drawing/2014/main" val="2617460703"/>
                    </a:ext>
                  </a:extLst>
                </a:gridCol>
                <a:gridCol w="822960">
                  <a:extLst>
                    <a:ext uri="{9D8B030D-6E8A-4147-A177-3AD203B41FA5}">
                      <a16:colId xmlns:a16="http://schemas.microsoft.com/office/drawing/2014/main" val="223884393"/>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943186888"/>
                  </a:ext>
                </a:extLst>
              </a:tr>
              <a:tr h="370840">
                <a:tc>
                  <a:txBody>
                    <a:bodyPr/>
                    <a:lstStyle/>
                    <a:p>
                      <a:r>
                        <a:rPr lang="en-US" sz="1000"/>
                        <a:t>Treckerfahrer dürfen das</a:t>
                      </a:r>
                    </a:p>
                  </a:txBody>
                  <a:tcPr/>
                </a:tc>
                <a:tc>
                  <a:txBody>
                    <a:bodyPr/>
                    <a:lstStyle/>
                    <a:p>
                      <a:r>
                        <a:rPr lang="en-US" sz="1000"/>
                        <a:t>585</a:t>
                      </a:r>
                    </a:p>
                  </a:txBody>
                  <a:tcPr/>
                </a:tc>
                <a:tc>
                  <a:txBody>
                    <a:bodyPr/>
                    <a:lstStyle/>
                    <a:p>
                      <a:r>
                        <a:rPr lang="en-US" sz="1000"/>
                        <a:t>249</a:t>
                      </a:r>
                    </a:p>
                  </a:txBody>
                  <a:tcPr/>
                </a:tc>
                <a:tc>
                  <a:txBody>
                    <a:bodyPr/>
                    <a:lstStyle/>
                    <a:p>
                      <a:r>
                        <a:rPr lang="en-US" sz="1000"/>
                        <a:t>317</a:t>
                      </a:r>
                    </a:p>
                  </a:txBody>
                  <a:tcPr/>
                </a:tc>
                <a:tc>
                  <a:txBody>
                    <a:bodyPr/>
                    <a:lstStyle/>
                    <a:p>
                      <a:r>
                        <a:rPr lang="en-US" sz="1000"/>
                        <a:t>2</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561841798"/>
                  </a:ext>
                </a:extLst>
              </a:tr>
            </a:tbl>
          </a:graphicData>
        </a:graphic>
      </p:graphicFrame>
      <p:sp>
        <p:nvSpPr>
          <p:cNvPr id="4" name="Text Placeholder 3">
            <a:extLst>
              <a:ext uri="{FF2B5EF4-FFF2-40B4-BE49-F238E27FC236}">
                <a16:creationId xmlns:a16="http://schemas.microsoft.com/office/drawing/2014/main" id="{E81B2842-FD76-4CF5-8D67-4D26385E3EA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128136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1C4CA-2D20-4F43-B4A0-1E9BBCE086D4}"/>
              </a:ext>
            </a:extLst>
          </p:cNvPr>
          <p:cNvSpPr>
            <a:spLocks noGrp="1"/>
          </p:cNvSpPr>
          <p:nvPr>
            <p:ph type="title"/>
          </p:nvPr>
        </p:nvSpPr>
        <p:spPr/>
        <p:txBody>
          <a:bodyPr/>
          <a:lstStyle/>
          <a:p>
            <a:r>
              <a:rPr lang="de-DE"/>
              <a:t>Facebook Eigene Posts - Shares - Export | Treckerfahrer dürfen das</a:t>
            </a:r>
            <a:endParaRPr lang="en-US"/>
          </a:p>
        </p:txBody>
      </p:sp>
      <p:graphicFrame>
        <p:nvGraphicFramePr>
          <p:cNvPr id="5" name="Table Placeholder 4">
            <a:extLst>
              <a:ext uri="{FF2B5EF4-FFF2-40B4-BE49-F238E27FC236}">
                <a16:creationId xmlns:a16="http://schemas.microsoft.com/office/drawing/2014/main" id="{7CBA3027-0F1E-434B-91B3-678A7F98AF88}"/>
              </a:ext>
            </a:extLst>
          </p:cNvPr>
          <p:cNvGraphicFramePr>
            <a:graphicFrameLocks noGrp="1"/>
          </p:cNvGraphicFramePr>
          <p:nvPr>
            <p:ph type="tbl" sz="quarter" idx="13"/>
            <p:extLst>
              <p:ext uri="{D42A27DB-BD31-4B8C-83A1-F6EECF244321}">
                <p14:modId xmlns:p14="http://schemas.microsoft.com/office/powerpoint/2010/main" val="2101627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5306282"/>
                    </a:ext>
                  </a:extLst>
                </a:gridCol>
                <a:gridCol w="822960">
                  <a:extLst>
                    <a:ext uri="{9D8B030D-6E8A-4147-A177-3AD203B41FA5}">
                      <a16:colId xmlns:a16="http://schemas.microsoft.com/office/drawing/2014/main" val="3956717483"/>
                    </a:ext>
                  </a:extLst>
                </a:gridCol>
                <a:gridCol w="822960">
                  <a:extLst>
                    <a:ext uri="{9D8B030D-6E8A-4147-A177-3AD203B41FA5}">
                      <a16:colId xmlns:a16="http://schemas.microsoft.com/office/drawing/2014/main" val="3106356031"/>
                    </a:ext>
                  </a:extLst>
                </a:gridCol>
                <a:gridCol w="822960">
                  <a:extLst>
                    <a:ext uri="{9D8B030D-6E8A-4147-A177-3AD203B41FA5}">
                      <a16:colId xmlns:a16="http://schemas.microsoft.com/office/drawing/2014/main" val="746752511"/>
                    </a:ext>
                  </a:extLst>
                </a:gridCol>
                <a:gridCol w="822960">
                  <a:extLst>
                    <a:ext uri="{9D8B030D-6E8A-4147-A177-3AD203B41FA5}">
                      <a16:colId xmlns:a16="http://schemas.microsoft.com/office/drawing/2014/main" val="3272539333"/>
                    </a:ext>
                  </a:extLst>
                </a:gridCol>
                <a:gridCol w="822960">
                  <a:extLst>
                    <a:ext uri="{9D8B030D-6E8A-4147-A177-3AD203B41FA5}">
                      <a16:colId xmlns:a16="http://schemas.microsoft.com/office/drawing/2014/main" val="1219960678"/>
                    </a:ext>
                  </a:extLst>
                </a:gridCol>
                <a:gridCol w="822960">
                  <a:extLst>
                    <a:ext uri="{9D8B030D-6E8A-4147-A177-3AD203B41FA5}">
                      <a16:colId xmlns:a16="http://schemas.microsoft.com/office/drawing/2014/main" val="2939148818"/>
                    </a:ext>
                  </a:extLst>
                </a:gridCol>
                <a:gridCol w="822960">
                  <a:extLst>
                    <a:ext uri="{9D8B030D-6E8A-4147-A177-3AD203B41FA5}">
                      <a16:colId xmlns:a16="http://schemas.microsoft.com/office/drawing/2014/main" val="1290197984"/>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19907289"/>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1678</a:t>
                      </a:r>
                    </a:p>
                  </a:txBody>
                  <a:tcPr/>
                </a:tc>
                <a:tc>
                  <a:txBody>
                    <a:bodyPr/>
                    <a:lstStyle/>
                    <a:p>
                      <a:r>
                        <a:rPr lang="en-US" sz="1000"/>
                        <a:t>1022</a:t>
                      </a:r>
                    </a:p>
                  </a:txBody>
                  <a:tcPr/>
                </a:tc>
                <a:tc>
                  <a:txBody>
                    <a:bodyPr/>
                    <a:lstStyle/>
                    <a:p>
                      <a:r>
                        <a:rPr lang="en-US" sz="1000"/>
                        <a:t>3229</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84880030"/>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1380</a:t>
                      </a:r>
                    </a:p>
                  </a:txBody>
                  <a:tcPr/>
                </a:tc>
                <a:tc>
                  <a:txBody>
                    <a:bodyPr/>
                    <a:lstStyle/>
                    <a:p>
                      <a:r>
                        <a:rPr lang="en-US" sz="1000"/>
                        <a:t>782</a:t>
                      </a:r>
                    </a:p>
                  </a:txBody>
                  <a:tcPr/>
                </a:tc>
                <a:tc>
                  <a:txBody>
                    <a:bodyPr/>
                    <a:lstStyle/>
                    <a:p>
                      <a:r>
                        <a:rPr lang="en-US" sz="1000"/>
                        <a:t>1114</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1172634215"/>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1195</a:t>
                      </a:r>
                    </a:p>
                  </a:txBody>
                  <a:tcPr/>
                </a:tc>
                <a:tc>
                  <a:txBody>
                    <a:bodyPr/>
                    <a:lstStyle/>
                    <a:p>
                      <a:r>
                        <a:rPr lang="en-US" sz="1000"/>
                        <a:t>1205</a:t>
                      </a:r>
                    </a:p>
                  </a:txBody>
                  <a:tcPr/>
                </a:tc>
                <a:tc>
                  <a:txBody>
                    <a:bodyPr/>
                    <a:lstStyle/>
                    <a:p>
                      <a:r>
                        <a:rPr lang="en-US" sz="1000"/>
                        <a:t>779</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1618024958"/>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733</a:t>
                      </a:r>
                    </a:p>
                  </a:txBody>
                  <a:tcPr/>
                </a:tc>
                <a:tc>
                  <a:txBody>
                    <a:bodyPr/>
                    <a:lstStyle/>
                    <a:p>
                      <a:r>
                        <a:rPr lang="en-US" sz="1000"/>
                        <a:t>728</a:t>
                      </a:r>
                    </a:p>
                  </a:txBody>
                  <a:tcPr/>
                </a:tc>
                <a:tc>
                  <a:txBody>
                    <a:bodyPr/>
                    <a:lstStyle/>
                    <a:p>
                      <a:r>
                        <a:rPr lang="en-US" sz="1000"/>
                        <a:t>400</a:t>
                      </a:r>
                    </a:p>
                  </a:txBody>
                  <a:tcPr/>
                </a:tc>
                <a:tc>
                  <a:txBody>
                    <a:bodyPr/>
                    <a:lstStyle/>
                    <a:p>
                      <a:r>
                        <a:rPr lang="en-US" sz="1000"/>
                        <a:t>1861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68120542"/>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707</a:t>
                      </a:r>
                    </a:p>
                  </a:txBody>
                  <a:tcPr/>
                </a:tc>
                <a:tc>
                  <a:txBody>
                    <a:bodyPr/>
                    <a:lstStyle/>
                    <a:p>
                      <a:r>
                        <a:rPr lang="en-US" sz="1000"/>
                        <a:t>2335</a:t>
                      </a:r>
                    </a:p>
                  </a:txBody>
                  <a:tcPr/>
                </a:tc>
                <a:tc>
                  <a:txBody>
                    <a:bodyPr/>
                    <a:lstStyle/>
                    <a:p>
                      <a:r>
                        <a:rPr lang="en-US" sz="1000"/>
                        <a:t>731</a:t>
                      </a:r>
                    </a:p>
                  </a:txBody>
                  <a:tcPr/>
                </a:tc>
                <a:tc>
                  <a:txBody>
                    <a:bodyPr/>
                    <a:lstStyle/>
                    <a:p>
                      <a:r>
                        <a:rPr lang="en-US" sz="1000"/>
                        <a:t>3773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26055267"/>
                  </a:ext>
                </a:extLst>
              </a:tr>
            </a:tbl>
          </a:graphicData>
        </a:graphic>
      </p:graphicFrame>
      <p:sp>
        <p:nvSpPr>
          <p:cNvPr id="4" name="Text Placeholder 3">
            <a:extLst>
              <a:ext uri="{FF2B5EF4-FFF2-40B4-BE49-F238E27FC236}">
                <a16:creationId xmlns:a16="http://schemas.microsoft.com/office/drawing/2014/main" id="{57141780-D339-4B2C-9195-6498B9CE9F2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748933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34B2F-7DD0-4CB6-B131-F18BF42085A8}"/>
              </a:ext>
            </a:extLst>
          </p:cNvPr>
          <p:cNvSpPr>
            <a:spLocks noGrp="1"/>
          </p:cNvSpPr>
          <p:nvPr>
            <p:ph type="title"/>
          </p:nvPr>
        </p:nvSpPr>
        <p:spPr/>
        <p:txBody>
          <a:bodyPr/>
          <a:lstStyle/>
          <a:p>
            <a:r>
              <a:rPr lang="de-DE"/>
              <a:t>Facebook Eigene Posts - Kommentare - Export | Treckerfahrer dürfen das</a:t>
            </a:r>
            <a:endParaRPr lang="en-US"/>
          </a:p>
        </p:txBody>
      </p:sp>
      <p:graphicFrame>
        <p:nvGraphicFramePr>
          <p:cNvPr id="5" name="Table Placeholder 4">
            <a:extLst>
              <a:ext uri="{FF2B5EF4-FFF2-40B4-BE49-F238E27FC236}">
                <a16:creationId xmlns:a16="http://schemas.microsoft.com/office/drawing/2014/main" id="{C027699C-BB13-4C1C-9A9C-CBC7C7C5439D}"/>
              </a:ext>
            </a:extLst>
          </p:cNvPr>
          <p:cNvGraphicFramePr>
            <a:graphicFrameLocks noGrp="1"/>
          </p:cNvGraphicFramePr>
          <p:nvPr>
            <p:ph type="tbl" sz="quarter" idx="13"/>
            <p:extLst>
              <p:ext uri="{D42A27DB-BD31-4B8C-83A1-F6EECF244321}">
                <p14:modId xmlns:p14="http://schemas.microsoft.com/office/powerpoint/2010/main" val="3341969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0482868"/>
                    </a:ext>
                  </a:extLst>
                </a:gridCol>
                <a:gridCol w="822960">
                  <a:extLst>
                    <a:ext uri="{9D8B030D-6E8A-4147-A177-3AD203B41FA5}">
                      <a16:colId xmlns:a16="http://schemas.microsoft.com/office/drawing/2014/main" val="641308064"/>
                    </a:ext>
                  </a:extLst>
                </a:gridCol>
                <a:gridCol w="822960">
                  <a:extLst>
                    <a:ext uri="{9D8B030D-6E8A-4147-A177-3AD203B41FA5}">
                      <a16:colId xmlns:a16="http://schemas.microsoft.com/office/drawing/2014/main" val="467231127"/>
                    </a:ext>
                  </a:extLst>
                </a:gridCol>
                <a:gridCol w="822960">
                  <a:extLst>
                    <a:ext uri="{9D8B030D-6E8A-4147-A177-3AD203B41FA5}">
                      <a16:colId xmlns:a16="http://schemas.microsoft.com/office/drawing/2014/main" val="3954519604"/>
                    </a:ext>
                  </a:extLst>
                </a:gridCol>
                <a:gridCol w="822960">
                  <a:extLst>
                    <a:ext uri="{9D8B030D-6E8A-4147-A177-3AD203B41FA5}">
                      <a16:colId xmlns:a16="http://schemas.microsoft.com/office/drawing/2014/main" val="494337690"/>
                    </a:ext>
                  </a:extLst>
                </a:gridCol>
                <a:gridCol w="822960">
                  <a:extLst>
                    <a:ext uri="{9D8B030D-6E8A-4147-A177-3AD203B41FA5}">
                      <a16:colId xmlns:a16="http://schemas.microsoft.com/office/drawing/2014/main" val="2126860950"/>
                    </a:ext>
                  </a:extLst>
                </a:gridCol>
                <a:gridCol w="822960">
                  <a:extLst>
                    <a:ext uri="{9D8B030D-6E8A-4147-A177-3AD203B41FA5}">
                      <a16:colId xmlns:a16="http://schemas.microsoft.com/office/drawing/2014/main" val="1928954729"/>
                    </a:ext>
                  </a:extLst>
                </a:gridCol>
                <a:gridCol w="822960">
                  <a:extLst>
                    <a:ext uri="{9D8B030D-6E8A-4147-A177-3AD203B41FA5}">
                      <a16:colId xmlns:a16="http://schemas.microsoft.com/office/drawing/2014/main" val="2004895177"/>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35382474"/>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3229</a:t>
                      </a:r>
                    </a:p>
                  </a:txBody>
                  <a:tcPr/>
                </a:tc>
                <a:tc>
                  <a:txBody>
                    <a:bodyPr/>
                    <a:lstStyle/>
                    <a:p>
                      <a:r>
                        <a:rPr lang="en-US" sz="1000"/>
                        <a:t>1022</a:t>
                      </a:r>
                    </a:p>
                  </a:txBody>
                  <a:tcPr/>
                </a:tc>
                <a:tc>
                  <a:txBody>
                    <a:bodyPr/>
                    <a:lstStyle/>
                    <a:p>
                      <a:r>
                        <a:rPr lang="en-US" sz="1000"/>
                        <a:t>1678</a:t>
                      </a:r>
                    </a:p>
                  </a:txBody>
                  <a:tcPr/>
                </a:tc>
                <a:tc>
                  <a:txBody>
                    <a:bodyPr/>
                    <a:lstStyle/>
                    <a:p>
                      <a:r>
                        <a:rPr lang="en-US" sz="1000"/>
                        <a:t>5929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26346401"/>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3100</a:t>
                      </a:r>
                    </a:p>
                  </a:txBody>
                  <a:tcPr/>
                </a:tc>
                <a:tc>
                  <a:txBody>
                    <a:bodyPr/>
                    <a:lstStyle/>
                    <a:p>
                      <a:r>
                        <a:rPr lang="en-US" sz="1000"/>
                        <a:t>211</a:t>
                      </a:r>
                    </a:p>
                  </a:txBody>
                  <a:tcPr/>
                </a:tc>
                <a:tc>
                  <a:txBody>
                    <a:bodyPr/>
                    <a:lstStyle/>
                    <a:p>
                      <a:r>
                        <a:rPr lang="en-US" sz="1000"/>
                        <a:t>80</a:t>
                      </a:r>
                    </a:p>
                  </a:txBody>
                  <a:tcPr/>
                </a:tc>
                <a:tc>
                  <a:txBody>
                    <a:bodyPr/>
                    <a:lstStyle/>
                    <a:p>
                      <a:r>
                        <a:rPr lang="en-US" sz="1000"/>
                        <a:t>3391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45174603"/>
                  </a:ext>
                </a:extLst>
              </a:tr>
              <a:tr h="370840">
                <a:tc>
                  <a:txBody>
                    <a:bodyPr/>
                    <a:lstStyle/>
                    <a:p>
                      <a:r>
                        <a:rPr lang="de-DE" sz="1000" b="1"/>
                        <a:t> Treckerfahrer dürfen das - 2018-01-06 14:00:00 </a:t>
                      </a:r>
                      <a:r>
                        <a:rPr lang="de-DE" sz="1000"/>
                        <a:t> 
 Fußball- und Treckerfreunde, passt das zusammen? - Die Antwort am 10.1.18 um 21:00 Uhr im NDR Fernsehen!</a:t>
                      </a:r>
                      <a:endParaRPr lang="en-US" sz="1000"/>
                    </a:p>
                  </a:txBody>
                  <a:tcPr/>
                </a:tc>
                <a:tc>
                  <a:txBody>
                    <a:bodyPr/>
                    <a:lstStyle/>
                    <a:p>
                      <a:r>
                        <a:rPr lang="en-US" sz="1000"/>
                        <a:t>1114</a:t>
                      </a:r>
                    </a:p>
                  </a:txBody>
                  <a:tcPr/>
                </a:tc>
                <a:tc>
                  <a:txBody>
                    <a:bodyPr/>
                    <a:lstStyle/>
                    <a:p>
                      <a:r>
                        <a:rPr lang="en-US" sz="1000"/>
                        <a:t>782</a:t>
                      </a:r>
                    </a:p>
                  </a:txBody>
                  <a:tcPr/>
                </a:tc>
                <a:tc>
                  <a:txBody>
                    <a:bodyPr/>
                    <a:lstStyle/>
                    <a:p>
                      <a:r>
                        <a:rPr lang="en-US" sz="1000"/>
                        <a:t>1380</a:t>
                      </a:r>
                    </a:p>
                  </a:txBody>
                  <a:tcPr/>
                </a:tc>
                <a:tc>
                  <a:txBody>
                    <a:bodyPr/>
                    <a:lstStyle/>
                    <a:p>
                      <a:r>
                        <a:rPr lang="en-US" sz="1000"/>
                        <a:t>3276</a:t>
                      </a:r>
                    </a:p>
                  </a:txBody>
                  <a:tcPr/>
                </a:tc>
                <a:tc>
                  <a:txBody>
                    <a:bodyPr/>
                    <a:lstStyle/>
                    <a:p>
                      <a:r>
                        <a:rPr lang="en-US" sz="1000"/>
                        <a:t>Video</a:t>
                      </a:r>
                    </a:p>
                  </a:txBody>
                  <a:tcPr/>
                </a:tc>
                <a:tc>
                  <a:txBody>
                    <a:bodyPr/>
                    <a:lstStyle/>
                    <a:p>
                      <a:r>
                        <a:rPr lang="en-US" sz="1000"/>
                        <a:t>Yes</a:t>
                      </a:r>
                    </a:p>
                  </a:txBody>
                  <a:tcPr/>
                </a:tc>
                <a:tc>
                  <a:txBody>
                    <a:bodyPr/>
                    <a:lstStyle/>
                    <a:p>
                      <a:r>
                        <a:rPr lang="en-US" sz="1000"/>
                        <a:t>10.01.2018 22:00:00</a:t>
                      </a:r>
                    </a:p>
                  </a:txBody>
                  <a:tcPr/>
                </a:tc>
                <a:extLst>
                  <a:ext uri="{0D108BD9-81ED-4DB2-BD59-A6C34878D82A}">
                    <a16:rowId xmlns:a16="http://schemas.microsoft.com/office/drawing/2014/main" val="1348676772"/>
                  </a:ext>
                </a:extLst>
              </a:tr>
              <a:tr h="370840">
                <a:tc>
                  <a:txBody>
                    <a:bodyPr/>
                    <a:lstStyle/>
                    <a:p>
                      <a:r>
                        <a:rPr lang="de-DE" sz="1000" b="1"/>
                        <a:t> Treckerfahrer dürfen das - 2018-12-28 18:00:01 </a:t>
                      </a:r>
                      <a:r>
                        <a:rPr lang="de-DE" sz="1000"/>
                        <a:t> 
 Ihr sprecht kein Deutz...? Unfassbar 😳 🚜💨 👨🏼‍🌾 Vielen Dank an Freddy&amp;Jakob</a:t>
                      </a:r>
                      <a:endParaRPr lang="en-US" sz="1000"/>
                    </a:p>
                  </a:txBody>
                  <a:tcPr/>
                </a:tc>
                <a:tc>
                  <a:txBody>
                    <a:bodyPr/>
                    <a:lstStyle/>
                    <a:p>
                      <a:r>
                        <a:rPr lang="en-US" sz="1000"/>
                        <a:t>976</a:t>
                      </a:r>
                    </a:p>
                  </a:txBody>
                  <a:tcPr/>
                </a:tc>
                <a:tc>
                  <a:txBody>
                    <a:bodyPr/>
                    <a:lstStyle/>
                    <a:p>
                      <a:r>
                        <a:rPr lang="en-US" sz="1000"/>
                        <a:t>787</a:t>
                      </a:r>
                    </a:p>
                  </a:txBody>
                  <a:tcPr/>
                </a:tc>
                <a:tc>
                  <a:txBody>
                    <a:bodyPr/>
                    <a:lstStyle/>
                    <a:p>
                      <a:r>
                        <a:rPr lang="en-US" sz="1000"/>
                        <a:t>442</a:t>
                      </a:r>
                    </a:p>
                  </a:txBody>
                  <a:tcPr/>
                </a:tc>
                <a:tc>
                  <a:txBody>
                    <a:bodyPr/>
                    <a:lstStyle/>
                    <a:p>
                      <a:r>
                        <a:rPr lang="en-US" sz="1000"/>
                        <a:t>2205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0583755"/>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779</a:t>
                      </a:r>
                    </a:p>
                  </a:txBody>
                  <a:tcPr/>
                </a:tc>
                <a:tc>
                  <a:txBody>
                    <a:bodyPr/>
                    <a:lstStyle/>
                    <a:p>
                      <a:r>
                        <a:rPr lang="en-US" sz="1000"/>
                        <a:t>1205</a:t>
                      </a:r>
                    </a:p>
                  </a:txBody>
                  <a:tcPr/>
                </a:tc>
                <a:tc>
                  <a:txBody>
                    <a:bodyPr/>
                    <a:lstStyle/>
                    <a:p>
                      <a:r>
                        <a:rPr lang="en-US" sz="1000"/>
                        <a:t>1195</a:t>
                      </a:r>
                    </a:p>
                  </a:txBody>
                  <a:tcPr/>
                </a:tc>
                <a:tc>
                  <a:txBody>
                    <a:bodyPr/>
                    <a:lstStyle/>
                    <a:p>
                      <a:r>
                        <a:rPr lang="en-US" sz="1000"/>
                        <a:t>3179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2929684703"/>
                  </a:ext>
                </a:extLst>
              </a:tr>
            </a:tbl>
          </a:graphicData>
        </a:graphic>
      </p:graphicFrame>
      <p:sp>
        <p:nvSpPr>
          <p:cNvPr id="4" name="Text Placeholder 3">
            <a:extLst>
              <a:ext uri="{FF2B5EF4-FFF2-40B4-BE49-F238E27FC236}">
                <a16:creationId xmlns:a16="http://schemas.microsoft.com/office/drawing/2014/main" id="{BBF6B270-9AE3-4060-A294-8DB6651471F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825391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6D13D-6B19-4D33-A155-0E9B9B7E3A38}"/>
              </a:ext>
            </a:extLst>
          </p:cNvPr>
          <p:cNvSpPr>
            <a:spLocks noGrp="1"/>
          </p:cNvSpPr>
          <p:nvPr>
            <p:ph type="title"/>
          </p:nvPr>
        </p:nvSpPr>
        <p:spPr/>
        <p:txBody>
          <a:bodyPr/>
          <a:lstStyle/>
          <a:p>
            <a:r>
              <a:rPr lang="de-DE"/>
              <a:t>Facebook Eigene Posts - Links - Export | Treckerfahrer dürfen das - 1 of 2</a:t>
            </a:r>
            <a:endParaRPr lang="en-US"/>
          </a:p>
        </p:txBody>
      </p:sp>
      <p:graphicFrame>
        <p:nvGraphicFramePr>
          <p:cNvPr id="5" name="Table Placeholder 4">
            <a:extLst>
              <a:ext uri="{FF2B5EF4-FFF2-40B4-BE49-F238E27FC236}">
                <a16:creationId xmlns:a16="http://schemas.microsoft.com/office/drawing/2014/main" id="{4A336311-7B91-424D-A342-B99CA070E3BA}"/>
              </a:ext>
            </a:extLst>
          </p:cNvPr>
          <p:cNvGraphicFramePr>
            <a:graphicFrameLocks noGrp="1"/>
          </p:cNvGraphicFramePr>
          <p:nvPr>
            <p:ph type="tbl" sz="quarter" idx="13"/>
            <p:extLst>
              <p:ext uri="{D42A27DB-BD31-4B8C-83A1-F6EECF244321}">
                <p14:modId xmlns:p14="http://schemas.microsoft.com/office/powerpoint/2010/main" val="2387030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63662353"/>
                    </a:ext>
                  </a:extLst>
                </a:gridCol>
                <a:gridCol w="822960">
                  <a:extLst>
                    <a:ext uri="{9D8B030D-6E8A-4147-A177-3AD203B41FA5}">
                      <a16:colId xmlns:a16="http://schemas.microsoft.com/office/drawing/2014/main" val="848736398"/>
                    </a:ext>
                  </a:extLst>
                </a:gridCol>
                <a:gridCol w="822960">
                  <a:extLst>
                    <a:ext uri="{9D8B030D-6E8A-4147-A177-3AD203B41FA5}">
                      <a16:colId xmlns:a16="http://schemas.microsoft.com/office/drawing/2014/main" val="2465390165"/>
                    </a:ext>
                  </a:extLst>
                </a:gridCol>
                <a:gridCol w="822960">
                  <a:extLst>
                    <a:ext uri="{9D8B030D-6E8A-4147-A177-3AD203B41FA5}">
                      <a16:colId xmlns:a16="http://schemas.microsoft.com/office/drawing/2014/main" val="2009060707"/>
                    </a:ext>
                  </a:extLst>
                </a:gridCol>
                <a:gridCol w="822960">
                  <a:extLst>
                    <a:ext uri="{9D8B030D-6E8A-4147-A177-3AD203B41FA5}">
                      <a16:colId xmlns:a16="http://schemas.microsoft.com/office/drawing/2014/main" val="3669592523"/>
                    </a:ext>
                  </a:extLst>
                </a:gridCol>
                <a:gridCol w="822960">
                  <a:extLst>
                    <a:ext uri="{9D8B030D-6E8A-4147-A177-3AD203B41FA5}">
                      <a16:colId xmlns:a16="http://schemas.microsoft.com/office/drawing/2014/main" val="2370900957"/>
                    </a:ext>
                  </a:extLst>
                </a:gridCol>
                <a:gridCol w="822960">
                  <a:extLst>
                    <a:ext uri="{9D8B030D-6E8A-4147-A177-3AD203B41FA5}">
                      <a16:colId xmlns:a16="http://schemas.microsoft.com/office/drawing/2014/main" val="662080241"/>
                    </a:ext>
                  </a:extLst>
                </a:gridCol>
                <a:gridCol w="822960">
                  <a:extLst>
                    <a:ext uri="{9D8B030D-6E8A-4147-A177-3AD203B41FA5}">
                      <a16:colId xmlns:a16="http://schemas.microsoft.com/office/drawing/2014/main" val="3638348026"/>
                    </a:ext>
                  </a:extLst>
                </a:gridCol>
                <a:gridCol w="822960">
                  <a:extLst>
                    <a:ext uri="{9D8B030D-6E8A-4147-A177-3AD203B41FA5}">
                      <a16:colId xmlns:a16="http://schemas.microsoft.com/office/drawing/2014/main" val="2578028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3041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- 2018-02-01 12:36:53 </a:t>
                      </a:r>
                      <a:r>
                        <a:rPr kumimoji="0" lang="de-DE" sz="1000" b="0" i="0" u="none" strike="noStrike" kern="1200" cap="none" spc="0" normalizeH="0" baseline="0" noProof="0">
                          <a:ln>
                            <a:noFill/>
                          </a:ln>
                          <a:solidFill>
                            <a:prstClr val="black"/>
                          </a:solidFill>
                          <a:effectLst/>
                          <a:uLnTx/>
                          <a:uFillTx/>
                          <a:latin typeface="+mn-lt"/>
                          <a:ea typeface="+mn-ea"/>
                          <a:cs typeface="+mn-cs"/>
                        </a:rPr>
                        <a:t> 
 Moin, Treckerfahrer! Wir suchen Infos zu diesem wilden Gefährt. Weiß einer von Euch mehr darüber?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510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- 2018-10-27 06:44:33 </a:t>
                      </a:r>
                      <a:r>
                        <a:rPr kumimoji="0" lang="de-DE" sz="1000" b="0" i="0" u="none" strike="noStrike" kern="1200" cap="none" spc="0" normalizeH="0" baseline="0" noProof="0">
                          <a:ln>
                            <a:noFill/>
                          </a:ln>
                          <a:solidFill>
                            <a:prstClr val="black"/>
                          </a:solidFill>
                          <a:effectLst/>
                          <a:uLnTx/>
                          <a:uFillTx/>
                          <a:latin typeface="+mn-lt"/>
                          <a:ea typeface="+mn-ea"/>
                          <a:cs typeface="+mn-cs"/>
                        </a:rPr>
                        <a:t> 
 Immer diese neuen EU-Verordnungen...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379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20:14:33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Macht nix: wir haben da mal was vorbereitet!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8580762"/>
                  </a:ext>
                </a:extLst>
              </a:tr>
            </a:tbl>
          </a:graphicData>
        </a:graphic>
      </p:graphicFrame>
      <p:sp>
        <p:nvSpPr>
          <p:cNvPr id="4" name="Text Placeholder 3">
            <a:extLst>
              <a:ext uri="{FF2B5EF4-FFF2-40B4-BE49-F238E27FC236}">
                <a16:creationId xmlns:a16="http://schemas.microsoft.com/office/drawing/2014/main" id="{29F15CA5-1855-4655-B630-5B2DC32D0DA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56020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9C1D6-3D9E-48E4-8EF0-7D6E85A5DD78}"/>
              </a:ext>
            </a:extLst>
          </p:cNvPr>
          <p:cNvSpPr>
            <a:spLocks noGrp="1"/>
          </p:cNvSpPr>
          <p:nvPr>
            <p:ph type="title"/>
          </p:nvPr>
        </p:nvSpPr>
        <p:spPr/>
        <p:txBody>
          <a:bodyPr/>
          <a:lstStyle/>
          <a:p>
            <a:r>
              <a:rPr lang="de-DE"/>
              <a:t>Facebook Eigene Posts - Links - Export | Treckerfahrer dürfen das - 2 of 2</a:t>
            </a:r>
            <a:endParaRPr lang="en-US"/>
          </a:p>
        </p:txBody>
      </p:sp>
      <p:graphicFrame>
        <p:nvGraphicFramePr>
          <p:cNvPr id="5" name="Table Placeholder 4">
            <a:extLst>
              <a:ext uri="{FF2B5EF4-FFF2-40B4-BE49-F238E27FC236}">
                <a16:creationId xmlns:a16="http://schemas.microsoft.com/office/drawing/2014/main" id="{8DB4E93B-ACB3-4B6F-897C-2094D608ADF4}"/>
              </a:ext>
            </a:extLst>
          </p:cNvPr>
          <p:cNvGraphicFramePr>
            <a:graphicFrameLocks noGrp="1"/>
          </p:cNvGraphicFramePr>
          <p:nvPr>
            <p:ph type="tbl" sz="quarter" idx="13"/>
            <p:extLst>
              <p:ext uri="{D42A27DB-BD31-4B8C-83A1-F6EECF244321}">
                <p14:modId xmlns:p14="http://schemas.microsoft.com/office/powerpoint/2010/main" val="1107046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18459210"/>
                    </a:ext>
                  </a:extLst>
                </a:gridCol>
                <a:gridCol w="822960">
                  <a:extLst>
                    <a:ext uri="{9D8B030D-6E8A-4147-A177-3AD203B41FA5}">
                      <a16:colId xmlns:a16="http://schemas.microsoft.com/office/drawing/2014/main" val="1728989781"/>
                    </a:ext>
                  </a:extLst>
                </a:gridCol>
                <a:gridCol w="822960">
                  <a:extLst>
                    <a:ext uri="{9D8B030D-6E8A-4147-A177-3AD203B41FA5}">
                      <a16:colId xmlns:a16="http://schemas.microsoft.com/office/drawing/2014/main" val="1421571932"/>
                    </a:ext>
                  </a:extLst>
                </a:gridCol>
                <a:gridCol w="822960">
                  <a:extLst>
                    <a:ext uri="{9D8B030D-6E8A-4147-A177-3AD203B41FA5}">
                      <a16:colId xmlns:a16="http://schemas.microsoft.com/office/drawing/2014/main" val="3588406581"/>
                    </a:ext>
                  </a:extLst>
                </a:gridCol>
                <a:gridCol w="822960">
                  <a:extLst>
                    <a:ext uri="{9D8B030D-6E8A-4147-A177-3AD203B41FA5}">
                      <a16:colId xmlns:a16="http://schemas.microsoft.com/office/drawing/2014/main" val="2847606713"/>
                    </a:ext>
                  </a:extLst>
                </a:gridCol>
                <a:gridCol w="822960">
                  <a:extLst>
                    <a:ext uri="{9D8B030D-6E8A-4147-A177-3AD203B41FA5}">
                      <a16:colId xmlns:a16="http://schemas.microsoft.com/office/drawing/2014/main" val="323440634"/>
                    </a:ext>
                  </a:extLst>
                </a:gridCol>
                <a:gridCol w="822960">
                  <a:extLst>
                    <a:ext uri="{9D8B030D-6E8A-4147-A177-3AD203B41FA5}">
                      <a16:colId xmlns:a16="http://schemas.microsoft.com/office/drawing/2014/main" val="1751774577"/>
                    </a:ext>
                  </a:extLst>
                </a:gridCol>
                <a:gridCol w="822960">
                  <a:extLst>
                    <a:ext uri="{9D8B030D-6E8A-4147-A177-3AD203B41FA5}">
                      <a16:colId xmlns:a16="http://schemas.microsoft.com/office/drawing/2014/main" val="2764213574"/>
                    </a:ext>
                  </a:extLst>
                </a:gridCol>
                <a:gridCol w="822960">
                  <a:extLst>
                    <a:ext uri="{9D8B030D-6E8A-4147-A177-3AD203B41FA5}">
                      <a16:colId xmlns:a16="http://schemas.microsoft.com/office/drawing/2014/main" val="608501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0598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- 2018-04-10 07:56:58 </a:t>
                      </a:r>
                      <a:r>
                        <a:rPr kumimoji="0" lang="de-DE" sz="1000" b="0" i="0" u="none" strike="noStrike" kern="1200" cap="none" spc="0" normalizeH="0" baseline="0" noProof="0">
                          <a:ln>
                            <a:noFill/>
                          </a:ln>
                          <a:solidFill>
                            <a:prstClr val="black"/>
                          </a:solidFill>
                          <a:effectLst/>
                          <a:uLnTx/>
                          <a:uFillTx/>
                          <a:latin typeface="+mn-lt"/>
                          <a:ea typeface="+mn-ea"/>
                          <a:cs typeface="+mn-cs"/>
                        </a:rPr>
                        <a:t> 
 Sendung verpasst gestern? Hier unser Mitschnitt: Sven Tietzer war gestern nachmittag zu Gast in Faßberg (Lüneburger Heide) bei den Treckerfreunden "Heidschnucke" und stellte einmal mehr sein Geschick unter Beweis! Schaut mal hinein!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272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- 2018-10-25 08:03:29 </a:t>
                      </a:r>
                      <a:r>
                        <a:rPr kumimoji="0" lang="de-DE" sz="1000" b="0" i="0" u="none" strike="noStrike" kern="1200" cap="none" spc="0" normalizeH="0" baseline="0" noProof="0">
                          <a:ln>
                            <a:noFill/>
                          </a:ln>
                          <a:solidFill>
                            <a:prstClr val="black"/>
                          </a:solidFill>
                          <a:effectLst/>
                          <a:uLnTx/>
                          <a:uFillTx/>
                          <a:latin typeface="+mn-lt"/>
                          <a:ea typeface="+mn-ea"/>
                          <a:cs typeface="+mn-cs"/>
                        </a:rPr>
                        <a:t> 
 Leute: hier unsere gestrige Sendung! Lasst uns gern wissen, wie sie Euch gefallen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547245"/>
                  </a:ext>
                </a:extLst>
              </a:tr>
            </a:tbl>
          </a:graphicData>
        </a:graphic>
      </p:graphicFrame>
      <p:sp>
        <p:nvSpPr>
          <p:cNvPr id="4" name="Text Placeholder 3">
            <a:extLst>
              <a:ext uri="{FF2B5EF4-FFF2-40B4-BE49-F238E27FC236}">
                <a16:creationId xmlns:a16="http://schemas.microsoft.com/office/drawing/2014/main" id="{A3E0E996-8A29-401D-A702-9EAA0F31C7C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577763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F9EF0-1946-470D-875D-26020FB021CC}"/>
              </a:ext>
            </a:extLst>
          </p:cNvPr>
          <p:cNvSpPr>
            <a:spLocks noGrp="1"/>
          </p:cNvSpPr>
          <p:nvPr>
            <p:ph type="title"/>
          </p:nvPr>
        </p:nvSpPr>
        <p:spPr/>
        <p:txBody>
          <a:bodyPr/>
          <a:lstStyle/>
          <a:p>
            <a:r>
              <a:rPr lang="de-DE"/>
              <a:t>Facebook 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FAB3E8F4-46AB-4DFB-BEE7-3766A6396C04}"/>
              </a:ext>
            </a:extLst>
          </p:cNvPr>
          <p:cNvGraphicFramePr>
            <a:graphicFrameLocks noGrp="1"/>
          </p:cNvGraphicFramePr>
          <p:nvPr>
            <p:ph type="tbl" sz="quarter" idx="13"/>
            <p:extLst>
              <p:ext uri="{D42A27DB-BD31-4B8C-83A1-F6EECF244321}">
                <p14:modId xmlns:p14="http://schemas.microsoft.com/office/powerpoint/2010/main" val="3900149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1944914"/>
                    </a:ext>
                  </a:extLst>
                </a:gridCol>
                <a:gridCol w="822960">
                  <a:extLst>
                    <a:ext uri="{9D8B030D-6E8A-4147-A177-3AD203B41FA5}">
                      <a16:colId xmlns:a16="http://schemas.microsoft.com/office/drawing/2014/main" val="1153667564"/>
                    </a:ext>
                  </a:extLst>
                </a:gridCol>
                <a:gridCol w="822960">
                  <a:extLst>
                    <a:ext uri="{9D8B030D-6E8A-4147-A177-3AD203B41FA5}">
                      <a16:colId xmlns:a16="http://schemas.microsoft.com/office/drawing/2014/main" val="1595949123"/>
                    </a:ext>
                  </a:extLst>
                </a:gridCol>
                <a:gridCol w="822960">
                  <a:extLst>
                    <a:ext uri="{9D8B030D-6E8A-4147-A177-3AD203B41FA5}">
                      <a16:colId xmlns:a16="http://schemas.microsoft.com/office/drawing/2014/main" val="1001169683"/>
                    </a:ext>
                  </a:extLst>
                </a:gridCol>
                <a:gridCol w="822960">
                  <a:extLst>
                    <a:ext uri="{9D8B030D-6E8A-4147-A177-3AD203B41FA5}">
                      <a16:colId xmlns:a16="http://schemas.microsoft.com/office/drawing/2014/main" val="4167361339"/>
                    </a:ext>
                  </a:extLst>
                </a:gridCol>
                <a:gridCol w="822960">
                  <a:extLst>
                    <a:ext uri="{9D8B030D-6E8A-4147-A177-3AD203B41FA5}">
                      <a16:colId xmlns:a16="http://schemas.microsoft.com/office/drawing/2014/main" val="4195007964"/>
                    </a:ext>
                  </a:extLst>
                </a:gridCol>
                <a:gridCol w="822960">
                  <a:extLst>
                    <a:ext uri="{9D8B030D-6E8A-4147-A177-3AD203B41FA5}">
                      <a16:colId xmlns:a16="http://schemas.microsoft.com/office/drawing/2014/main" val="123946321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604456670"/>
                  </a:ext>
                </a:extLst>
              </a:tr>
              <a:tr h="370840">
                <a:tc>
                  <a:txBody>
                    <a:bodyPr/>
                    <a:lstStyle/>
                    <a:p>
                      <a:r>
                        <a:rPr lang="de-DE" sz="1000" b="1"/>
                        <a:t> Treckerfahrer dürfen das - 2018-01-05 10:19:03 </a:t>
                      </a:r>
                      <a:r>
                        <a:rPr lang="de-DE" sz="1000"/>
                        <a:t> 
 Am 10.01. starten wir wieder! Um 21:00 Uhr im NDR-Fernsehen! Teckerfahrer dürfen das!</a:t>
                      </a:r>
                      <a:endParaRPr lang="en-US" sz="1000"/>
                    </a:p>
                  </a:txBody>
                  <a:tcPr/>
                </a:tc>
                <a:tc>
                  <a:txBody>
                    <a:bodyPr/>
                    <a:lstStyle/>
                    <a:p>
                      <a:r>
                        <a:rPr lang="en-US" sz="1000"/>
                        <a:t>541.61 %</a:t>
                      </a:r>
                    </a:p>
                  </a:txBody>
                  <a:tcPr/>
                </a:tc>
                <a:tc>
                  <a:txBody>
                    <a:bodyPr/>
                    <a:lstStyle/>
                    <a:p>
                      <a:r>
                        <a:rPr lang="en-US" sz="1000"/>
                        <a:t>839.24 %</a:t>
                      </a:r>
                    </a:p>
                  </a:txBody>
                  <a:tcPr/>
                </a:tc>
                <a:tc>
                  <a:txBody>
                    <a:bodyPr/>
                    <a:lstStyle/>
                    <a:p>
                      <a:r>
                        <a:rPr lang="en-US" sz="1000"/>
                        <a:t>8792</a:t>
                      </a:r>
                    </a:p>
                  </a:txBody>
                  <a:tcPr/>
                </a:tc>
                <a:tc>
                  <a:txBody>
                    <a:bodyPr/>
                    <a:lstStyle/>
                    <a:p>
                      <a:r>
                        <a:rPr lang="en-US" sz="1000"/>
                        <a:t>1394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3016337"/>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139.21 %</a:t>
                      </a:r>
                    </a:p>
                  </a:txBody>
                  <a:tcPr/>
                </a:tc>
                <a:tc>
                  <a:txBody>
                    <a:bodyPr/>
                    <a:lstStyle/>
                    <a:p>
                      <a:r>
                        <a:rPr lang="en-US" sz="1000"/>
                        <a:t>164.77 %</a:t>
                      </a:r>
                    </a:p>
                  </a:txBody>
                  <a:tcPr/>
                </a:tc>
                <a:tc>
                  <a:txBody>
                    <a:bodyPr/>
                    <a:lstStyle/>
                    <a:p>
                      <a:r>
                        <a:rPr lang="en-US" sz="1000"/>
                        <a:t>268789</a:t>
                      </a:r>
                    </a:p>
                  </a:txBody>
                  <a:tcPr/>
                </a:tc>
                <a:tc>
                  <a:txBody>
                    <a:bodyPr/>
                    <a:lstStyle/>
                    <a:p>
                      <a:r>
                        <a:rPr lang="en-US" sz="1000"/>
                        <a:t>193086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5975731"/>
                  </a:ext>
                </a:extLst>
              </a:tr>
              <a:tr h="370840">
                <a:tc>
                  <a:txBody>
                    <a:bodyPr/>
                    <a:lstStyle/>
                    <a:p>
                      <a:r>
                        <a:rPr lang="de-DE" sz="1000" b="1"/>
                        <a:t> Treckerfahrer dürfen das - 2018-09-22 15:00:02 </a:t>
                      </a:r>
                      <a:r>
                        <a:rPr lang="de-DE" sz="1000"/>
                        <a:t> 
 Das ist ja spooky! Wo steckt Sven Tietzer, und was hat es wohl mit diesem Mäher auf sich...? 🚜 💣💨</a:t>
                      </a:r>
                      <a:endParaRPr lang="en-US" sz="1000"/>
                    </a:p>
                  </a:txBody>
                  <a:tcPr/>
                </a:tc>
                <a:tc>
                  <a:txBody>
                    <a:bodyPr/>
                    <a:lstStyle/>
                    <a:p>
                      <a:r>
                        <a:rPr lang="en-US" sz="1000"/>
                        <a:t>121.66 %</a:t>
                      </a:r>
                    </a:p>
                  </a:txBody>
                  <a:tcPr/>
                </a:tc>
                <a:tc>
                  <a:txBody>
                    <a:bodyPr/>
                    <a:lstStyle/>
                    <a:p>
                      <a:r>
                        <a:rPr lang="en-US" sz="1000"/>
                        <a:t>142.84 %</a:t>
                      </a:r>
                    </a:p>
                  </a:txBody>
                  <a:tcPr/>
                </a:tc>
                <a:tc>
                  <a:txBody>
                    <a:bodyPr/>
                    <a:lstStyle/>
                    <a:p>
                      <a:r>
                        <a:rPr lang="en-US" sz="1000"/>
                        <a:t>122215</a:t>
                      </a:r>
                    </a:p>
                  </a:txBody>
                  <a:tcPr/>
                </a:tc>
                <a:tc>
                  <a:txBody>
                    <a:bodyPr/>
                    <a:lstStyle/>
                    <a:p>
                      <a:r>
                        <a:rPr lang="en-US" sz="1000"/>
                        <a:t>93631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28305556"/>
                  </a:ext>
                </a:extLst>
              </a:tr>
              <a:tr h="370840">
                <a:tc>
                  <a:txBody>
                    <a:bodyPr/>
                    <a:lstStyle/>
                    <a:p>
                      <a:r>
                        <a:rPr lang="de-DE" sz="1000" b="1"/>
                        <a:t> Treckerfahrer dürfen das - 2018-02-17 14:00:00 </a:t>
                      </a:r>
                      <a:r>
                        <a:rPr lang="de-DE" sz="1000"/>
                        <a:t> 
 Schlepper, die Multifunktionsmaschinen der Welt, klar das der Winter bei Treckerfahrern kommen kann.</a:t>
                      </a:r>
                      <a:endParaRPr lang="en-US" sz="1000"/>
                    </a:p>
                  </a:txBody>
                  <a:tcPr/>
                </a:tc>
                <a:tc>
                  <a:txBody>
                    <a:bodyPr/>
                    <a:lstStyle/>
                    <a:p>
                      <a:r>
                        <a:rPr lang="en-US" sz="1000"/>
                        <a:t>104.04 %</a:t>
                      </a:r>
                    </a:p>
                  </a:txBody>
                  <a:tcPr/>
                </a:tc>
                <a:tc>
                  <a:txBody>
                    <a:bodyPr/>
                    <a:lstStyle/>
                    <a:p>
                      <a:r>
                        <a:rPr lang="en-US" sz="1000"/>
                        <a:t>119.46 %</a:t>
                      </a:r>
                    </a:p>
                  </a:txBody>
                  <a:tcPr/>
                </a:tc>
                <a:tc>
                  <a:txBody>
                    <a:bodyPr/>
                    <a:lstStyle/>
                    <a:p>
                      <a:r>
                        <a:rPr lang="en-US" sz="1000"/>
                        <a:t>65352</a:t>
                      </a:r>
                    </a:p>
                  </a:txBody>
                  <a:tcPr/>
                </a:tc>
                <a:tc>
                  <a:txBody>
                    <a:bodyPr/>
                    <a:lstStyle/>
                    <a:p>
                      <a:r>
                        <a:rPr lang="en-US" sz="1000"/>
                        <a:t>61809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99662777"/>
                  </a:ext>
                </a:extLst>
              </a:tr>
              <a:tr h="370840">
                <a:tc>
                  <a:txBody>
                    <a:bodyPr/>
                    <a:lstStyle/>
                    <a:p>
                      <a:r>
                        <a:rPr lang="de-DE" sz="1000" b="1"/>
                        <a:t> Treckerfahrer dürfen das - 2018-02-14 14:00:00 </a:t>
                      </a:r>
                      <a:r>
                        <a:rPr lang="de-DE" sz="1000"/>
                        <a:t> 
 Ohne ihn wird's schwieriger, aber was ist, wenn er nichts mehr wuppt? Dr. Trecker weiß Rat.</a:t>
                      </a:r>
                      <a:endParaRPr lang="en-US" sz="1000"/>
                    </a:p>
                  </a:txBody>
                  <a:tcPr/>
                </a:tc>
                <a:tc>
                  <a:txBody>
                    <a:bodyPr/>
                    <a:lstStyle/>
                    <a:p>
                      <a:r>
                        <a:rPr lang="en-US" sz="1000"/>
                        <a:t>93.55 %</a:t>
                      </a:r>
                    </a:p>
                  </a:txBody>
                  <a:tcPr/>
                </a:tc>
                <a:tc>
                  <a:txBody>
                    <a:bodyPr/>
                    <a:lstStyle/>
                    <a:p>
                      <a:r>
                        <a:rPr lang="en-US" sz="1000"/>
                        <a:t>120.44 %</a:t>
                      </a:r>
                    </a:p>
                  </a:txBody>
                  <a:tcPr/>
                </a:tc>
                <a:tc>
                  <a:txBody>
                    <a:bodyPr/>
                    <a:lstStyle/>
                    <a:p>
                      <a:r>
                        <a:rPr lang="en-US" sz="1000"/>
                        <a:t>80517</a:t>
                      </a:r>
                    </a:p>
                  </a:txBody>
                  <a:tcPr/>
                </a:tc>
                <a:tc>
                  <a:txBody>
                    <a:bodyPr/>
                    <a:lstStyle/>
                    <a:p>
                      <a:r>
                        <a:rPr lang="en-US" sz="1000"/>
                        <a:t>78635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96588468"/>
                  </a:ext>
                </a:extLst>
              </a:tr>
            </a:tbl>
          </a:graphicData>
        </a:graphic>
      </p:graphicFrame>
      <p:sp>
        <p:nvSpPr>
          <p:cNvPr id="4" name="Text Placeholder 3">
            <a:extLst>
              <a:ext uri="{FF2B5EF4-FFF2-40B4-BE49-F238E27FC236}">
                <a16:creationId xmlns:a16="http://schemas.microsoft.com/office/drawing/2014/main" id="{7BF356EF-CC6B-447D-AAFE-F354EE55EE1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253811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97D9E-9BDD-47C6-A284-96FF5ED51CD1}"/>
              </a:ext>
            </a:extLst>
          </p:cNvPr>
          <p:cNvSpPr>
            <a:spLocks noGrp="1"/>
          </p:cNvSpPr>
          <p:nvPr>
            <p:ph type="title"/>
          </p:nvPr>
        </p:nvSpPr>
        <p:spPr/>
        <p:txBody>
          <a:bodyPr/>
          <a:lstStyle/>
          <a:p>
            <a:r>
              <a:rPr lang="de-DE"/>
              <a:t>Facebook 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0AA65A88-9B42-404E-A71E-A3535B307979}"/>
              </a:ext>
            </a:extLst>
          </p:cNvPr>
          <p:cNvGraphicFramePr>
            <a:graphicFrameLocks noGrp="1"/>
          </p:cNvGraphicFramePr>
          <p:nvPr>
            <p:ph type="tbl" sz="quarter" idx="13"/>
            <p:extLst>
              <p:ext uri="{D42A27DB-BD31-4B8C-83A1-F6EECF244321}">
                <p14:modId xmlns:p14="http://schemas.microsoft.com/office/powerpoint/2010/main" val="4045295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97604328"/>
                    </a:ext>
                  </a:extLst>
                </a:gridCol>
                <a:gridCol w="822960">
                  <a:extLst>
                    <a:ext uri="{9D8B030D-6E8A-4147-A177-3AD203B41FA5}">
                      <a16:colId xmlns:a16="http://schemas.microsoft.com/office/drawing/2014/main" val="703440543"/>
                    </a:ext>
                  </a:extLst>
                </a:gridCol>
                <a:gridCol w="822960">
                  <a:extLst>
                    <a:ext uri="{9D8B030D-6E8A-4147-A177-3AD203B41FA5}">
                      <a16:colId xmlns:a16="http://schemas.microsoft.com/office/drawing/2014/main" val="520929057"/>
                    </a:ext>
                  </a:extLst>
                </a:gridCol>
                <a:gridCol w="822960">
                  <a:extLst>
                    <a:ext uri="{9D8B030D-6E8A-4147-A177-3AD203B41FA5}">
                      <a16:colId xmlns:a16="http://schemas.microsoft.com/office/drawing/2014/main" val="1068558486"/>
                    </a:ext>
                  </a:extLst>
                </a:gridCol>
                <a:gridCol w="822960">
                  <a:extLst>
                    <a:ext uri="{9D8B030D-6E8A-4147-A177-3AD203B41FA5}">
                      <a16:colId xmlns:a16="http://schemas.microsoft.com/office/drawing/2014/main" val="2613782304"/>
                    </a:ext>
                  </a:extLst>
                </a:gridCol>
                <a:gridCol w="822960">
                  <a:extLst>
                    <a:ext uri="{9D8B030D-6E8A-4147-A177-3AD203B41FA5}">
                      <a16:colId xmlns:a16="http://schemas.microsoft.com/office/drawing/2014/main" val="3393889976"/>
                    </a:ext>
                  </a:extLst>
                </a:gridCol>
                <a:gridCol w="822960">
                  <a:extLst>
                    <a:ext uri="{9D8B030D-6E8A-4147-A177-3AD203B41FA5}">
                      <a16:colId xmlns:a16="http://schemas.microsoft.com/office/drawing/2014/main" val="92891697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57736191"/>
                  </a:ext>
                </a:extLst>
              </a:tr>
              <a:tr h="370840">
                <a:tc>
                  <a:txBody>
                    <a:bodyPr/>
                    <a:lstStyle/>
                    <a:p>
                      <a:r>
                        <a:rPr lang="de-DE" sz="1000" b="1"/>
                        <a:t> Treckerfahrer dürfen das - 2018-03-16 15:57:15 </a:t>
                      </a:r>
                      <a:r>
                        <a:rPr lang="de-DE" sz="1000"/>
                        <a:t> 
 </a:t>
                      </a:r>
                      <a:endParaRPr lang="en-US" sz="1000"/>
                    </a:p>
                  </a:txBody>
                  <a:tcPr/>
                </a:tc>
                <a:tc>
                  <a:txBody>
                    <a:bodyPr/>
                    <a:lstStyle/>
                    <a:p>
                      <a:r>
                        <a:rPr lang="en-US" sz="1000"/>
                        <a:t>0.0 %</a:t>
                      </a:r>
                    </a:p>
                  </a:txBody>
                  <a:tcPr/>
                </a:tc>
                <a:tc>
                  <a:txBody>
                    <a:bodyPr/>
                    <a:lstStyle/>
                    <a:p>
                      <a:r>
                        <a:rPr lang="en-US" sz="1000"/>
                        <a:t>45.1 %</a:t>
                      </a:r>
                    </a:p>
                  </a:txBody>
                  <a:tcPr/>
                </a:tc>
                <a:tc>
                  <a:txBody>
                    <a:bodyPr/>
                    <a:lstStyle/>
                    <a:p>
                      <a:r>
                        <a:rPr lang="en-US" sz="1000"/>
                        <a:t>0</a:t>
                      </a:r>
                    </a:p>
                  </a:txBody>
                  <a:tcPr/>
                </a:tc>
                <a:tc>
                  <a:txBody>
                    <a:bodyPr/>
                    <a:lstStyle/>
                    <a:p>
                      <a:r>
                        <a:rPr lang="en-US" sz="1000"/>
                        <a:t>8946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83814533"/>
                  </a:ext>
                </a:extLst>
              </a:tr>
              <a:tr h="370840">
                <a:tc>
                  <a:txBody>
                    <a:bodyPr/>
                    <a:lstStyle/>
                    <a:p>
                      <a:r>
                        <a:rPr lang="de-DE" sz="1000" b="1"/>
                        <a:t> Treckerfahrer dürfen das - 2018-07-27 08:03:03 </a:t>
                      </a:r>
                      <a:r>
                        <a:rPr lang="de-DE" sz="1000"/>
                        <a:t> 
 </a:t>
                      </a:r>
                      <a:endParaRPr lang="en-US" sz="1000"/>
                    </a:p>
                  </a:txBody>
                  <a:tcPr/>
                </a:tc>
                <a:tc>
                  <a:txBody>
                    <a:bodyPr/>
                    <a:lstStyle/>
                    <a:p>
                      <a:r>
                        <a:rPr lang="en-US" sz="1000"/>
                        <a:t>0.0 %</a:t>
                      </a:r>
                    </a:p>
                  </a:txBody>
                  <a:tcPr/>
                </a:tc>
                <a:tc>
                  <a:txBody>
                    <a:bodyPr/>
                    <a:lstStyle/>
                    <a:p>
                      <a:r>
                        <a:rPr lang="en-US" sz="1000"/>
                        <a:t>298.1 %</a:t>
                      </a:r>
                    </a:p>
                  </a:txBody>
                  <a:tcPr/>
                </a:tc>
                <a:tc>
                  <a:txBody>
                    <a:bodyPr/>
                    <a:lstStyle/>
                    <a:p>
                      <a:r>
                        <a:rPr lang="en-US" sz="1000"/>
                        <a:t>0</a:t>
                      </a:r>
                    </a:p>
                  </a:txBody>
                  <a:tcPr/>
                </a:tc>
                <a:tc>
                  <a:txBody>
                    <a:bodyPr/>
                    <a:lstStyle/>
                    <a:p>
                      <a:r>
                        <a:rPr lang="en-US" sz="1000"/>
                        <a:t>1161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43043384"/>
                  </a:ext>
                </a:extLst>
              </a:tr>
              <a:tr h="370840">
                <a:tc>
                  <a:txBody>
                    <a:bodyPr/>
                    <a:lstStyle/>
                    <a:p>
                      <a:r>
                        <a:rPr lang="de-DE" sz="1000" b="1"/>
                        <a:t> Treckerfahrer dürfen das - 2018-11-23 09:04:05 </a:t>
                      </a:r>
                      <a:r>
                        <a:rPr lang="de-DE" sz="1000"/>
                        <a:t> 
 </a:t>
                      </a:r>
                      <a:endParaRPr lang="en-US" sz="1000"/>
                    </a:p>
                  </a:txBody>
                  <a:tcPr/>
                </a:tc>
                <a:tc>
                  <a:txBody>
                    <a:bodyPr/>
                    <a:lstStyle/>
                    <a:p>
                      <a:r>
                        <a:rPr lang="en-US" sz="1000"/>
                        <a:t>0.0 %</a:t>
                      </a:r>
                    </a:p>
                  </a:txBody>
                  <a:tcPr/>
                </a:tc>
                <a:tc>
                  <a:txBody>
                    <a:bodyPr/>
                    <a:lstStyle/>
                    <a:p>
                      <a:r>
                        <a:rPr lang="en-US" sz="1000"/>
                        <a:t>44.0 %</a:t>
                      </a:r>
                    </a:p>
                  </a:txBody>
                  <a:tcPr/>
                </a:tc>
                <a:tc>
                  <a:txBody>
                    <a:bodyPr/>
                    <a:lstStyle/>
                    <a:p>
                      <a:r>
                        <a:rPr lang="en-US" sz="1000"/>
                        <a:t>0</a:t>
                      </a:r>
                    </a:p>
                  </a:txBody>
                  <a:tcPr/>
                </a:tc>
                <a:tc>
                  <a:txBody>
                    <a:bodyPr/>
                    <a:lstStyle/>
                    <a:p>
                      <a:r>
                        <a:rPr lang="en-US" sz="1000"/>
                        <a:t>17956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45064206"/>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0.0 %</a:t>
                      </a:r>
                    </a:p>
                  </a:txBody>
                  <a:tcPr/>
                </a:tc>
                <a:tc>
                  <a:txBody>
                    <a:bodyPr/>
                    <a:lstStyle/>
                    <a:p>
                      <a:r>
                        <a:rPr lang="en-US" sz="1000"/>
                        <a:t>456.1 %</a:t>
                      </a:r>
                    </a:p>
                  </a:txBody>
                  <a:tcPr/>
                </a:tc>
                <a:tc>
                  <a:txBody>
                    <a:bodyPr/>
                    <a:lstStyle/>
                    <a:p>
                      <a:r>
                        <a:rPr lang="en-US" sz="1000"/>
                        <a:t>0</a:t>
                      </a:r>
                    </a:p>
                  </a:txBody>
                  <a:tcPr/>
                </a:tc>
                <a:tc>
                  <a:txBody>
                    <a:bodyPr/>
                    <a:lstStyle/>
                    <a:p>
                      <a:r>
                        <a:rPr lang="en-US" sz="1000"/>
                        <a:t>1730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16514988"/>
                  </a:ext>
                </a:extLst>
              </a:tr>
              <a:tr h="370840">
                <a:tc>
                  <a:txBody>
                    <a:bodyPr/>
                    <a:lstStyle/>
                    <a:p>
                      <a:r>
                        <a:rPr lang="de-DE" sz="1000" b="1"/>
                        <a:t> Treckerfahrer dürfen das - 2018-09-12 10:01:52 </a:t>
                      </a:r>
                      <a:r>
                        <a:rPr lang="de-DE" sz="1000"/>
                        <a:t> 
 Heute und morgen noch nix vor? Wir hätten da mal 'nen Tipp für Euch, wenn Ihr in der Nähe Hannovers seid 🚜 🥔 ‍🌾 👩🏼‍🌾</a:t>
                      </a:r>
                      <a:endParaRPr lang="en-US" sz="1000"/>
                    </a:p>
                  </a:txBody>
                  <a:tcPr/>
                </a:tc>
                <a:tc>
                  <a:txBody>
                    <a:bodyPr/>
                    <a:lstStyle/>
                    <a:p>
                      <a:r>
                        <a:rPr lang="en-US" sz="1000"/>
                        <a:t>0.0 %</a:t>
                      </a:r>
                    </a:p>
                  </a:txBody>
                  <a:tcPr/>
                </a:tc>
                <a:tc>
                  <a:txBody>
                    <a:bodyPr/>
                    <a:lstStyle/>
                    <a:p>
                      <a:r>
                        <a:rPr lang="en-US" sz="1000"/>
                        <a:t>426.5 %</a:t>
                      </a:r>
                    </a:p>
                  </a:txBody>
                  <a:tcPr/>
                </a:tc>
                <a:tc>
                  <a:txBody>
                    <a:bodyPr/>
                    <a:lstStyle/>
                    <a:p>
                      <a:r>
                        <a:rPr lang="en-US" sz="1000"/>
                        <a:t>0</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63705950"/>
                  </a:ext>
                </a:extLst>
              </a:tr>
            </a:tbl>
          </a:graphicData>
        </a:graphic>
      </p:graphicFrame>
      <p:sp>
        <p:nvSpPr>
          <p:cNvPr id="4" name="Text Placeholder 3">
            <a:extLst>
              <a:ext uri="{FF2B5EF4-FFF2-40B4-BE49-F238E27FC236}">
                <a16:creationId xmlns:a16="http://schemas.microsoft.com/office/drawing/2014/main" id="{78F9BE03-37CF-45D0-8130-CFCD544ABB0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77519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2053-3A60-414F-B35A-F8A6655B6992}"/>
              </a:ext>
            </a:extLst>
          </p:cNvPr>
          <p:cNvSpPr>
            <a:spLocks noGrp="1"/>
          </p:cNvSpPr>
          <p:nvPr>
            <p:ph type="title"/>
          </p:nvPr>
        </p:nvSpPr>
        <p:spPr/>
        <p:txBody>
          <a:bodyPr/>
          <a:lstStyle/>
          <a:p>
            <a:r>
              <a:rPr lang="de-DE"/>
              <a:t>Facebook Eigene Posts - Potenzielle Reichweite - Export | Treckerfahrer dürfen das - 1 of 6</a:t>
            </a:r>
            <a:endParaRPr lang="en-US"/>
          </a:p>
        </p:txBody>
      </p:sp>
      <p:graphicFrame>
        <p:nvGraphicFramePr>
          <p:cNvPr id="5" name="Table Placeholder 4">
            <a:extLst>
              <a:ext uri="{FF2B5EF4-FFF2-40B4-BE49-F238E27FC236}">
                <a16:creationId xmlns:a16="http://schemas.microsoft.com/office/drawing/2014/main" id="{F2CA7BF2-47D4-4BE9-81C1-DE3F6E88264A}"/>
              </a:ext>
            </a:extLst>
          </p:cNvPr>
          <p:cNvGraphicFramePr>
            <a:graphicFrameLocks noGrp="1"/>
          </p:cNvGraphicFramePr>
          <p:nvPr>
            <p:ph type="tbl" sz="quarter" idx="13"/>
            <p:extLst>
              <p:ext uri="{D42A27DB-BD31-4B8C-83A1-F6EECF244321}">
                <p14:modId xmlns:p14="http://schemas.microsoft.com/office/powerpoint/2010/main" val="1116254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7411300"/>
                    </a:ext>
                  </a:extLst>
                </a:gridCol>
                <a:gridCol w="822960">
                  <a:extLst>
                    <a:ext uri="{9D8B030D-6E8A-4147-A177-3AD203B41FA5}">
                      <a16:colId xmlns:a16="http://schemas.microsoft.com/office/drawing/2014/main" val="2603388264"/>
                    </a:ext>
                  </a:extLst>
                </a:gridCol>
                <a:gridCol w="822960">
                  <a:extLst>
                    <a:ext uri="{9D8B030D-6E8A-4147-A177-3AD203B41FA5}">
                      <a16:colId xmlns:a16="http://schemas.microsoft.com/office/drawing/2014/main" val="1198028744"/>
                    </a:ext>
                  </a:extLst>
                </a:gridCol>
                <a:gridCol w="822960">
                  <a:extLst>
                    <a:ext uri="{9D8B030D-6E8A-4147-A177-3AD203B41FA5}">
                      <a16:colId xmlns:a16="http://schemas.microsoft.com/office/drawing/2014/main" val="915938533"/>
                    </a:ext>
                  </a:extLst>
                </a:gridCol>
                <a:gridCol w="822960">
                  <a:extLst>
                    <a:ext uri="{9D8B030D-6E8A-4147-A177-3AD203B41FA5}">
                      <a16:colId xmlns:a16="http://schemas.microsoft.com/office/drawing/2014/main" val="878807513"/>
                    </a:ext>
                  </a:extLst>
                </a:gridCol>
                <a:gridCol w="822960">
                  <a:extLst>
                    <a:ext uri="{9D8B030D-6E8A-4147-A177-3AD203B41FA5}">
                      <a16:colId xmlns:a16="http://schemas.microsoft.com/office/drawing/2014/main" val="1970295236"/>
                    </a:ext>
                  </a:extLst>
                </a:gridCol>
                <a:gridCol w="411480">
                  <a:extLst>
                    <a:ext uri="{9D8B030D-6E8A-4147-A177-3AD203B41FA5}">
                      <a16:colId xmlns:a16="http://schemas.microsoft.com/office/drawing/2014/main" val="2197864438"/>
                    </a:ext>
                  </a:extLst>
                </a:gridCol>
                <a:gridCol w="822960">
                  <a:extLst>
                    <a:ext uri="{9D8B030D-6E8A-4147-A177-3AD203B41FA5}">
                      <a16:colId xmlns:a16="http://schemas.microsoft.com/office/drawing/2014/main" val="808752420"/>
                    </a:ext>
                  </a:extLst>
                </a:gridCol>
                <a:gridCol w="822960">
                  <a:extLst>
                    <a:ext uri="{9D8B030D-6E8A-4147-A177-3AD203B41FA5}">
                      <a16:colId xmlns:a16="http://schemas.microsoft.com/office/drawing/2014/main" val="3318734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5684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293808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370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671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10.01.2018 22:00:00</a:t>
                      </a:r>
                    </a:p>
                  </a:txBody>
                  <a:tcPr/>
                </a:tc>
                <a:extLst>
                  <a:ext uri="{0D108BD9-81ED-4DB2-BD59-A6C34878D82A}">
                    <a16:rowId xmlns:a16="http://schemas.microsoft.com/office/drawing/2014/main" val="481743875"/>
                  </a:ext>
                </a:extLst>
              </a:tr>
            </a:tbl>
          </a:graphicData>
        </a:graphic>
      </p:graphicFrame>
      <p:sp>
        <p:nvSpPr>
          <p:cNvPr id="4" name="Text Placeholder 3">
            <a:extLst>
              <a:ext uri="{FF2B5EF4-FFF2-40B4-BE49-F238E27FC236}">
                <a16:creationId xmlns:a16="http://schemas.microsoft.com/office/drawing/2014/main" id="{9981A5C6-E6EA-47BE-9D10-4BD754CF5EE9}"/>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895660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9C975-4353-4128-A890-B7FC68280647}"/>
              </a:ext>
            </a:extLst>
          </p:cNvPr>
          <p:cNvSpPr>
            <a:spLocks noGrp="1"/>
          </p:cNvSpPr>
          <p:nvPr>
            <p:ph type="title"/>
          </p:nvPr>
        </p:nvSpPr>
        <p:spPr/>
        <p:txBody>
          <a:bodyPr/>
          <a:lstStyle/>
          <a:p>
            <a:r>
              <a:rPr lang="de-DE"/>
              <a:t>Facebook Eigene Posts - Potenzielle Reichweite - Export | Treckerfahrer dürfen das - 2 of 6</a:t>
            </a:r>
            <a:endParaRPr lang="en-US"/>
          </a:p>
        </p:txBody>
      </p:sp>
      <p:graphicFrame>
        <p:nvGraphicFramePr>
          <p:cNvPr id="5" name="Table Placeholder 4">
            <a:extLst>
              <a:ext uri="{FF2B5EF4-FFF2-40B4-BE49-F238E27FC236}">
                <a16:creationId xmlns:a16="http://schemas.microsoft.com/office/drawing/2014/main" id="{D8DB4399-F2A1-403E-BEFE-BCFFC03C21B5}"/>
              </a:ext>
            </a:extLst>
          </p:cNvPr>
          <p:cNvGraphicFramePr>
            <a:graphicFrameLocks noGrp="1"/>
          </p:cNvGraphicFramePr>
          <p:nvPr>
            <p:ph type="tbl" sz="quarter" idx="13"/>
            <p:extLst>
              <p:ext uri="{D42A27DB-BD31-4B8C-83A1-F6EECF244321}">
                <p14:modId xmlns:p14="http://schemas.microsoft.com/office/powerpoint/2010/main" val="453538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0254939"/>
                    </a:ext>
                  </a:extLst>
                </a:gridCol>
                <a:gridCol w="822960">
                  <a:extLst>
                    <a:ext uri="{9D8B030D-6E8A-4147-A177-3AD203B41FA5}">
                      <a16:colId xmlns:a16="http://schemas.microsoft.com/office/drawing/2014/main" val="4206023268"/>
                    </a:ext>
                  </a:extLst>
                </a:gridCol>
                <a:gridCol w="822960">
                  <a:extLst>
                    <a:ext uri="{9D8B030D-6E8A-4147-A177-3AD203B41FA5}">
                      <a16:colId xmlns:a16="http://schemas.microsoft.com/office/drawing/2014/main" val="4233640150"/>
                    </a:ext>
                  </a:extLst>
                </a:gridCol>
                <a:gridCol w="822960">
                  <a:extLst>
                    <a:ext uri="{9D8B030D-6E8A-4147-A177-3AD203B41FA5}">
                      <a16:colId xmlns:a16="http://schemas.microsoft.com/office/drawing/2014/main" val="4010073642"/>
                    </a:ext>
                  </a:extLst>
                </a:gridCol>
                <a:gridCol w="822960">
                  <a:extLst>
                    <a:ext uri="{9D8B030D-6E8A-4147-A177-3AD203B41FA5}">
                      <a16:colId xmlns:a16="http://schemas.microsoft.com/office/drawing/2014/main" val="710597940"/>
                    </a:ext>
                  </a:extLst>
                </a:gridCol>
                <a:gridCol w="822960">
                  <a:extLst>
                    <a:ext uri="{9D8B030D-6E8A-4147-A177-3AD203B41FA5}">
                      <a16:colId xmlns:a16="http://schemas.microsoft.com/office/drawing/2014/main" val="893974561"/>
                    </a:ext>
                  </a:extLst>
                </a:gridCol>
                <a:gridCol w="411480">
                  <a:extLst>
                    <a:ext uri="{9D8B030D-6E8A-4147-A177-3AD203B41FA5}">
                      <a16:colId xmlns:a16="http://schemas.microsoft.com/office/drawing/2014/main" val="3730455400"/>
                    </a:ext>
                  </a:extLst>
                </a:gridCol>
                <a:gridCol w="822960">
                  <a:extLst>
                    <a:ext uri="{9D8B030D-6E8A-4147-A177-3AD203B41FA5}">
                      <a16:colId xmlns:a16="http://schemas.microsoft.com/office/drawing/2014/main" val="1514801711"/>
                    </a:ext>
                  </a:extLst>
                </a:gridCol>
                <a:gridCol w="822960">
                  <a:extLst>
                    <a:ext uri="{9D8B030D-6E8A-4147-A177-3AD203B41FA5}">
                      <a16:colId xmlns:a16="http://schemas.microsoft.com/office/drawing/2014/main" val="3156192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78594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298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- 2019-01-26 18:00:00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9820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0255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- 2018-04-07 13:00:00 </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1661785"/>
                  </a:ext>
                </a:extLst>
              </a:tr>
            </a:tbl>
          </a:graphicData>
        </a:graphic>
      </p:graphicFrame>
      <p:sp>
        <p:nvSpPr>
          <p:cNvPr id="4" name="Text Placeholder 3">
            <a:extLst>
              <a:ext uri="{FF2B5EF4-FFF2-40B4-BE49-F238E27FC236}">
                <a16:creationId xmlns:a16="http://schemas.microsoft.com/office/drawing/2014/main" id="{68CB5EBA-7191-4F85-949B-D8435DCEC31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422933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03ADA-0C6C-492F-8A2C-8DD986B23844}"/>
              </a:ext>
            </a:extLst>
          </p:cNvPr>
          <p:cNvSpPr>
            <a:spLocks noGrp="1"/>
          </p:cNvSpPr>
          <p:nvPr>
            <p:ph type="title"/>
          </p:nvPr>
        </p:nvSpPr>
        <p:spPr/>
        <p:txBody>
          <a:bodyPr/>
          <a:lstStyle/>
          <a:p>
            <a:r>
              <a:rPr lang="de-DE"/>
              <a:t>Facebook Eigene Posts - Potenzielle Reichweite - Export | Treckerfahrer dürfen das - 3 of 6</a:t>
            </a:r>
            <a:endParaRPr lang="en-US"/>
          </a:p>
        </p:txBody>
      </p:sp>
      <p:graphicFrame>
        <p:nvGraphicFramePr>
          <p:cNvPr id="5" name="Table Placeholder 4">
            <a:extLst>
              <a:ext uri="{FF2B5EF4-FFF2-40B4-BE49-F238E27FC236}">
                <a16:creationId xmlns:a16="http://schemas.microsoft.com/office/drawing/2014/main" id="{EEA48BB1-AD6C-4221-A870-FCBB5BB12A38}"/>
              </a:ext>
            </a:extLst>
          </p:cNvPr>
          <p:cNvGraphicFramePr>
            <a:graphicFrameLocks noGrp="1"/>
          </p:cNvGraphicFramePr>
          <p:nvPr>
            <p:ph type="tbl" sz="quarter" idx="13"/>
            <p:extLst>
              <p:ext uri="{D42A27DB-BD31-4B8C-83A1-F6EECF244321}">
                <p14:modId xmlns:p14="http://schemas.microsoft.com/office/powerpoint/2010/main" val="4255578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7551183"/>
                    </a:ext>
                  </a:extLst>
                </a:gridCol>
                <a:gridCol w="822960">
                  <a:extLst>
                    <a:ext uri="{9D8B030D-6E8A-4147-A177-3AD203B41FA5}">
                      <a16:colId xmlns:a16="http://schemas.microsoft.com/office/drawing/2014/main" val="2207778340"/>
                    </a:ext>
                  </a:extLst>
                </a:gridCol>
                <a:gridCol w="822960">
                  <a:extLst>
                    <a:ext uri="{9D8B030D-6E8A-4147-A177-3AD203B41FA5}">
                      <a16:colId xmlns:a16="http://schemas.microsoft.com/office/drawing/2014/main" val="1341953472"/>
                    </a:ext>
                  </a:extLst>
                </a:gridCol>
                <a:gridCol w="822960">
                  <a:extLst>
                    <a:ext uri="{9D8B030D-6E8A-4147-A177-3AD203B41FA5}">
                      <a16:colId xmlns:a16="http://schemas.microsoft.com/office/drawing/2014/main" val="3472906768"/>
                    </a:ext>
                  </a:extLst>
                </a:gridCol>
                <a:gridCol w="822960">
                  <a:extLst>
                    <a:ext uri="{9D8B030D-6E8A-4147-A177-3AD203B41FA5}">
                      <a16:colId xmlns:a16="http://schemas.microsoft.com/office/drawing/2014/main" val="1013560135"/>
                    </a:ext>
                  </a:extLst>
                </a:gridCol>
                <a:gridCol w="822960">
                  <a:extLst>
                    <a:ext uri="{9D8B030D-6E8A-4147-A177-3AD203B41FA5}">
                      <a16:colId xmlns:a16="http://schemas.microsoft.com/office/drawing/2014/main" val="2481402059"/>
                    </a:ext>
                  </a:extLst>
                </a:gridCol>
                <a:gridCol w="411480">
                  <a:extLst>
                    <a:ext uri="{9D8B030D-6E8A-4147-A177-3AD203B41FA5}">
                      <a16:colId xmlns:a16="http://schemas.microsoft.com/office/drawing/2014/main" val="1195389717"/>
                    </a:ext>
                  </a:extLst>
                </a:gridCol>
                <a:gridCol w="822960">
                  <a:extLst>
                    <a:ext uri="{9D8B030D-6E8A-4147-A177-3AD203B41FA5}">
                      <a16:colId xmlns:a16="http://schemas.microsoft.com/office/drawing/2014/main" val="1011911720"/>
                    </a:ext>
                  </a:extLst>
                </a:gridCol>
                <a:gridCol w="822960">
                  <a:extLst>
                    <a:ext uri="{9D8B030D-6E8A-4147-A177-3AD203B41FA5}">
                      <a16:colId xmlns:a16="http://schemas.microsoft.com/office/drawing/2014/main" val="2891875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08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- 2018-03-30 13:00:00 </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436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- 2018-12-28 18:00:01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1035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31.03.2018 06:00:00</a:t>
                      </a:r>
                    </a:p>
                  </a:txBody>
                  <a:tcPr/>
                </a:tc>
                <a:extLst>
                  <a:ext uri="{0D108BD9-81ED-4DB2-BD59-A6C34878D82A}">
                    <a16:rowId xmlns:a16="http://schemas.microsoft.com/office/drawing/2014/main" val="289379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31.01.2018 22:00:00</a:t>
                      </a:r>
                    </a:p>
                  </a:txBody>
                  <a:tcPr/>
                </a:tc>
                <a:extLst>
                  <a:ext uri="{0D108BD9-81ED-4DB2-BD59-A6C34878D82A}">
                    <a16:rowId xmlns:a16="http://schemas.microsoft.com/office/drawing/2014/main" val="1292474505"/>
                  </a:ext>
                </a:extLst>
              </a:tr>
            </a:tbl>
          </a:graphicData>
        </a:graphic>
      </p:graphicFrame>
      <p:sp>
        <p:nvSpPr>
          <p:cNvPr id="4" name="Text Placeholder 3">
            <a:extLst>
              <a:ext uri="{FF2B5EF4-FFF2-40B4-BE49-F238E27FC236}">
                <a16:creationId xmlns:a16="http://schemas.microsoft.com/office/drawing/2014/main" id="{4DFF74FE-D6E4-472B-9F83-4B5308B3EDE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08869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7E9F-D59E-499F-A0E0-73A38D1E021E}"/>
              </a:ext>
            </a:extLst>
          </p:cNvPr>
          <p:cNvSpPr>
            <a:spLocks noGrp="1"/>
          </p:cNvSpPr>
          <p:nvPr>
            <p:ph type="title"/>
          </p:nvPr>
        </p:nvSpPr>
        <p:spPr/>
        <p:txBody>
          <a:bodyPr/>
          <a:lstStyle/>
          <a:p>
            <a:r>
              <a:rPr lang="de-DE"/>
              <a:t>Facebook Eigene Posts - Potenzielle Reichweite - Export | Treckerfahrer dürfen das - 4 of 6</a:t>
            </a:r>
            <a:endParaRPr lang="en-US"/>
          </a:p>
        </p:txBody>
      </p:sp>
      <p:graphicFrame>
        <p:nvGraphicFramePr>
          <p:cNvPr id="5" name="Table Placeholder 4">
            <a:extLst>
              <a:ext uri="{FF2B5EF4-FFF2-40B4-BE49-F238E27FC236}">
                <a16:creationId xmlns:a16="http://schemas.microsoft.com/office/drawing/2014/main" id="{EFD3E73C-9EB9-419B-A01F-D57EBCBCC382}"/>
              </a:ext>
            </a:extLst>
          </p:cNvPr>
          <p:cNvGraphicFramePr>
            <a:graphicFrameLocks noGrp="1"/>
          </p:cNvGraphicFramePr>
          <p:nvPr>
            <p:ph type="tbl" sz="quarter" idx="13"/>
            <p:extLst>
              <p:ext uri="{D42A27DB-BD31-4B8C-83A1-F6EECF244321}">
                <p14:modId xmlns:p14="http://schemas.microsoft.com/office/powerpoint/2010/main" val="3029098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8594650"/>
                    </a:ext>
                  </a:extLst>
                </a:gridCol>
                <a:gridCol w="822960">
                  <a:extLst>
                    <a:ext uri="{9D8B030D-6E8A-4147-A177-3AD203B41FA5}">
                      <a16:colId xmlns:a16="http://schemas.microsoft.com/office/drawing/2014/main" val="1449838289"/>
                    </a:ext>
                  </a:extLst>
                </a:gridCol>
                <a:gridCol w="822960">
                  <a:extLst>
                    <a:ext uri="{9D8B030D-6E8A-4147-A177-3AD203B41FA5}">
                      <a16:colId xmlns:a16="http://schemas.microsoft.com/office/drawing/2014/main" val="3952703856"/>
                    </a:ext>
                  </a:extLst>
                </a:gridCol>
                <a:gridCol w="822960">
                  <a:extLst>
                    <a:ext uri="{9D8B030D-6E8A-4147-A177-3AD203B41FA5}">
                      <a16:colId xmlns:a16="http://schemas.microsoft.com/office/drawing/2014/main" val="1587109385"/>
                    </a:ext>
                  </a:extLst>
                </a:gridCol>
                <a:gridCol w="822960">
                  <a:extLst>
                    <a:ext uri="{9D8B030D-6E8A-4147-A177-3AD203B41FA5}">
                      <a16:colId xmlns:a16="http://schemas.microsoft.com/office/drawing/2014/main" val="1408299474"/>
                    </a:ext>
                  </a:extLst>
                </a:gridCol>
                <a:gridCol w="822960">
                  <a:extLst>
                    <a:ext uri="{9D8B030D-6E8A-4147-A177-3AD203B41FA5}">
                      <a16:colId xmlns:a16="http://schemas.microsoft.com/office/drawing/2014/main" val="1593023654"/>
                    </a:ext>
                  </a:extLst>
                </a:gridCol>
                <a:gridCol w="411480">
                  <a:extLst>
                    <a:ext uri="{9D8B030D-6E8A-4147-A177-3AD203B41FA5}">
                      <a16:colId xmlns:a16="http://schemas.microsoft.com/office/drawing/2014/main" val="3047642706"/>
                    </a:ext>
                  </a:extLst>
                </a:gridCol>
                <a:gridCol w="822960">
                  <a:extLst>
                    <a:ext uri="{9D8B030D-6E8A-4147-A177-3AD203B41FA5}">
                      <a16:colId xmlns:a16="http://schemas.microsoft.com/office/drawing/2014/main" val="4043589435"/>
                    </a:ext>
                  </a:extLst>
                </a:gridCol>
                <a:gridCol w="822960">
                  <a:extLst>
                    <a:ext uri="{9D8B030D-6E8A-4147-A177-3AD203B41FA5}">
                      <a16:colId xmlns:a16="http://schemas.microsoft.com/office/drawing/2014/main" val="1368802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13640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408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569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07:00:00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 07:00:00</a:t>
                      </a:r>
                    </a:p>
                  </a:txBody>
                  <a:tcPr/>
                </a:tc>
                <a:extLst>
                  <a:ext uri="{0D108BD9-81ED-4DB2-BD59-A6C34878D82A}">
                    <a16:rowId xmlns:a16="http://schemas.microsoft.com/office/drawing/2014/main" val="1024367135"/>
                  </a:ext>
                </a:extLst>
              </a:tr>
            </a:tbl>
          </a:graphicData>
        </a:graphic>
      </p:graphicFrame>
      <p:sp>
        <p:nvSpPr>
          <p:cNvPr id="4" name="Text Placeholder 3">
            <a:extLst>
              <a:ext uri="{FF2B5EF4-FFF2-40B4-BE49-F238E27FC236}">
                <a16:creationId xmlns:a16="http://schemas.microsoft.com/office/drawing/2014/main" id="{FE1499EF-71EF-4D3B-B8DE-329B3A46DE61}"/>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55738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4F6B6-C089-4560-AF4B-11E913E6A2C1}"/>
              </a:ext>
            </a:extLst>
          </p:cNvPr>
          <p:cNvSpPr>
            <a:spLocks noGrp="1"/>
          </p:cNvSpPr>
          <p:nvPr>
            <p:ph type="title"/>
          </p:nvPr>
        </p:nvSpPr>
        <p:spPr/>
        <p:txBody>
          <a:bodyPr/>
          <a:lstStyle/>
          <a:p>
            <a:r>
              <a:rPr lang="de-DE"/>
              <a:t>Facebook Eigene Posts - Potenzielle Reichweite - Export | Treckerfahrer dürfen das - 5 of 6</a:t>
            </a:r>
            <a:endParaRPr lang="en-US"/>
          </a:p>
        </p:txBody>
      </p:sp>
      <p:graphicFrame>
        <p:nvGraphicFramePr>
          <p:cNvPr id="5" name="Table Placeholder 4">
            <a:extLst>
              <a:ext uri="{FF2B5EF4-FFF2-40B4-BE49-F238E27FC236}">
                <a16:creationId xmlns:a16="http://schemas.microsoft.com/office/drawing/2014/main" id="{0D190425-7961-44E1-A31A-A3D244B0AF73}"/>
              </a:ext>
            </a:extLst>
          </p:cNvPr>
          <p:cNvGraphicFramePr>
            <a:graphicFrameLocks noGrp="1"/>
          </p:cNvGraphicFramePr>
          <p:nvPr>
            <p:ph type="tbl" sz="quarter" idx="13"/>
            <p:extLst>
              <p:ext uri="{D42A27DB-BD31-4B8C-83A1-F6EECF244321}">
                <p14:modId xmlns:p14="http://schemas.microsoft.com/office/powerpoint/2010/main" val="1395787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4865653"/>
                    </a:ext>
                  </a:extLst>
                </a:gridCol>
                <a:gridCol w="822960">
                  <a:extLst>
                    <a:ext uri="{9D8B030D-6E8A-4147-A177-3AD203B41FA5}">
                      <a16:colId xmlns:a16="http://schemas.microsoft.com/office/drawing/2014/main" val="2543489762"/>
                    </a:ext>
                  </a:extLst>
                </a:gridCol>
                <a:gridCol w="822960">
                  <a:extLst>
                    <a:ext uri="{9D8B030D-6E8A-4147-A177-3AD203B41FA5}">
                      <a16:colId xmlns:a16="http://schemas.microsoft.com/office/drawing/2014/main" val="3335707738"/>
                    </a:ext>
                  </a:extLst>
                </a:gridCol>
                <a:gridCol w="822960">
                  <a:extLst>
                    <a:ext uri="{9D8B030D-6E8A-4147-A177-3AD203B41FA5}">
                      <a16:colId xmlns:a16="http://schemas.microsoft.com/office/drawing/2014/main" val="1688081244"/>
                    </a:ext>
                  </a:extLst>
                </a:gridCol>
                <a:gridCol w="822960">
                  <a:extLst>
                    <a:ext uri="{9D8B030D-6E8A-4147-A177-3AD203B41FA5}">
                      <a16:colId xmlns:a16="http://schemas.microsoft.com/office/drawing/2014/main" val="3837542681"/>
                    </a:ext>
                  </a:extLst>
                </a:gridCol>
                <a:gridCol w="822960">
                  <a:extLst>
                    <a:ext uri="{9D8B030D-6E8A-4147-A177-3AD203B41FA5}">
                      <a16:colId xmlns:a16="http://schemas.microsoft.com/office/drawing/2014/main" val="685308974"/>
                    </a:ext>
                  </a:extLst>
                </a:gridCol>
                <a:gridCol w="411480">
                  <a:extLst>
                    <a:ext uri="{9D8B030D-6E8A-4147-A177-3AD203B41FA5}">
                      <a16:colId xmlns:a16="http://schemas.microsoft.com/office/drawing/2014/main" val="491780466"/>
                    </a:ext>
                  </a:extLst>
                </a:gridCol>
                <a:gridCol w="822960">
                  <a:extLst>
                    <a:ext uri="{9D8B030D-6E8A-4147-A177-3AD203B41FA5}">
                      <a16:colId xmlns:a16="http://schemas.microsoft.com/office/drawing/2014/main" val="3928901221"/>
                    </a:ext>
                  </a:extLst>
                </a:gridCol>
                <a:gridCol w="822960">
                  <a:extLst>
                    <a:ext uri="{9D8B030D-6E8A-4147-A177-3AD203B41FA5}">
                      <a16:colId xmlns:a16="http://schemas.microsoft.com/office/drawing/2014/main" val="964159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0935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- 2018-03-03 14:00:00 </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952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0593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16:00:01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6379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- 2018-08-21 07:00:02 </a:t>
                      </a:r>
                      <a:r>
                        <a:rPr kumimoji="0" lang="de-DE" sz="1000" b="0" i="0" u="none" strike="noStrike" kern="1200" cap="none" spc="0" normalizeH="0" baseline="0" noProof="0">
                          <a:ln>
                            <a:noFill/>
                          </a:ln>
                          <a:solidFill>
                            <a:prstClr val="black"/>
                          </a:solidFill>
                          <a:effectLst/>
                          <a:uLnTx/>
                          <a:uFillTx/>
                          <a:latin typeface="+mn-lt"/>
                          <a:ea typeface="+mn-ea"/>
                          <a:cs typeface="+mn-cs"/>
                        </a:rPr>
                        <a:t> 
 Ein roter Johnny? Gibt's nicht! Doch!! Hier!!!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8164139"/>
                  </a:ext>
                </a:extLst>
              </a:tr>
            </a:tbl>
          </a:graphicData>
        </a:graphic>
      </p:graphicFrame>
      <p:sp>
        <p:nvSpPr>
          <p:cNvPr id="4" name="Text Placeholder 3">
            <a:extLst>
              <a:ext uri="{FF2B5EF4-FFF2-40B4-BE49-F238E27FC236}">
                <a16:creationId xmlns:a16="http://schemas.microsoft.com/office/drawing/2014/main" id="{0714DC15-FFBB-4F70-A857-85AEF91D560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57341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C6F6E-B330-4E73-B935-E6DB8F91CAAF}"/>
              </a:ext>
            </a:extLst>
          </p:cNvPr>
          <p:cNvSpPr>
            <a:spLocks noGrp="1"/>
          </p:cNvSpPr>
          <p:nvPr>
            <p:ph type="title"/>
          </p:nvPr>
        </p:nvSpPr>
        <p:spPr/>
        <p:txBody>
          <a:bodyPr/>
          <a:lstStyle/>
          <a:p>
            <a:r>
              <a:rPr lang="de-DE"/>
              <a:t>Facebook Eigene Posts - Potenzielle Reichweite - Export | Treckerfahrer dürfen das - 6 of 6</a:t>
            </a:r>
            <a:endParaRPr lang="en-US"/>
          </a:p>
        </p:txBody>
      </p:sp>
      <p:graphicFrame>
        <p:nvGraphicFramePr>
          <p:cNvPr id="5" name="Table Placeholder 4">
            <a:extLst>
              <a:ext uri="{FF2B5EF4-FFF2-40B4-BE49-F238E27FC236}">
                <a16:creationId xmlns:a16="http://schemas.microsoft.com/office/drawing/2014/main" id="{970B25F9-7B05-4842-A7A8-963AC4F99AA7}"/>
              </a:ext>
            </a:extLst>
          </p:cNvPr>
          <p:cNvGraphicFramePr>
            <a:graphicFrameLocks noGrp="1"/>
          </p:cNvGraphicFramePr>
          <p:nvPr>
            <p:ph type="tbl" sz="quarter" idx="13"/>
            <p:extLst>
              <p:ext uri="{D42A27DB-BD31-4B8C-83A1-F6EECF244321}">
                <p14:modId xmlns:p14="http://schemas.microsoft.com/office/powerpoint/2010/main" val="2020298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6152658"/>
                    </a:ext>
                  </a:extLst>
                </a:gridCol>
                <a:gridCol w="822960">
                  <a:extLst>
                    <a:ext uri="{9D8B030D-6E8A-4147-A177-3AD203B41FA5}">
                      <a16:colId xmlns:a16="http://schemas.microsoft.com/office/drawing/2014/main" val="62397176"/>
                    </a:ext>
                  </a:extLst>
                </a:gridCol>
                <a:gridCol w="822960">
                  <a:extLst>
                    <a:ext uri="{9D8B030D-6E8A-4147-A177-3AD203B41FA5}">
                      <a16:colId xmlns:a16="http://schemas.microsoft.com/office/drawing/2014/main" val="1152994213"/>
                    </a:ext>
                  </a:extLst>
                </a:gridCol>
                <a:gridCol w="822960">
                  <a:extLst>
                    <a:ext uri="{9D8B030D-6E8A-4147-A177-3AD203B41FA5}">
                      <a16:colId xmlns:a16="http://schemas.microsoft.com/office/drawing/2014/main" val="194688977"/>
                    </a:ext>
                  </a:extLst>
                </a:gridCol>
                <a:gridCol w="822960">
                  <a:extLst>
                    <a:ext uri="{9D8B030D-6E8A-4147-A177-3AD203B41FA5}">
                      <a16:colId xmlns:a16="http://schemas.microsoft.com/office/drawing/2014/main" val="1227620678"/>
                    </a:ext>
                  </a:extLst>
                </a:gridCol>
                <a:gridCol w="822960">
                  <a:extLst>
                    <a:ext uri="{9D8B030D-6E8A-4147-A177-3AD203B41FA5}">
                      <a16:colId xmlns:a16="http://schemas.microsoft.com/office/drawing/2014/main" val="2678224575"/>
                    </a:ext>
                  </a:extLst>
                </a:gridCol>
                <a:gridCol w="411480">
                  <a:extLst>
                    <a:ext uri="{9D8B030D-6E8A-4147-A177-3AD203B41FA5}">
                      <a16:colId xmlns:a16="http://schemas.microsoft.com/office/drawing/2014/main" val="2473313498"/>
                    </a:ext>
                  </a:extLst>
                </a:gridCol>
                <a:gridCol w="822960">
                  <a:extLst>
                    <a:ext uri="{9D8B030D-6E8A-4147-A177-3AD203B41FA5}">
                      <a16:colId xmlns:a16="http://schemas.microsoft.com/office/drawing/2014/main" val="2772515861"/>
                    </a:ext>
                  </a:extLst>
                </a:gridCol>
                <a:gridCol w="822960">
                  <a:extLst>
                    <a:ext uri="{9D8B030D-6E8A-4147-A177-3AD203B41FA5}">
                      <a16:colId xmlns:a16="http://schemas.microsoft.com/office/drawing/2014/main" val="898687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75503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07:00:00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16.04.2018 21:00:00</a:t>
                      </a:r>
                    </a:p>
                  </a:txBody>
                  <a:tcPr/>
                </a:tc>
                <a:extLst>
                  <a:ext uri="{0D108BD9-81ED-4DB2-BD59-A6C34878D82A}">
                    <a16:rowId xmlns:a16="http://schemas.microsoft.com/office/drawing/2014/main" val="497508015"/>
                  </a:ext>
                </a:extLst>
              </a:tr>
            </a:tbl>
          </a:graphicData>
        </a:graphic>
      </p:graphicFrame>
      <p:sp>
        <p:nvSpPr>
          <p:cNvPr id="4" name="Text Placeholder 3">
            <a:extLst>
              <a:ext uri="{FF2B5EF4-FFF2-40B4-BE49-F238E27FC236}">
                <a16:creationId xmlns:a16="http://schemas.microsoft.com/office/drawing/2014/main" id="{F3E1D9CE-8B98-4DFB-BAE7-3949F41050D7}"/>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644020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F8C35-0FF9-4A97-95C9-2F33B8EBAE13}"/>
              </a:ext>
            </a:extLst>
          </p:cNvPr>
          <p:cNvSpPr>
            <a:spLocks noGrp="1"/>
          </p:cNvSpPr>
          <p:nvPr>
            <p:ph type="title"/>
          </p:nvPr>
        </p:nvSpPr>
        <p:spPr/>
        <p:txBody>
          <a:bodyPr/>
          <a:lstStyle/>
          <a:p>
            <a:r>
              <a:rPr lang="de-DE"/>
              <a:t>Facebook 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2F2A4920-513A-44F9-910E-B9B26E3ADA1E}"/>
              </a:ext>
            </a:extLst>
          </p:cNvPr>
          <p:cNvGraphicFramePr>
            <a:graphicFrameLocks noGrp="1"/>
          </p:cNvGraphicFramePr>
          <p:nvPr>
            <p:ph type="tbl" sz="quarter" idx="13"/>
            <p:extLst>
              <p:ext uri="{D42A27DB-BD31-4B8C-83A1-F6EECF244321}">
                <p14:modId xmlns:p14="http://schemas.microsoft.com/office/powerpoint/2010/main" val="1822507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09895843"/>
                    </a:ext>
                  </a:extLst>
                </a:gridCol>
                <a:gridCol w="822960">
                  <a:extLst>
                    <a:ext uri="{9D8B030D-6E8A-4147-A177-3AD203B41FA5}">
                      <a16:colId xmlns:a16="http://schemas.microsoft.com/office/drawing/2014/main" val="720123814"/>
                    </a:ext>
                  </a:extLst>
                </a:gridCol>
                <a:gridCol w="822960">
                  <a:extLst>
                    <a:ext uri="{9D8B030D-6E8A-4147-A177-3AD203B41FA5}">
                      <a16:colId xmlns:a16="http://schemas.microsoft.com/office/drawing/2014/main" val="2824074505"/>
                    </a:ext>
                  </a:extLst>
                </a:gridCol>
                <a:gridCol w="822960">
                  <a:extLst>
                    <a:ext uri="{9D8B030D-6E8A-4147-A177-3AD203B41FA5}">
                      <a16:colId xmlns:a16="http://schemas.microsoft.com/office/drawing/2014/main" val="1250684313"/>
                    </a:ext>
                  </a:extLst>
                </a:gridCol>
                <a:gridCol w="822960">
                  <a:extLst>
                    <a:ext uri="{9D8B030D-6E8A-4147-A177-3AD203B41FA5}">
                      <a16:colId xmlns:a16="http://schemas.microsoft.com/office/drawing/2014/main" val="3194384670"/>
                    </a:ext>
                  </a:extLst>
                </a:gridCol>
                <a:gridCol w="493776">
                  <a:extLst>
                    <a:ext uri="{9D8B030D-6E8A-4147-A177-3AD203B41FA5}">
                      <a16:colId xmlns:a16="http://schemas.microsoft.com/office/drawing/2014/main" val="201824941"/>
                    </a:ext>
                  </a:extLst>
                </a:gridCol>
                <a:gridCol w="493776">
                  <a:extLst>
                    <a:ext uri="{9D8B030D-6E8A-4147-A177-3AD203B41FA5}">
                      <a16:colId xmlns:a16="http://schemas.microsoft.com/office/drawing/2014/main" val="816654950"/>
                    </a:ext>
                  </a:extLst>
                </a:gridCol>
                <a:gridCol w="493776">
                  <a:extLst>
                    <a:ext uri="{9D8B030D-6E8A-4147-A177-3AD203B41FA5}">
                      <a16:colId xmlns:a16="http://schemas.microsoft.com/office/drawing/2014/main" val="3566855377"/>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94044221"/>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444144</a:t>
                      </a:r>
                    </a:p>
                  </a:txBody>
                  <a:tcPr/>
                </a:tc>
                <a:tc>
                  <a:txBody>
                    <a:bodyPr/>
                    <a:lstStyle/>
                    <a:p>
                      <a:r>
                        <a:rPr lang="en-US" sz="1000"/>
                        <a:t>1737688</a:t>
                      </a:r>
                    </a:p>
                  </a:txBody>
                  <a:tcPr/>
                </a:tc>
                <a:tc>
                  <a:txBody>
                    <a:bodyPr/>
                    <a:lstStyle/>
                    <a:p>
                      <a:r>
                        <a:rPr lang="en-US" sz="1000"/>
                        <a:t>25.6 %</a:t>
                      </a:r>
                    </a:p>
                  </a:txBody>
                  <a:tcPr/>
                </a:tc>
                <a:tc>
                  <a:txBody>
                    <a:bodyPr/>
                    <a:lstStyle/>
                    <a:p>
                      <a:r>
                        <a:rPr lang="en-US" sz="1000"/>
                        <a:t>3409</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3459235715"/>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170911</a:t>
                      </a:r>
                    </a:p>
                  </a:txBody>
                  <a:tcPr/>
                </a:tc>
                <a:tc>
                  <a:txBody>
                    <a:bodyPr/>
                    <a:lstStyle/>
                    <a:p>
                      <a:r>
                        <a:rPr lang="en-US" sz="1000"/>
                        <a:t>837152</a:t>
                      </a:r>
                    </a:p>
                  </a:txBody>
                  <a:tcPr/>
                </a:tc>
                <a:tc>
                  <a:txBody>
                    <a:bodyPr/>
                    <a:lstStyle/>
                    <a:p>
                      <a:r>
                        <a:rPr lang="en-US" sz="1000"/>
                        <a:t>20.4 %</a:t>
                      </a:r>
                    </a:p>
                  </a:txBody>
                  <a:tcPr/>
                </a:tc>
                <a:tc>
                  <a:txBody>
                    <a:bodyPr/>
                    <a:lstStyle/>
                    <a:p>
                      <a:r>
                        <a:rPr lang="en-US" sz="1000"/>
                        <a:t>1042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19290627"/>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125932</a:t>
                      </a:r>
                    </a:p>
                  </a:txBody>
                  <a:tcPr/>
                </a:tc>
                <a:tc>
                  <a:txBody>
                    <a:bodyPr/>
                    <a:lstStyle/>
                    <a:p>
                      <a:r>
                        <a:rPr lang="en-US" sz="1000"/>
                        <a:t>1124925</a:t>
                      </a:r>
                    </a:p>
                  </a:txBody>
                  <a:tcPr/>
                </a:tc>
                <a:tc>
                  <a:txBody>
                    <a:bodyPr/>
                    <a:lstStyle/>
                    <a:p>
                      <a:r>
                        <a:rPr lang="en-US" sz="1000"/>
                        <a:t>11.2 %</a:t>
                      </a:r>
                    </a:p>
                  </a:txBody>
                  <a:tcPr/>
                </a:tc>
                <a:tc>
                  <a:txBody>
                    <a:bodyPr/>
                    <a:lstStyle/>
                    <a:p>
                      <a:r>
                        <a:rPr lang="en-US" sz="1000"/>
                        <a:t>3963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40221086"/>
                  </a:ext>
                </a:extLst>
              </a:tr>
              <a:tr h="370840">
                <a:tc>
                  <a:txBody>
                    <a:bodyPr/>
                    <a:lstStyle/>
                    <a:p>
                      <a:r>
                        <a:rPr lang="de-DE" sz="1000" b="1"/>
                        <a:t> Treckerfahrer dürfen das - 2018-04-07 13:00:00 </a:t>
                      </a:r>
                      <a:r>
                        <a:rPr lang="de-DE" sz="1000"/>
                        <a:t> 
 Es geht noch schneller, aber wie? Dr. Trecker  weiß einfachen Rat</a:t>
                      </a:r>
                      <a:endParaRPr lang="en-US" sz="1000"/>
                    </a:p>
                  </a:txBody>
                  <a:tcPr/>
                </a:tc>
                <a:tc>
                  <a:txBody>
                    <a:bodyPr/>
                    <a:lstStyle/>
                    <a:p>
                      <a:r>
                        <a:rPr lang="en-US" sz="1000"/>
                        <a:t>104895</a:t>
                      </a:r>
                    </a:p>
                  </a:txBody>
                  <a:tcPr/>
                </a:tc>
                <a:tc>
                  <a:txBody>
                    <a:bodyPr/>
                    <a:lstStyle/>
                    <a:p>
                      <a:r>
                        <a:rPr lang="en-US" sz="1000"/>
                        <a:t>366156</a:t>
                      </a:r>
                    </a:p>
                  </a:txBody>
                  <a:tcPr/>
                </a:tc>
                <a:tc>
                  <a:txBody>
                    <a:bodyPr/>
                    <a:lstStyle/>
                    <a:p>
                      <a:r>
                        <a:rPr lang="en-US" sz="1000"/>
                        <a:t>28.6 %</a:t>
                      </a:r>
                    </a:p>
                  </a:txBody>
                  <a:tcPr/>
                </a:tc>
                <a:tc>
                  <a:txBody>
                    <a:bodyPr/>
                    <a:lstStyle/>
                    <a:p>
                      <a:r>
                        <a:rPr lang="en-US" sz="1000"/>
                        <a:t>740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43542170"/>
                  </a:ext>
                </a:extLst>
              </a:tr>
              <a:tr h="370840">
                <a:tc>
                  <a:txBody>
                    <a:bodyPr/>
                    <a:lstStyle/>
                    <a:p>
                      <a:r>
                        <a:rPr lang="de-DE" sz="1000" b="1"/>
                        <a:t> Treckerfahrer dürfen das - 2018-08-15 13:00:01 </a:t>
                      </a:r>
                      <a:r>
                        <a:rPr lang="de-DE" sz="1000"/>
                        <a:t> 
 Alina testet für uns den Treckerkomfort 2018. Diesmal CLAAS. 🚜</a:t>
                      </a:r>
                      <a:endParaRPr lang="en-US" sz="1000"/>
                    </a:p>
                  </a:txBody>
                  <a:tcPr/>
                </a:tc>
                <a:tc>
                  <a:txBody>
                    <a:bodyPr/>
                    <a:lstStyle/>
                    <a:p>
                      <a:r>
                        <a:rPr lang="en-US" sz="1000"/>
                        <a:t>94447</a:t>
                      </a:r>
                    </a:p>
                  </a:txBody>
                  <a:tcPr/>
                </a:tc>
                <a:tc>
                  <a:txBody>
                    <a:bodyPr/>
                    <a:lstStyle/>
                    <a:p>
                      <a:r>
                        <a:rPr lang="en-US" sz="1000"/>
                        <a:t>428890</a:t>
                      </a:r>
                    </a:p>
                  </a:txBody>
                  <a:tcPr/>
                </a:tc>
                <a:tc>
                  <a:txBody>
                    <a:bodyPr/>
                    <a:lstStyle/>
                    <a:p>
                      <a:r>
                        <a:rPr lang="en-US" sz="1000"/>
                        <a:t>22.0 %</a:t>
                      </a:r>
                    </a:p>
                  </a:txBody>
                  <a:tcPr/>
                </a:tc>
                <a:tc>
                  <a:txBody>
                    <a:bodyPr/>
                    <a:lstStyle/>
                    <a:p>
                      <a:r>
                        <a:rPr lang="en-US" sz="1000"/>
                        <a:t>513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70354448"/>
                  </a:ext>
                </a:extLst>
              </a:tr>
            </a:tbl>
          </a:graphicData>
        </a:graphic>
      </p:graphicFrame>
      <p:sp>
        <p:nvSpPr>
          <p:cNvPr id="4" name="Text Placeholder 3">
            <a:extLst>
              <a:ext uri="{FF2B5EF4-FFF2-40B4-BE49-F238E27FC236}">
                <a16:creationId xmlns:a16="http://schemas.microsoft.com/office/drawing/2014/main" id="{3F523CD0-93D1-4A96-9616-643BDD3B396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296910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80C56-0110-463A-99EB-B359502B4298}"/>
              </a:ext>
            </a:extLst>
          </p:cNvPr>
          <p:cNvSpPr>
            <a:spLocks noGrp="1"/>
          </p:cNvSpPr>
          <p:nvPr>
            <p:ph type="title"/>
          </p:nvPr>
        </p:nvSpPr>
        <p:spPr/>
        <p:txBody>
          <a:bodyPr/>
          <a:lstStyle/>
          <a:p>
            <a:r>
              <a:rPr lang="de-DE"/>
              <a:t>Facebook 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68DFB108-27F4-4999-8F01-82425C2D832E}"/>
              </a:ext>
            </a:extLst>
          </p:cNvPr>
          <p:cNvGraphicFramePr>
            <a:graphicFrameLocks noGrp="1"/>
          </p:cNvGraphicFramePr>
          <p:nvPr>
            <p:ph type="tbl" sz="quarter" idx="13"/>
            <p:extLst>
              <p:ext uri="{D42A27DB-BD31-4B8C-83A1-F6EECF244321}">
                <p14:modId xmlns:p14="http://schemas.microsoft.com/office/powerpoint/2010/main" val="2740714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9931358"/>
                    </a:ext>
                  </a:extLst>
                </a:gridCol>
                <a:gridCol w="822960">
                  <a:extLst>
                    <a:ext uri="{9D8B030D-6E8A-4147-A177-3AD203B41FA5}">
                      <a16:colId xmlns:a16="http://schemas.microsoft.com/office/drawing/2014/main" val="1887136433"/>
                    </a:ext>
                  </a:extLst>
                </a:gridCol>
                <a:gridCol w="822960">
                  <a:extLst>
                    <a:ext uri="{9D8B030D-6E8A-4147-A177-3AD203B41FA5}">
                      <a16:colId xmlns:a16="http://schemas.microsoft.com/office/drawing/2014/main" val="2657309081"/>
                    </a:ext>
                  </a:extLst>
                </a:gridCol>
                <a:gridCol w="822960">
                  <a:extLst>
                    <a:ext uri="{9D8B030D-6E8A-4147-A177-3AD203B41FA5}">
                      <a16:colId xmlns:a16="http://schemas.microsoft.com/office/drawing/2014/main" val="824475266"/>
                    </a:ext>
                  </a:extLst>
                </a:gridCol>
                <a:gridCol w="822960">
                  <a:extLst>
                    <a:ext uri="{9D8B030D-6E8A-4147-A177-3AD203B41FA5}">
                      <a16:colId xmlns:a16="http://schemas.microsoft.com/office/drawing/2014/main" val="189973574"/>
                    </a:ext>
                  </a:extLst>
                </a:gridCol>
                <a:gridCol w="822960">
                  <a:extLst>
                    <a:ext uri="{9D8B030D-6E8A-4147-A177-3AD203B41FA5}">
                      <a16:colId xmlns:a16="http://schemas.microsoft.com/office/drawing/2014/main" val="2246682753"/>
                    </a:ext>
                  </a:extLst>
                </a:gridCol>
                <a:gridCol w="822960">
                  <a:extLst>
                    <a:ext uri="{9D8B030D-6E8A-4147-A177-3AD203B41FA5}">
                      <a16:colId xmlns:a16="http://schemas.microsoft.com/office/drawing/2014/main" val="718056697"/>
                    </a:ext>
                  </a:extLst>
                </a:gridCol>
                <a:gridCol w="822960">
                  <a:extLst>
                    <a:ext uri="{9D8B030D-6E8A-4147-A177-3AD203B41FA5}">
                      <a16:colId xmlns:a16="http://schemas.microsoft.com/office/drawing/2014/main" val="111807854"/>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10214039"/>
                  </a:ext>
                </a:extLst>
              </a:tr>
              <a:tr h="370840">
                <a:tc>
                  <a:txBody>
                    <a:bodyPr/>
                    <a:lstStyle/>
                    <a:p>
                      <a:r>
                        <a:rPr lang="de-DE" sz="1000" b="1"/>
                        <a:t> Treckerfahrer dürfen das - 2018-10-07 15:46:21 </a:t>
                      </a:r>
                      <a:r>
                        <a:rPr lang="de-DE" sz="1000"/>
                        <a:t> 
 Übler Unfall in Pattensen: der Schaden wird auf mehrere hunderttausend Euro geschätzt, und bis der Strommast wieder steht, werden Monate vergehen. Der Fahrer blieb zum Glück unversehrt und stand unter Schock.</a:t>
                      </a:r>
                      <a:endParaRPr lang="en-US" sz="1000"/>
                    </a:p>
                  </a:txBody>
                  <a:tcPr/>
                </a:tc>
                <a:tc>
                  <a:txBody>
                    <a:bodyPr/>
                    <a:lstStyle/>
                    <a:p>
                      <a:r>
                        <a:rPr lang="en-US" sz="1000"/>
                        <a:t>180.8 %</a:t>
                      </a:r>
                    </a:p>
                  </a:txBody>
                  <a:tcPr/>
                </a:tc>
                <a:tc>
                  <a:txBody>
                    <a:bodyPr/>
                    <a:lstStyle/>
                    <a:p>
                      <a:r>
                        <a:rPr lang="en-US" sz="1000"/>
                        <a:t>3745</a:t>
                      </a:r>
                    </a:p>
                  </a:txBody>
                  <a:tcPr/>
                </a:tc>
                <a:tc>
                  <a:txBody>
                    <a:bodyPr/>
                    <a:lstStyle/>
                    <a:p>
                      <a:r>
                        <a:rPr lang="en-US" sz="1000"/>
                        <a:t>2071</a:t>
                      </a:r>
                    </a:p>
                  </a:txBody>
                  <a:tcPr/>
                </a:tc>
                <a:tc>
                  <a:txBody>
                    <a:bodyPr/>
                    <a:lstStyle/>
                    <a:p>
                      <a:r>
                        <a:rPr lang="en-US" sz="1000"/>
                        <a:t>146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11639951"/>
                  </a:ext>
                </a:extLst>
              </a:tr>
              <a:tr h="370840">
                <a:tc>
                  <a:txBody>
                    <a:bodyPr/>
                    <a:lstStyle/>
                    <a:p>
                      <a:r>
                        <a:rPr lang="de-DE" sz="1000" b="1"/>
                        <a:t> Treckerfahrer dürfen das - 2018-05-30 10:15:50 </a:t>
                      </a:r>
                      <a:r>
                        <a:rPr lang="de-DE" sz="1000"/>
                        <a:t> 
 Geniale Idee, Gewindeschneider selbst gemacht!</a:t>
                      </a:r>
                      <a:endParaRPr lang="en-US" sz="1000"/>
                    </a:p>
                  </a:txBody>
                  <a:tcPr/>
                </a:tc>
                <a:tc>
                  <a:txBody>
                    <a:bodyPr/>
                    <a:lstStyle/>
                    <a:p>
                      <a:r>
                        <a:rPr lang="en-US" sz="1000"/>
                        <a:t>162.1 %</a:t>
                      </a:r>
                    </a:p>
                  </a:txBody>
                  <a:tcPr/>
                </a:tc>
                <a:tc>
                  <a:txBody>
                    <a:bodyPr/>
                    <a:lstStyle/>
                    <a:p>
                      <a:r>
                        <a:rPr lang="en-US" sz="1000"/>
                        <a:t>2689</a:t>
                      </a:r>
                    </a:p>
                  </a:txBody>
                  <a:tcPr/>
                </a:tc>
                <a:tc>
                  <a:txBody>
                    <a:bodyPr/>
                    <a:lstStyle/>
                    <a:p>
                      <a:r>
                        <a:rPr lang="en-US" sz="1000"/>
                        <a:t>1659</a:t>
                      </a:r>
                    </a:p>
                  </a:txBody>
                  <a:tcPr/>
                </a:tc>
                <a:tc>
                  <a:txBody>
                    <a:bodyPr/>
                    <a:lstStyle/>
                    <a:p>
                      <a:r>
                        <a:rPr lang="en-US" sz="1000"/>
                        <a:t>130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49325418"/>
                  </a:ext>
                </a:extLst>
              </a:tr>
              <a:tr h="370840">
                <a:tc>
                  <a:txBody>
                    <a:bodyPr/>
                    <a:lstStyle/>
                    <a:p>
                      <a:r>
                        <a:rPr lang="de-DE" sz="1000" b="1"/>
                        <a:t> Treckerfahrer dürfen das - 2018-10-22 06:23:24 </a:t>
                      </a:r>
                      <a:r>
                        <a:rPr lang="de-DE" sz="1000"/>
                        <a:t> 
 Sprang nach der Bergung an, als wäre nichts gewesen... Allerdings hat‘s Geschmäckle, wie es dazu kam! 🙈🚜🕳</a:t>
                      </a:r>
                      <a:endParaRPr lang="en-US" sz="1000"/>
                    </a:p>
                  </a:txBody>
                  <a:tcPr/>
                </a:tc>
                <a:tc>
                  <a:txBody>
                    <a:bodyPr/>
                    <a:lstStyle/>
                    <a:p>
                      <a:r>
                        <a:rPr lang="en-US" sz="1000"/>
                        <a:t>127.1 %</a:t>
                      </a:r>
                    </a:p>
                  </a:txBody>
                  <a:tcPr/>
                </a:tc>
                <a:tc>
                  <a:txBody>
                    <a:bodyPr/>
                    <a:lstStyle/>
                    <a:p>
                      <a:r>
                        <a:rPr lang="en-US" sz="1000"/>
                        <a:t>2199</a:t>
                      </a:r>
                    </a:p>
                  </a:txBody>
                  <a:tcPr/>
                </a:tc>
                <a:tc>
                  <a:txBody>
                    <a:bodyPr/>
                    <a:lstStyle/>
                    <a:p>
                      <a:r>
                        <a:rPr lang="en-US" sz="1000"/>
                        <a:t>1730</a:t>
                      </a:r>
                    </a:p>
                  </a:txBody>
                  <a:tcPr/>
                </a:tc>
                <a:tc>
                  <a:txBody>
                    <a:bodyPr/>
                    <a:lstStyle/>
                    <a:p>
                      <a:r>
                        <a:rPr lang="en-US" sz="1000"/>
                        <a:t>182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54163210"/>
                  </a:ext>
                </a:extLst>
              </a:tr>
              <a:tr h="370840">
                <a:tc>
                  <a:txBody>
                    <a:bodyPr/>
                    <a:lstStyle/>
                    <a:p>
                      <a:r>
                        <a:rPr lang="de-DE" sz="1000" b="1"/>
                        <a:t> Treckerfahrer dürfen das - 2018-05-17 18:28:36 </a:t>
                      </a:r>
                      <a:r>
                        <a:rPr lang="de-DE" sz="1000"/>
                        <a:t> 
 </a:t>
                      </a:r>
                      <a:endParaRPr lang="en-US" sz="1000"/>
                    </a:p>
                  </a:txBody>
                  <a:tcPr/>
                </a:tc>
                <a:tc>
                  <a:txBody>
                    <a:bodyPr/>
                    <a:lstStyle/>
                    <a:p>
                      <a:r>
                        <a:rPr lang="en-US" sz="1000"/>
                        <a:t>118.9 %</a:t>
                      </a:r>
                    </a:p>
                  </a:txBody>
                  <a:tcPr/>
                </a:tc>
                <a:tc>
                  <a:txBody>
                    <a:bodyPr/>
                    <a:lstStyle/>
                    <a:p>
                      <a:r>
                        <a:rPr lang="en-US" sz="1000"/>
                        <a:t>829</a:t>
                      </a:r>
                    </a:p>
                  </a:txBody>
                  <a:tcPr/>
                </a:tc>
                <a:tc>
                  <a:txBody>
                    <a:bodyPr/>
                    <a:lstStyle/>
                    <a:p>
                      <a:r>
                        <a:rPr lang="en-US" sz="1000"/>
                        <a:t>697</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3920570"/>
                  </a:ext>
                </a:extLst>
              </a:tr>
              <a:tr h="370840">
                <a:tc>
                  <a:txBody>
                    <a:bodyPr/>
                    <a:lstStyle/>
                    <a:p>
                      <a:r>
                        <a:rPr lang="de-DE" sz="1000" b="1"/>
                        <a:t> Treckerfahrer dürfen das - 2018-05-10 11:11:36 </a:t>
                      </a:r>
                      <a:r>
                        <a:rPr lang="de-DE" sz="1000"/>
                        <a:t> 
 Und nun wissen wir auch, was aus den ausgedienten Mähdreschern wird......</a:t>
                      </a:r>
                      <a:endParaRPr lang="en-US" sz="1000"/>
                    </a:p>
                  </a:txBody>
                  <a:tcPr/>
                </a:tc>
                <a:tc>
                  <a:txBody>
                    <a:bodyPr/>
                    <a:lstStyle/>
                    <a:p>
                      <a:r>
                        <a:rPr lang="en-US" sz="1000"/>
                        <a:t>107.9 %</a:t>
                      </a:r>
                    </a:p>
                  </a:txBody>
                  <a:tcPr/>
                </a:tc>
                <a:tc>
                  <a:txBody>
                    <a:bodyPr/>
                    <a:lstStyle/>
                    <a:p>
                      <a:r>
                        <a:rPr lang="en-US" sz="1000"/>
                        <a:t>1709</a:t>
                      </a:r>
                    </a:p>
                  </a:txBody>
                  <a:tcPr/>
                </a:tc>
                <a:tc>
                  <a:txBody>
                    <a:bodyPr/>
                    <a:lstStyle/>
                    <a:p>
                      <a:r>
                        <a:rPr lang="en-US" sz="1000"/>
                        <a:t>1584</a:t>
                      </a:r>
                    </a:p>
                  </a:txBody>
                  <a:tcPr/>
                </a:tc>
                <a:tc>
                  <a:txBody>
                    <a:bodyPr/>
                    <a:lstStyle/>
                    <a:p>
                      <a:r>
                        <a:rPr lang="en-US" sz="1000"/>
                        <a:t>102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72330430"/>
                  </a:ext>
                </a:extLst>
              </a:tr>
            </a:tbl>
          </a:graphicData>
        </a:graphic>
      </p:graphicFrame>
      <p:sp>
        <p:nvSpPr>
          <p:cNvPr id="4" name="Text Placeholder 3">
            <a:extLst>
              <a:ext uri="{FF2B5EF4-FFF2-40B4-BE49-F238E27FC236}">
                <a16:creationId xmlns:a16="http://schemas.microsoft.com/office/drawing/2014/main" id="{3CD2EBFC-CA07-4190-883D-66567D1194C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221699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7D0C4-9F9A-4E3C-BC7E-AC54D53E3361}"/>
              </a:ext>
            </a:extLst>
          </p:cNvPr>
          <p:cNvSpPr>
            <a:spLocks noGrp="1"/>
          </p:cNvSpPr>
          <p:nvPr>
            <p:ph type="title"/>
          </p:nvPr>
        </p:nvSpPr>
        <p:spPr/>
        <p:txBody>
          <a:bodyPr/>
          <a:lstStyle/>
          <a:p>
            <a:r>
              <a:rPr lang="de-DE"/>
              <a:t>Facebook 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D7A8C4FF-580B-454F-827A-19B330340B1B}"/>
              </a:ext>
            </a:extLst>
          </p:cNvPr>
          <p:cNvGraphicFramePr>
            <a:graphicFrameLocks noGrp="1"/>
          </p:cNvGraphicFramePr>
          <p:nvPr>
            <p:ph type="tbl" sz="quarter" idx="13"/>
            <p:extLst>
              <p:ext uri="{D42A27DB-BD31-4B8C-83A1-F6EECF244321}">
                <p14:modId xmlns:p14="http://schemas.microsoft.com/office/powerpoint/2010/main" val="2449076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44707281"/>
                    </a:ext>
                  </a:extLst>
                </a:gridCol>
                <a:gridCol w="822960">
                  <a:extLst>
                    <a:ext uri="{9D8B030D-6E8A-4147-A177-3AD203B41FA5}">
                      <a16:colId xmlns:a16="http://schemas.microsoft.com/office/drawing/2014/main" val="2013248783"/>
                    </a:ext>
                  </a:extLst>
                </a:gridCol>
                <a:gridCol w="822960">
                  <a:extLst>
                    <a:ext uri="{9D8B030D-6E8A-4147-A177-3AD203B41FA5}">
                      <a16:colId xmlns:a16="http://schemas.microsoft.com/office/drawing/2014/main" val="543034247"/>
                    </a:ext>
                  </a:extLst>
                </a:gridCol>
                <a:gridCol w="822960">
                  <a:extLst>
                    <a:ext uri="{9D8B030D-6E8A-4147-A177-3AD203B41FA5}">
                      <a16:colId xmlns:a16="http://schemas.microsoft.com/office/drawing/2014/main" val="3936534316"/>
                    </a:ext>
                  </a:extLst>
                </a:gridCol>
                <a:gridCol w="822960">
                  <a:extLst>
                    <a:ext uri="{9D8B030D-6E8A-4147-A177-3AD203B41FA5}">
                      <a16:colId xmlns:a16="http://schemas.microsoft.com/office/drawing/2014/main" val="631740240"/>
                    </a:ext>
                  </a:extLst>
                </a:gridCol>
                <a:gridCol w="822960">
                  <a:extLst>
                    <a:ext uri="{9D8B030D-6E8A-4147-A177-3AD203B41FA5}">
                      <a16:colId xmlns:a16="http://schemas.microsoft.com/office/drawing/2014/main" val="3067389788"/>
                    </a:ext>
                  </a:extLst>
                </a:gridCol>
                <a:gridCol w="822960">
                  <a:extLst>
                    <a:ext uri="{9D8B030D-6E8A-4147-A177-3AD203B41FA5}">
                      <a16:colId xmlns:a16="http://schemas.microsoft.com/office/drawing/2014/main" val="1781498399"/>
                    </a:ext>
                  </a:extLst>
                </a:gridCol>
                <a:gridCol w="822960">
                  <a:extLst>
                    <a:ext uri="{9D8B030D-6E8A-4147-A177-3AD203B41FA5}">
                      <a16:colId xmlns:a16="http://schemas.microsoft.com/office/drawing/2014/main" val="3140608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104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- 2018-03-07 10:18:39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970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21:46:04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442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06:00:00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036080"/>
                  </a:ext>
                </a:extLst>
              </a:tr>
            </a:tbl>
          </a:graphicData>
        </a:graphic>
      </p:graphicFrame>
      <p:sp>
        <p:nvSpPr>
          <p:cNvPr id="4" name="Text Placeholder 3">
            <a:extLst>
              <a:ext uri="{FF2B5EF4-FFF2-40B4-BE49-F238E27FC236}">
                <a16:creationId xmlns:a16="http://schemas.microsoft.com/office/drawing/2014/main" id="{9F653BCB-C1A7-41E3-8F8F-69B20D38838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575590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9894E-FE21-4303-A6CC-B5A6DFB40900}"/>
              </a:ext>
            </a:extLst>
          </p:cNvPr>
          <p:cNvSpPr>
            <a:spLocks noGrp="1"/>
          </p:cNvSpPr>
          <p:nvPr>
            <p:ph type="title"/>
          </p:nvPr>
        </p:nvSpPr>
        <p:spPr/>
        <p:txBody>
          <a:bodyPr/>
          <a:lstStyle/>
          <a:p>
            <a:r>
              <a:rPr lang="de-DE"/>
              <a:t>Facebook 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CC41DE8A-BD27-4D01-91F8-6CE5AA4834DE}"/>
              </a:ext>
            </a:extLst>
          </p:cNvPr>
          <p:cNvGraphicFramePr>
            <a:graphicFrameLocks noGrp="1"/>
          </p:cNvGraphicFramePr>
          <p:nvPr>
            <p:ph type="tbl" sz="quarter" idx="13"/>
            <p:extLst>
              <p:ext uri="{D42A27DB-BD31-4B8C-83A1-F6EECF244321}">
                <p14:modId xmlns:p14="http://schemas.microsoft.com/office/powerpoint/2010/main" val="406131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60541636"/>
                    </a:ext>
                  </a:extLst>
                </a:gridCol>
                <a:gridCol w="822960">
                  <a:extLst>
                    <a:ext uri="{9D8B030D-6E8A-4147-A177-3AD203B41FA5}">
                      <a16:colId xmlns:a16="http://schemas.microsoft.com/office/drawing/2014/main" val="2881385033"/>
                    </a:ext>
                  </a:extLst>
                </a:gridCol>
                <a:gridCol w="822960">
                  <a:extLst>
                    <a:ext uri="{9D8B030D-6E8A-4147-A177-3AD203B41FA5}">
                      <a16:colId xmlns:a16="http://schemas.microsoft.com/office/drawing/2014/main" val="373163628"/>
                    </a:ext>
                  </a:extLst>
                </a:gridCol>
                <a:gridCol w="822960">
                  <a:extLst>
                    <a:ext uri="{9D8B030D-6E8A-4147-A177-3AD203B41FA5}">
                      <a16:colId xmlns:a16="http://schemas.microsoft.com/office/drawing/2014/main" val="1323186917"/>
                    </a:ext>
                  </a:extLst>
                </a:gridCol>
                <a:gridCol w="822960">
                  <a:extLst>
                    <a:ext uri="{9D8B030D-6E8A-4147-A177-3AD203B41FA5}">
                      <a16:colId xmlns:a16="http://schemas.microsoft.com/office/drawing/2014/main" val="2695472306"/>
                    </a:ext>
                  </a:extLst>
                </a:gridCol>
                <a:gridCol w="822960">
                  <a:extLst>
                    <a:ext uri="{9D8B030D-6E8A-4147-A177-3AD203B41FA5}">
                      <a16:colId xmlns:a16="http://schemas.microsoft.com/office/drawing/2014/main" val="754653286"/>
                    </a:ext>
                  </a:extLst>
                </a:gridCol>
                <a:gridCol w="822960">
                  <a:extLst>
                    <a:ext uri="{9D8B030D-6E8A-4147-A177-3AD203B41FA5}">
                      <a16:colId xmlns:a16="http://schemas.microsoft.com/office/drawing/2014/main" val="1555302648"/>
                    </a:ext>
                  </a:extLst>
                </a:gridCol>
                <a:gridCol w="822960">
                  <a:extLst>
                    <a:ext uri="{9D8B030D-6E8A-4147-A177-3AD203B41FA5}">
                      <a16:colId xmlns:a16="http://schemas.microsoft.com/office/drawing/2014/main" val="3563763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0626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- 2019-01-04 08:00:01 </a:t>
                      </a:r>
                      <a:r>
                        <a:rPr kumimoji="0" lang="de-DE" sz="1000" b="0" i="0" u="none" strike="noStrike" kern="1200" cap="none" spc="0" normalizeH="0" baseline="0" noProof="0">
                          <a:ln>
                            <a:noFill/>
                          </a:ln>
                          <a:solidFill>
                            <a:prstClr val="black"/>
                          </a:solidFill>
                          <a:effectLst/>
                          <a:uLnTx/>
                          <a:uFillTx/>
                          <a:latin typeface="+mn-lt"/>
                          <a:ea typeface="+mn-ea"/>
                          <a:cs typeface="+mn-cs"/>
                        </a:rPr>
                        <a:t> 
 Warum in die Ferne schweifen? Sieh, das Gute (🚜💨) liegt so nah... (Zitat angelehnt an Goethes "Erinnerung"). Vielen Dank an Marunde!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687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12:00:01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5815042"/>
                  </a:ext>
                </a:extLst>
              </a:tr>
            </a:tbl>
          </a:graphicData>
        </a:graphic>
      </p:graphicFrame>
      <p:sp>
        <p:nvSpPr>
          <p:cNvPr id="4" name="Text Placeholder 3">
            <a:extLst>
              <a:ext uri="{FF2B5EF4-FFF2-40B4-BE49-F238E27FC236}">
                <a16:creationId xmlns:a16="http://schemas.microsoft.com/office/drawing/2014/main" id="{396E3027-F66B-4359-A7C2-57FE8202F0A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603878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4AC99-9DFB-4923-BDA8-FD2E99D25CA9}"/>
              </a:ext>
            </a:extLst>
          </p:cNvPr>
          <p:cNvSpPr>
            <a:spLocks noGrp="1"/>
          </p:cNvSpPr>
          <p:nvPr>
            <p:ph type="title"/>
          </p:nvPr>
        </p:nvSpPr>
        <p:spPr/>
        <p:txBody>
          <a:bodyPr/>
          <a:lstStyle/>
          <a:p>
            <a:r>
              <a:rPr lang="de-DE"/>
              <a:t>Facebook Eigene Post - Summe Interaktionen - Export | Treckerfahrer dürfen das</a:t>
            </a:r>
            <a:endParaRPr lang="en-US"/>
          </a:p>
        </p:txBody>
      </p:sp>
      <p:graphicFrame>
        <p:nvGraphicFramePr>
          <p:cNvPr id="5" name="Table Placeholder 4">
            <a:extLst>
              <a:ext uri="{FF2B5EF4-FFF2-40B4-BE49-F238E27FC236}">
                <a16:creationId xmlns:a16="http://schemas.microsoft.com/office/drawing/2014/main" id="{8722BE13-8C49-47DC-AB5A-9A0D0DFC1F11}"/>
              </a:ext>
            </a:extLst>
          </p:cNvPr>
          <p:cNvGraphicFramePr>
            <a:graphicFrameLocks noGrp="1"/>
          </p:cNvGraphicFramePr>
          <p:nvPr>
            <p:ph type="tbl" sz="quarter" idx="13"/>
            <p:extLst>
              <p:ext uri="{D42A27DB-BD31-4B8C-83A1-F6EECF244321}">
                <p14:modId xmlns:p14="http://schemas.microsoft.com/office/powerpoint/2010/main" val="3906839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05455487"/>
                    </a:ext>
                  </a:extLst>
                </a:gridCol>
                <a:gridCol w="822960">
                  <a:extLst>
                    <a:ext uri="{9D8B030D-6E8A-4147-A177-3AD203B41FA5}">
                      <a16:colId xmlns:a16="http://schemas.microsoft.com/office/drawing/2014/main" val="1444901199"/>
                    </a:ext>
                  </a:extLst>
                </a:gridCol>
                <a:gridCol w="822960">
                  <a:extLst>
                    <a:ext uri="{9D8B030D-6E8A-4147-A177-3AD203B41FA5}">
                      <a16:colId xmlns:a16="http://schemas.microsoft.com/office/drawing/2014/main" val="1417109539"/>
                    </a:ext>
                  </a:extLst>
                </a:gridCol>
                <a:gridCol w="822960">
                  <a:extLst>
                    <a:ext uri="{9D8B030D-6E8A-4147-A177-3AD203B41FA5}">
                      <a16:colId xmlns:a16="http://schemas.microsoft.com/office/drawing/2014/main" val="3148544598"/>
                    </a:ext>
                  </a:extLst>
                </a:gridCol>
                <a:gridCol w="822960">
                  <a:extLst>
                    <a:ext uri="{9D8B030D-6E8A-4147-A177-3AD203B41FA5}">
                      <a16:colId xmlns:a16="http://schemas.microsoft.com/office/drawing/2014/main" val="3524410746"/>
                    </a:ext>
                  </a:extLst>
                </a:gridCol>
                <a:gridCol w="822960">
                  <a:extLst>
                    <a:ext uri="{9D8B030D-6E8A-4147-A177-3AD203B41FA5}">
                      <a16:colId xmlns:a16="http://schemas.microsoft.com/office/drawing/2014/main" val="229825626"/>
                    </a:ext>
                  </a:extLst>
                </a:gridCol>
                <a:gridCol w="822960">
                  <a:extLst>
                    <a:ext uri="{9D8B030D-6E8A-4147-A177-3AD203B41FA5}">
                      <a16:colId xmlns:a16="http://schemas.microsoft.com/office/drawing/2014/main" val="4192423918"/>
                    </a:ext>
                  </a:extLst>
                </a:gridCol>
                <a:gridCol w="822960">
                  <a:extLst>
                    <a:ext uri="{9D8B030D-6E8A-4147-A177-3AD203B41FA5}">
                      <a16:colId xmlns:a16="http://schemas.microsoft.com/office/drawing/2014/main" val="306185005"/>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94386013"/>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9332</a:t>
                      </a:r>
                    </a:p>
                  </a:txBody>
                  <a:tcPr/>
                </a:tc>
                <a:tc>
                  <a:txBody>
                    <a:bodyPr/>
                    <a:lstStyle/>
                    <a:p>
                      <a:r>
                        <a:rPr lang="en-US" sz="1000"/>
                        <a:t>4425</a:t>
                      </a:r>
                    </a:p>
                  </a:txBody>
                  <a:tcPr/>
                </a:tc>
                <a:tc>
                  <a:txBody>
                    <a:bodyPr/>
                    <a:lstStyle/>
                    <a:p>
                      <a:r>
                        <a:rPr lang="en-US" sz="1000"/>
                        <a:t>3229</a:t>
                      </a:r>
                    </a:p>
                  </a:txBody>
                  <a:tcPr/>
                </a:tc>
                <a:tc>
                  <a:txBody>
                    <a:bodyPr/>
                    <a:lstStyle/>
                    <a:p>
                      <a:r>
                        <a:rPr lang="en-US" sz="1000"/>
                        <a:t>1678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20704664"/>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5401</a:t>
                      </a:r>
                    </a:p>
                  </a:txBody>
                  <a:tcPr/>
                </a:tc>
                <a:tc>
                  <a:txBody>
                    <a:bodyPr/>
                    <a:lstStyle/>
                    <a:p>
                      <a:r>
                        <a:rPr lang="en-US" sz="1000"/>
                        <a:t>3963</a:t>
                      </a:r>
                    </a:p>
                  </a:txBody>
                  <a:tcPr/>
                </a:tc>
                <a:tc>
                  <a:txBody>
                    <a:bodyPr/>
                    <a:lstStyle/>
                    <a:p>
                      <a:r>
                        <a:rPr lang="en-US" sz="1000"/>
                        <a:t>731</a:t>
                      </a:r>
                    </a:p>
                  </a:txBody>
                  <a:tcPr/>
                </a:tc>
                <a:tc>
                  <a:txBody>
                    <a:bodyPr/>
                    <a:lstStyle/>
                    <a:p>
                      <a:r>
                        <a:rPr lang="en-US" sz="1000"/>
                        <a:t>707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75923824"/>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5383</a:t>
                      </a:r>
                    </a:p>
                  </a:txBody>
                  <a:tcPr/>
                </a:tc>
                <a:tc>
                  <a:txBody>
                    <a:bodyPr/>
                    <a:lstStyle/>
                    <a:p>
                      <a:r>
                        <a:rPr lang="en-US" sz="1000"/>
                        <a:t>3409</a:t>
                      </a:r>
                    </a:p>
                  </a:txBody>
                  <a:tcPr/>
                </a:tc>
                <a:tc>
                  <a:txBody>
                    <a:bodyPr/>
                    <a:lstStyle/>
                    <a:p>
                      <a:r>
                        <a:rPr lang="en-US" sz="1000"/>
                        <a:t>779</a:t>
                      </a:r>
                    </a:p>
                  </a:txBody>
                  <a:tcPr/>
                </a:tc>
                <a:tc>
                  <a:txBody>
                    <a:bodyPr/>
                    <a:lstStyle/>
                    <a:p>
                      <a:r>
                        <a:rPr lang="en-US" sz="1000"/>
                        <a:t>1195</a:t>
                      </a:r>
                    </a:p>
                  </a:txBody>
                  <a:tcPr/>
                </a:tc>
                <a:tc>
                  <a:txBody>
                    <a:bodyPr/>
                    <a:lstStyle/>
                    <a:p>
                      <a:r>
                        <a:rPr lang="en-US" sz="1000"/>
                        <a:t>Video</a:t>
                      </a:r>
                    </a:p>
                  </a:txBody>
                  <a:tcPr/>
                </a:tc>
                <a:tc>
                  <a:txBody>
                    <a:bodyPr/>
                    <a:lstStyle/>
                    <a:p>
                      <a:r>
                        <a:rPr lang="en-US" sz="1000"/>
                        <a:t>Yes</a:t>
                      </a:r>
                    </a:p>
                  </a:txBody>
                  <a:tcPr/>
                </a:tc>
                <a:tc>
                  <a:txBody>
                    <a:bodyPr/>
                    <a:lstStyle/>
                    <a:p>
                      <a:r>
                        <a:rPr lang="en-US" sz="1000"/>
                        <a:t>21.09.2018 21:20:00</a:t>
                      </a:r>
                    </a:p>
                  </a:txBody>
                  <a:tcPr/>
                </a:tc>
                <a:extLst>
                  <a:ext uri="{0D108BD9-81ED-4DB2-BD59-A6C34878D82A}">
                    <a16:rowId xmlns:a16="http://schemas.microsoft.com/office/drawing/2014/main" val="4173794008"/>
                  </a:ext>
                </a:extLst>
              </a:tr>
              <a:tr h="370840">
                <a:tc>
                  <a:txBody>
                    <a:bodyPr/>
                    <a:lstStyle/>
                    <a:p>
                      <a:r>
                        <a:rPr lang="de-DE" sz="1000" b="1"/>
                        <a:t> Treckerfahrer dürfen das - 2018-03-30 13:00:00 </a:t>
                      </a:r>
                      <a:r>
                        <a:rPr lang="de-DE" sz="1000"/>
                        <a:t> 
 Wenn's nass und kalt ist, man aber nicht auf seine Lieblinge verzichten kann, dann wäre das eine Idee für's Wochende!</a:t>
                      </a:r>
                      <a:endParaRPr lang="en-US" sz="1000"/>
                    </a:p>
                  </a:txBody>
                  <a:tcPr/>
                </a:tc>
                <a:tc>
                  <a:txBody>
                    <a:bodyPr/>
                    <a:lstStyle/>
                    <a:p>
                      <a:r>
                        <a:rPr lang="en-US" sz="1000"/>
                        <a:t>4915</a:t>
                      </a:r>
                    </a:p>
                  </a:txBody>
                  <a:tcPr/>
                </a:tc>
                <a:tc>
                  <a:txBody>
                    <a:bodyPr/>
                    <a:lstStyle/>
                    <a:p>
                      <a:r>
                        <a:rPr lang="en-US" sz="1000"/>
                        <a:t>3782</a:t>
                      </a:r>
                    </a:p>
                  </a:txBody>
                  <a:tcPr/>
                </a:tc>
                <a:tc>
                  <a:txBody>
                    <a:bodyPr/>
                    <a:lstStyle/>
                    <a:p>
                      <a:r>
                        <a:rPr lang="en-US" sz="1000"/>
                        <a:t>400</a:t>
                      </a:r>
                    </a:p>
                  </a:txBody>
                  <a:tcPr/>
                </a:tc>
                <a:tc>
                  <a:txBody>
                    <a:bodyPr/>
                    <a:lstStyle/>
                    <a:p>
                      <a:r>
                        <a:rPr lang="en-US" sz="1000"/>
                        <a:t>733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73473622"/>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3749</a:t>
                      </a:r>
                    </a:p>
                  </a:txBody>
                  <a:tcPr/>
                </a:tc>
                <a:tc>
                  <a:txBody>
                    <a:bodyPr/>
                    <a:lstStyle/>
                    <a:p>
                      <a:r>
                        <a:rPr lang="en-US" sz="1000"/>
                        <a:t>569</a:t>
                      </a:r>
                    </a:p>
                  </a:txBody>
                  <a:tcPr/>
                </a:tc>
                <a:tc>
                  <a:txBody>
                    <a:bodyPr/>
                    <a:lstStyle/>
                    <a:p>
                      <a:r>
                        <a:rPr lang="en-US" sz="1000"/>
                        <a:t>3100</a:t>
                      </a:r>
                    </a:p>
                  </a:txBody>
                  <a:tcPr/>
                </a:tc>
                <a:tc>
                  <a:txBody>
                    <a:bodyPr/>
                    <a:lstStyle/>
                    <a:p>
                      <a:r>
                        <a:rPr lang="en-US" sz="1000"/>
                        <a:t>80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08872351"/>
                  </a:ext>
                </a:extLst>
              </a:tr>
            </a:tbl>
          </a:graphicData>
        </a:graphic>
      </p:graphicFrame>
      <p:sp>
        <p:nvSpPr>
          <p:cNvPr id="4" name="Text Placeholder 3">
            <a:extLst>
              <a:ext uri="{FF2B5EF4-FFF2-40B4-BE49-F238E27FC236}">
                <a16:creationId xmlns:a16="http://schemas.microsoft.com/office/drawing/2014/main" id="{9284789B-A5C6-48D7-BB03-C372E21B306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413063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9BFC4-2377-4607-9C41-DA3BDDC2EDFF}"/>
              </a:ext>
            </a:extLst>
          </p:cNvPr>
          <p:cNvSpPr>
            <a:spLocks noGrp="1"/>
          </p:cNvSpPr>
          <p:nvPr>
            <p:ph type="title"/>
          </p:nvPr>
        </p:nvSpPr>
        <p:spPr/>
        <p:txBody>
          <a:bodyPr/>
          <a:lstStyle/>
          <a:p>
            <a:r>
              <a:rPr lang="de-DE"/>
              <a:t>Facebook Eigene Posts - Reaktionen - Export | Treckerfahrer dürfen das - 1 of 10</a:t>
            </a:r>
            <a:endParaRPr lang="en-US"/>
          </a:p>
        </p:txBody>
      </p:sp>
      <p:graphicFrame>
        <p:nvGraphicFramePr>
          <p:cNvPr id="5" name="Table Placeholder 4">
            <a:extLst>
              <a:ext uri="{FF2B5EF4-FFF2-40B4-BE49-F238E27FC236}">
                <a16:creationId xmlns:a16="http://schemas.microsoft.com/office/drawing/2014/main" id="{28B44394-A311-45AF-A8EC-C30B5C015399}"/>
              </a:ext>
            </a:extLst>
          </p:cNvPr>
          <p:cNvGraphicFramePr>
            <a:graphicFrameLocks noGrp="1"/>
          </p:cNvGraphicFramePr>
          <p:nvPr>
            <p:ph type="tbl" sz="quarter" idx="13"/>
            <p:extLst>
              <p:ext uri="{D42A27DB-BD31-4B8C-83A1-F6EECF244321}">
                <p14:modId xmlns:p14="http://schemas.microsoft.com/office/powerpoint/2010/main" val="3768057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451036307"/>
                    </a:ext>
                  </a:extLst>
                </a:gridCol>
                <a:gridCol w="822960">
                  <a:extLst>
                    <a:ext uri="{9D8B030D-6E8A-4147-A177-3AD203B41FA5}">
                      <a16:colId xmlns:a16="http://schemas.microsoft.com/office/drawing/2014/main" val="1972535533"/>
                    </a:ext>
                  </a:extLst>
                </a:gridCol>
                <a:gridCol w="493776">
                  <a:extLst>
                    <a:ext uri="{9D8B030D-6E8A-4147-A177-3AD203B41FA5}">
                      <a16:colId xmlns:a16="http://schemas.microsoft.com/office/drawing/2014/main" val="3667212297"/>
                    </a:ext>
                  </a:extLst>
                </a:gridCol>
                <a:gridCol w="493776">
                  <a:extLst>
                    <a:ext uri="{9D8B030D-6E8A-4147-A177-3AD203B41FA5}">
                      <a16:colId xmlns:a16="http://schemas.microsoft.com/office/drawing/2014/main" val="2457875120"/>
                    </a:ext>
                  </a:extLst>
                </a:gridCol>
                <a:gridCol w="493776">
                  <a:extLst>
                    <a:ext uri="{9D8B030D-6E8A-4147-A177-3AD203B41FA5}">
                      <a16:colId xmlns:a16="http://schemas.microsoft.com/office/drawing/2014/main" val="3761440624"/>
                    </a:ext>
                  </a:extLst>
                </a:gridCol>
                <a:gridCol w="493776">
                  <a:extLst>
                    <a:ext uri="{9D8B030D-6E8A-4147-A177-3AD203B41FA5}">
                      <a16:colId xmlns:a16="http://schemas.microsoft.com/office/drawing/2014/main" val="2124187804"/>
                    </a:ext>
                  </a:extLst>
                </a:gridCol>
                <a:gridCol w="493776">
                  <a:extLst>
                    <a:ext uri="{9D8B030D-6E8A-4147-A177-3AD203B41FA5}">
                      <a16:colId xmlns:a16="http://schemas.microsoft.com/office/drawing/2014/main" val="3986764272"/>
                    </a:ext>
                  </a:extLst>
                </a:gridCol>
                <a:gridCol w="493776">
                  <a:extLst>
                    <a:ext uri="{9D8B030D-6E8A-4147-A177-3AD203B41FA5}">
                      <a16:colId xmlns:a16="http://schemas.microsoft.com/office/drawing/2014/main" val="3515428467"/>
                    </a:ext>
                  </a:extLst>
                </a:gridCol>
                <a:gridCol w="493776">
                  <a:extLst>
                    <a:ext uri="{9D8B030D-6E8A-4147-A177-3AD203B41FA5}">
                      <a16:colId xmlns:a16="http://schemas.microsoft.com/office/drawing/2014/main" val="1036950973"/>
                    </a:ext>
                  </a:extLst>
                </a:gridCol>
                <a:gridCol w="493776">
                  <a:extLst>
                    <a:ext uri="{9D8B030D-6E8A-4147-A177-3AD203B41FA5}">
                      <a16:colId xmlns:a16="http://schemas.microsoft.com/office/drawing/2014/main" val="1001243015"/>
                    </a:ext>
                  </a:extLst>
                </a:gridCol>
                <a:gridCol w="493776">
                  <a:extLst>
                    <a:ext uri="{9D8B030D-6E8A-4147-A177-3AD203B41FA5}">
                      <a16:colId xmlns:a16="http://schemas.microsoft.com/office/drawing/2014/main" val="2476526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497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- 2019-01-26 18:00:00</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857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- 2018-01-20 14:00:00</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Unbedingt Ton!!!- Ein alter Darth Vader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309903"/>
                  </a:ext>
                </a:extLst>
              </a:tr>
            </a:tbl>
          </a:graphicData>
        </a:graphic>
      </p:graphicFrame>
      <p:sp>
        <p:nvSpPr>
          <p:cNvPr id="4" name="Text Placeholder 3">
            <a:extLst>
              <a:ext uri="{FF2B5EF4-FFF2-40B4-BE49-F238E27FC236}">
                <a16:creationId xmlns:a16="http://schemas.microsoft.com/office/drawing/2014/main" id="{8864D3B1-788B-45D9-85CC-923BFDE5DD2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054636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5568A-3481-4533-AA61-C31AF1B7BEDA}"/>
              </a:ext>
            </a:extLst>
          </p:cNvPr>
          <p:cNvSpPr>
            <a:spLocks noGrp="1"/>
          </p:cNvSpPr>
          <p:nvPr>
            <p:ph type="title"/>
          </p:nvPr>
        </p:nvSpPr>
        <p:spPr/>
        <p:txBody>
          <a:bodyPr/>
          <a:lstStyle/>
          <a:p>
            <a:r>
              <a:rPr lang="de-DE"/>
              <a:t>Facebook Eigene Posts - Reaktionen - Export | Treckerfahrer dürfen das - 2 of 10</a:t>
            </a:r>
            <a:endParaRPr lang="en-US"/>
          </a:p>
        </p:txBody>
      </p:sp>
      <p:graphicFrame>
        <p:nvGraphicFramePr>
          <p:cNvPr id="5" name="Table Placeholder 4">
            <a:extLst>
              <a:ext uri="{FF2B5EF4-FFF2-40B4-BE49-F238E27FC236}">
                <a16:creationId xmlns:a16="http://schemas.microsoft.com/office/drawing/2014/main" id="{5A35EF83-3953-43DA-B3F9-9E6504B655EA}"/>
              </a:ext>
            </a:extLst>
          </p:cNvPr>
          <p:cNvGraphicFramePr>
            <a:graphicFrameLocks noGrp="1"/>
          </p:cNvGraphicFramePr>
          <p:nvPr>
            <p:ph type="tbl" sz="quarter" idx="13"/>
            <p:extLst>
              <p:ext uri="{D42A27DB-BD31-4B8C-83A1-F6EECF244321}">
                <p14:modId xmlns:p14="http://schemas.microsoft.com/office/powerpoint/2010/main" val="3810838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983464749"/>
                    </a:ext>
                  </a:extLst>
                </a:gridCol>
                <a:gridCol w="822960">
                  <a:extLst>
                    <a:ext uri="{9D8B030D-6E8A-4147-A177-3AD203B41FA5}">
                      <a16:colId xmlns:a16="http://schemas.microsoft.com/office/drawing/2014/main" val="3742615787"/>
                    </a:ext>
                  </a:extLst>
                </a:gridCol>
                <a:gridCol w="493776">
                  <a:extLst>
                    <a:ext uri="{9D8B030D-6E8A-4147-A177-3AD203B41FA5}">
                      <a16:colId xmlns:a16="http://schemas.microsoft.com/office/drawing/2014/main" val="2891053404"/>
                    </a:ext>
                  </a:extLst>
                </a:gridCol>
                <a:gridCol w="493776">
                  <a:extLst>
                    <a:ext uri="{9D8B030D-6E8A-4147-A177-3AD203B41FA5}">
                      <a16:colId xmlns:a16="http://schemas.microsoft.com/office/drawing/2014/main" val="4120206670"/>
                    </a:ext>
                  </a:extLst>
                </a:gridCol>
                <a:gridCol w="493776">
                  <a:extLst>
                    <a:ext uri="{9D8B030D-6E8A-4147-A177-3AD203B41FA5}">
                      <a16:colId xmlns:a16="http://schemas.microsoft.com/office/drawing/2014/main" val="1297913766"/>
                    </a:ext>
                  </a:extLst>
                </a:gridCol>
                <a:gridCol w="493776">
                  <a:extLst>
                    <a:ext uri="{9D8B030D-6E8A-4147-A177-3AD203B41FA5}">
                      <a16:colId xmlns:a16="http://schemas.microsoft.com/office/drawing/2014/main" val="2706868141"/>
                    </a:ext>
                  </a:extLst>
                </a:gridCol>
                <a:gridCol w="493776">
                  <a:extLst>
                    <a:ext uri="{9D8B030D-6E8A-4147-A177-3AD203B41FA5}">
                      <a16:colId xmlns:a16="http://schemas.microsoft.com/office/drawing/2014/main" val="4123190541"/>
                    </a:ext>
                  </a:extLst>
                </a:gridCol>
                <a:gridCol w="493776">
                  <a:extLst>
                    <a:ext uri="{9D8B030D-6E8A-4147-A177-3AD203B41FA5}">
                      <a16:colId xmlns:a16="http://schemas.microsoft.com/office/drawing/2014/main" val="4066608467"/>
                    </a:ext>
                  </a:extLst>
                </a:gridCol>
                <a:gridCol w="493776">
                  <a:extLst>
                    <a:ext uri="{9D8B030D-6E8A-4147-A177-3AD203B41FA5}">
                      <a16:colId xmlns:a16="http://schemas.microsoft.com/office/drawing/2014/main" val="3363178959"/>
                    </a:ext>
                  </a:extLst>
                </a:gridCol>
                <a:gridCol w="493776">
                  <a:extLst>
                    <a:ext uri="{9D8B030D-6E8A-4147-A177-3AD203B41FA5}">
                      <a16:colId xmlns:a16="http://schemas.microsoft.com/office/drawing/2014/main" val="1933228832"/>
                    </a:ext>
                  </a:extLst>
                </a:gridCol>
                <a:gridCol w="493776">
                  <a:extLst>
                    <a:ext uri="{9D8B030D-6E8A-4147-A177-3AD203B41FA5}">
                      <a16:colId xmlns:a16="http://schemas.microsoft.com/office/drawing/2014/main" val="1130006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7614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- 2018-03-30 13:00:00</a:t>
                      </a:r>
                      <a:r>
                        <a:rPr kumimoji="0" lang="de-DE" sz="1000" b="0" i="0" u="none" strike="noStrike" kern="1200" cap="none" spc="0" normalizeH="0" baseline="0" noProof="0">
                          <a:ln>
                            <a:noFill/>
                          </a:ln>
                          <a:solidFill>
                            <a:prstClr val="black"/>
                          </a:solidFill>
                          <a:effectLst/>
                          <a:uLnTx/>
                          <a:uFillTx/>
                          <a:latin typeface="+mn-lt"/>
                          <a:ea typeface="+mn-ea"/>
                          <a:cs typeface="+mn-cs"/>
                        </a:rPr>
                        <a:t>
Wenn's nass und kalt ist, man aber nicht auf seine Lieblinge verzichten kann, dann wäre das eine Idee für's Wochende!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 Tipp für Regentage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885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11:00:00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21.09.2018 21:20:00</a:t>
                      </a:r>
                    </a:p>
                  </a:txBody>
                  <a:tcPr/>
                </a:tc>
                <a:extLst>
                  <a:ext uri="{0D108BD9-81ED-4DB2-BD59-A6C34878D82A}">
                    <a16:rowId xmlns:a16="http://schemas.microsoft.com/office/drawing/2014/main" val="1364465444"/>
                  </a:ext>
                </a:extLst>
              </a:tr>
            </a:tbl>
          </a:graphicData>
        </a:graphic>
      </p:graphicFrame>
      <p:sp>
        <p:nvSpPr>
          <p:cNvPr id="4" name="Text Placeholder 3">
            <a:extLst>
              <a:ext uri="{FF2B5EF4-FFF2-40B4-BE49-F238E27FC236}">
                <a16:creationId xmlns:a16="http://schemas.microsoft.com/office/drawing/2014/main" id="{00ABA2B0-F0A9-4F89-8152-F2C13B05C05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249400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5A182-F23D-438E-AF44-FDA58D65D25A}"/>
              </a:ext>
            </a:extLst>
          </p:cNvPr>
          <p:cNvSpPr>
            <a:spLocks noGrp="1"/>
          </p:cNvSpPr>
          <p:nvPr>
            <p:ph type="title"/>
          </p:nvPr>
        </p:nvSpPr>
        <p:spPr/>
        <p:txBody>
          <a:bodyPr/>
          <a:lstStyle/>
          <a:p>
            <a:r>
              <a:rPr lang="de-DE"/>
              <a:t>Facebook Eigene Posts - Reaktionen - Export | Treckerfahrer dürfen das - 3 of 10</a:t>
            </a:r>
            <a:endParaRPr lang="en-US"/>
          </a:p>
        </p:txBody>
      </p:sp>
      <p:graphicFrame>
        <p:nvGraphicFramePr>
          <p:cNvPr id="5" name="Table Placeholder 4">
            <a:extLst>
              <a:ext uri="{FF2B5EF4-FFF2-40B4-BE49-F238E27FC236}">
                <a16:creationId xmlns:a16="http://schemas.microsoft.com/office/drawing/2014/main" id="{3329289A-CAEB-4A8C-BFF7-EF608A7E209A}"/>
              </a:ext>
            </a:extLst>
          </p:cNvPr>
          <p:cNvGraphicFramePr>
            <a:graphicFrameLocks noGrp="1"/>
          </p:cNvGraphicFramePr>
          <p:nvPr>
            <p:ph type="tbl" sz="quarter" idx="13"/>
            <p:extLst>
              <p:ext uri="{D42A27DB-BD31-4B8C-83A1-F6EECF244321}">
                <p14:modId xmlns:p14="http://schemas.microsoft.com/office/powerpoint/2010/main" val="298212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015963546"/>
                    </a:ext>
                  </a:extLst>
                </a:gridCol>
                <a:gridCol w="822960">
                  <a:extLst>
                    <a:ext uri="{9D8B030D-6E8A-4147-A177-3AD203B41FA5}">
                      <a16:colId xmlns:a16="http://schemas.microsoft.com/office/drawing/2014/main" val="3128787994"/>
                    </a:ext>
                  </a:extLst>
                </a:gridCol>
                <a:gridCol w="493776">
                  <a:extLst>
                    <a:ext uri="{9D8B030D-6E8A-4147-A177-3AD203B41FA5}">
                      <a16:colId xmlns:a16="http://schemas.microsoft.com/office/drawing/2014/main" val="2457003640"/>
                    </a:ext>
                  </a:extLst>
                </a:gridCol>
                <a:gridCol w="493776">
                  <a:extLst>
                    <a:ext uri="{9D8B030D-6E8A-4147-A177-3AD203B41FA5}">
                      <a16:colId xmlns:a16="http://schemas.microsoft.com/office/drawing/2014/main" val="4285387225"/>
                    </a:ext>
                  </a:extLst>
                </a:gridCol>
                <a:gridCol w="493776">
                  <a:extLst>
                    <a:ext uri="{9D8B030D-6E8A-4147-A177-3AD203B41FA5}">
                      <a16:colId xmlns:a16="http://schemas.microsoft.com/office/drawing/2014/main" val="515421630"/>
                    </a:ext>
                  </a:extLst>
                </a:gridCol>
                <a:gridCol w="493776">
                  <a:extLst>
                    <a:ext uri="{9D8B030D-6E8A-4147-A177-3AD203B41FA5}">
                      <a16:colId xmlns:a16="http://schemas.microsoft.com/office/drawing/2014/main" val="764843760"/>
                    </a:ext>
                  </a:extLst>
                </a:gridCol>
                <a:gridCol w="493776">
                  <a:extLst>
                    <a:ext uri="{9D8B030D-6E8A-4147-A177-3AD203B41FA5}">
                      <a16:colId xmlns:a16="http://schemas.microsoft.com/office/drawing/2014/main" val="2192219432"/>
                    </a:ext>
                  </a:extLst>
                </a:gridCol>
                <a:gridCol w="493776">
                  <a:extLst>
                    <a:ext uri="{9D8B030D-6E8A-4147-A177-3AD203B41FA5}">
                      <a16:colId xmlns:a16="http://schemas.microsoft.com/office/drawing/2014/main" val="1651812399"/>
                    </a:ext>
                  </a:extLst>
                </a:gridCol>
                <a:gridCol w="493776">
                  <a:extLst>
                    <a:ext uri="{9D8B030D-6E8A-4147-A177-3AD203B41FA5}">
                      <a16:colId xmlns:a16="http://schemas.microsoft.com/office/drawing/2014/main" val="408316405"/>
                    </a:ext>
                  </a:extLst>
                </a:gridCol>
                <a:gridCol w="493776">
                  <a:extLst>
                    <a:ext uri="{9D8B030D-6E8A-4147-A177-3AD203B41FA5}">
                      <a16:colId xmlns:a16="http://schemas.microsoft.com/office/drawing/2014/main" val="3352042719"/>
                    </a:ext>
                  </a:extLst>
                </a:gridCol>
                <a:gridCol w="493776">
                  <a:extLst>
                    <a:ext uri="{9D8B030D-6E8A-4147-A177-3AD203B41FA5}">
                      <a16:colId xmlns:a16="http://schemas.microsoft.com/office/drawing/2014/main" val="2943006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6966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- 2018-12-28 18:00:01</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196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- 2018-03-16 07:00:00</a:t>
                      </a:r>
                      <a:r>
                        <a:rPr kumimoji="0" lang="de-DE" sz="1000" b="0" i="0" u="none" strike="noStrike" kern="1200" cap="none" spc="0" normalizeH="0" baseline="0" noProof="0">
                          <a:ln>
                            <a:noFill/>
                          </a:ln>
                          <a:solidFill>
                            <a:prstClr val="black"/>
                          </a:solidFill>
                          <a:effectLst/>
                          <a:uLnTx/>
                          <a:uFillTx/>
                          <a:latin typeface="+mn-lt"/>
                          <a:ea typeface="+mn-ea"/>
                          <a:cs typeface="+mn-cs"/>
                        </a:rPr>
                        <a:t>
Heinz Buck hat ein "bisschen" geschraubt: Ursprünglich hatte sein IHC 120 PS - nun sind es mindestens  700!
Der Motor:  6,6 Liter , Bosch P Einspritzpumpe und Holset HX 50 Turbolader, Höchstgeschwindigkeit 52 km/h . Gewicht: 4,5t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3314576"/>
                  </a:ext>
                </a:extLst>
              </a:tr>
            </a:tbl>
          </a:graphicData>
        </a:graphic>
      </p:graphicFrame>
      <p:sp>
        <p:nvSpPr>
          <p:cNvPr id="4" name="Text Placeholder 3">
            <a:extLst>
              <a:ext uri="{FF2B5EF4-FFF2-40B4-BE49-F238E27FC236}">
                <a16:creationId xmlns:a16="http://schemas.microsoft.com/office/drawing/2014/main" id="{15A56E44-660F-4316-B68B-4E17598EAB5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316471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B66C-785E-46E6-977A-40D6E5923C02}"/>
              </a:ext>
            </a:extLst>
          </p:cNvPr>
          <p:cNvSpPr>
            <a:spLocks noGrp="1"/>
          </p:cNvSpPr>
          <p:nvPr>
            <p:ph type="title"/>
          </p:nvPr>
        </p:nvSpPr>
        <p:spPr/>
        <p:txBody>
          <a:bodyPr/>
          <a:lstStyle/>
          <a:p>
            <a:r>
              <a:rPr lang="de-DE"/>
              <a:t>Facebook Eigene Posts - Reaktionen - Export | Treckerfahrer dürfen das - 4 of 10</a:t>
            </a:r>
            <a:endParaRPr lang="en-US"/>
          </a:p>
        </p:txBody>
      </p:sp>
      <p:graphicFrame>
        <p:nvGraphicFramePr>
          <p:cNvPr id="5" name="Table Placeholder 4">
            <a:extLst>
              <a:ext uri="{FF2B5EF4-FFF2-40B4-BE49-F238E27FC236}">
                <a16:creationId xmlns:a16="http://schemas.microsoft.com/office/drawing/2014/main" id="{8DF828C0-1C1F-4005-B704-4B9A4E24DE4E}"/>
              </a:ext>
            </a:extLst>
          </p:cNvPr>
          <p:cNvGraphicFramePr>
            <a:graphicFrameLocks noGrp="1"/>
          </p:cNvGraphicFramePr>
          <p:nvPr>
            <p:ph type="tbl" sz="quarter" idx="13"/>
            <p:extLst>
              <p:ext uri="{D42A27DB-BD31-4B8C-83A1-F6EECF244321}">
                <p14:modId xmlns:p14="http://schemas.microsoft.com/office/powerpoint/2010/main" val="2411230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336589006"/>
                    </a:ext>
                  </a:extLst>
                </a:gridCol>
                <a:gridCol w="822960">
                  <a:extLst>
                    <a:ext uri="{9D8B030D-6E8A-4147-A177-3AD203B41FA5}">
                      <a16:colId xmlns:a16="http://schemas.microsoft.com/office/drawing/2014/main" val="2033160045"/>
                    </a:ext>
                  </a:extLst>
                </a:gridCol>
                <a:gridCol w="493776">
                  <a:extLst>
                    <a:ext uri="{9D8B030D-6E8A-4147-A177-3AD203B41FA5}">
                      <a16:colId xmlns:a16="http://schemas.microsoft.com/office/drawing/2014/main" val="4146077316"/>
                    </a:ext>
                  </a:extLst>
                </a:gridCol>
                <a:gridCol w="493776">
                  <a:extLst>
                    <a:ext uri="{9D8B030D-6E8A-4147-A177-3AD203B41FA5}">
                      <a16:colId xmlns:a16="http://schemas.microsoft.com/office/drawing/2014/main" val="3726680172"/>
                    </a:ext>
                  </a:extLst>
                </a:gridCol>
                <a:gridCol w="493776">
                  <a:extLst>
                    <a:ext uri="{9D8B030D-6E8A-4147-A177-3AD203B41FA5}">
                      <a16:colId xmlns:a16="http://schemas.microsoft.com/office/drawing/2014/main" val="2546684349"/>
                    </a:ext>
                  </a:extLst>
                </a:gridCol>
                <a:gridCol w="493776">
                  <a:extLst>
                    <a:ext uri="{9D8B030D-6E8A-4147-A177-3AD203B41FA5}">
                      <a16:colId xmlns:a16="http://schemas.microsoft.com/office/drawing/2014/main" val="4170858249"/>
                    </a:ext>
                  </a:extLst>
                </a:gridCol>
                <a:gridCol w="493776">
                  <a:extLst>
                    <a:ext uri="{9D8B030D-6E8A-4147-A177-3AD203B41FA5}">
                      <a16:colId xmlns:a16="http://schemas.microsoft.com/office/drawing/2014/main" val="1125315674"/>
                    </a:ext>
                  </a:extLst>
                </a:gridCol>
                <a:gridCol w="493776">
                  <a:extLst>
                    <a:ext uri="{9D8B030D-6E8A-4147-A177-3AD203B41FA5}">
                      <a16:colId xmlns:a16="http://schemas.microsoft.com/office/drawing/2014/main" val="4084057587"/>
                    </a:ext>
                  </a:extLst>
                </a:gridCol>
                <a:gridCol w="493776">
                  <a:extLst>
                    <a:ext uri="{9D8B030D-6E8A-4147-A177-3AD203B41FA5}">
                      <a16:colId xmlns:a16="http://schemas.microsoft.com/office/drawing/2014/main" val="415702707"/>
                    </a:ext>
                  </a:extLst>
                </a:gridCol>
                <a:gridCol w="493776">
                  <a:extLst>
                    <a:ext uri="{9D8B030D-6E8A-4147-A177-3AD203B41FA5}">
                      <a16:colId xmlns:a16="http://schemas.microsoft.com/office/drawing/2014/main" val="1256904089"/>
                    </a:ext>
                  </a:extLst>
                </a:gridCol>
                <a:gridCol w="493776">
                  <a:extLst>
                    <a:ext uri="{9D8B030D-6E8A-4147-A177-3AD203B41FA5}">
                      <a16:colId xmlns:a16="http://schemas.microsoft.com/office/drawing/2014/main" val="956408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3282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- 2018-03-03 14:00:00</a:t>
                      </a:r>
                      <a:r>
                        <a:rPr kumimoji="0" lang="de-DE" sz="1000" b="0" i="0" u="none" strike="noStrike" kern="1200" cap="none" spc="0" normalizeH="0" baseline="0" noProof="0">
                          <a:ln>
                            <a:noFill/>
                          </a:ln>
                          <a:solidFill>
                            <a:prstClr val="black"/>
                          </a:solidFill>
                          <a:effectLst/>
                          <a:uLnTx/>
                          <a:uFillTx/>
                          <a:latin typeface="+mn-lt"/>
                          <a:ea typeface="+mn-ea"/>
                          <a:cs typeface="+mn-cs"/>
                        </a:rPr>
                        <a:t>
Es gibt kaum einen Einsatz, den ein Schlepper nicht schafft. Habt Ihr Trecker mit Spezialaufgaben, dann schickt uns Eure besten Stücke, wir posten!!!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Schlepper können alles!!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339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- 2018-06-15 12:12:15</a:t>
                      </a:r>
                      <a:r>
                        <a:rPr kumimoji="0" lang="de-DE" sz="1000" b="0" i="0" u="none" strike="noStrike" kern="1200" cap="none" spc="0" normalizeH="0" baseline="0" noProof="0">
                          <a:ln>
                            <a:noFill/>
                          </a:ln>
                          <a:solidFill>
                            <a:prstClr val="black"/>
                          </a:solidFill>
                          <a:effectLst/>
                          <a:uLnTx/>
                          <a:uFillTx/>
                          <a:latin typeface="+mn-lt"/>
                          <a:ea typeface="+mn-ea"/>
                          <a:cs typeface="+mn-cs"/>
                        </a:rPr>
                        <a:t>
Und...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707290"/>
                  </a:ext>
                </a:extLst>
              </a:tr>
            </a:tbl>
          </a:graphicData>
        </a:graphic>
      </p:graphicFrame>
      <p:sp>
        <p:nvSpPr>
          <p:cNvPr id="4" name="Text Placeholder 3">
            <a:extLst>
              <a:ext uri="{FF2B5EF4-FFF2-40B4-BE49-F238E27FC236}">
                <a16:creationId xmlns:a16="http://schemas.microsoft.com/office/drawing/2014/main" id="{DE0570CA-B1FC-41E9-AF13-5F75392DA34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5687971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748BF-37B1-4B89-A521-10BED26F2548}"/>
              </a:ext>
            </a:extLst>
          </p:cNvPr>
          <p:cNvSpPr>
            <a:spLocks noGrp="1"/>
          </p:cNvSpPr>
          <p:nvPr>
            <p:ph type="title"/>
          </p:nvPr>
        </p:nvSpPr>
        <p:spPr/>
        <p:txBody>
          <a:bodyPr/>
          <a:lstStyle/>
          <a:p>
            <a:r>
              <a:rPr lang="de-DE"/>
              <a:t>Facebook Eigene Posts - Reaktionen - Export | Treckerfahrer dürfen das - 5 of 10</a:t>
            </a:r>
            <a:endParaRPr lang="en-US"/>
          </a:p>
        </p:txBody>
      </p:sp>
      <p:graphicFrame>
        <p:nvGraphicFramePr>
          <p:cNvPr id="5" name="Table Placeholder 4">
            <a:extLst>
              <a:ext uri="{FF2B5EF4-FFF2-40B4-BE49-F238E27FC236}">
                <a16:creationId xmlns:a16="http://schemas.microsoft.com/office/drawing/2014/main" id="{94A4F91A-2662-4BB9-AD30-44DE54EE8DEE}"/>
              </a:ext>
            </a:extLst>
          </p:cNvPr>
          <p:cNvGraphicFramePr>
            <a:graphicFrameLocks noGrp="1"/>
          </p:cNvGraphicFramePr>
          <p:nvPr>
            <p:ph type="tbl" sz="quarter" idx="13"/>
            <p:extLst>
              <p:ext uri="{D42A27DB-BD31-4B8C-83A1-F6EECF244321}">
                <p14:modId xmlns:p14="http://schemas.microsoft.com/office/powerpoint/2010/main" val="2475936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054566610"/>
                    </a:ext>
                  </a:extLst>
                </a:gridCol>
                <a:gridCol w="822960">
                  <a:extLst>
                    <a:ext uri="{9D8B030D-6E8A-4147-A177-3AD203B41FA5}">
                      <a16:colId xmlns:a16="http://schemas.microsoft.com/office/drawing/2014/main" val="3949189607"/>
                    </a:ext>
                  </a:extLst>
                </a:gridCol>
                <a:gridCol w="493776">
                  <a:extLst>
                    <a:ext uri="{9D8B030D-6E8A-4147-A177-3AD203B41FA5}">
                      <a16:colId xmlns:a16="http://schemas.microsoft.com/office/drawing/2014/main" val="4288932797"/>
                    </a:ext>
                  </a:extLst>
                </a:gridCol>
                <a:gridCol w="493776">
                  <a:extLst>
                    <a:ext uri="{9D8B030D-6E8A-4147-A177-3AD203B41FA5}">
                      <a16:colId xmlns:a16="http://schemas.microsoft.com/office/drawing/2014/main" val="3986019513"/>
                    </a:ext>
                  </a:extLst>
                </a:gridCol>
                <a:gridCol w="493776">
                  <a:extLst>
                    <a:ext uri="{9D8B030D-6E8A-4147-A177-3AD203B41FA5}">
                      <a16:colId xmlns:a16="http://schemas.microsoft.com/office/drawing/2014/main" val="1759029751"/>
                    </a:ext>
                  </a:extLst>
                </a:gridCol>
                <a:gridCol w="493776">
                  <a:extLst>
                    <a:ext uri="{9D8B030D-6E8A-4147-A177-3AD203B41FA5}">
                      <a16:colId xmlns:a16="http://schemas.microsoft.com/office/drawing/2014/main" val="2129100485"/>
                    </a:ext>
                  </a:extLst>
                </a:gridCol>
                <a:gridCol w="493776">
                  <a:extLst>
                    <a:ext uri="{9D8B030D-6E8A-4147-A177-3AD203B41FA5}">
                      <a16:colId xmlns:a16="http://schemas.microsoft.com/office/drawing/2014/main" val="453073792"/>
                    </a:ext>
                  </a:extLst>
                </a:gridCol>
                <a:gridCol w="493776">
                  <a:extLst>
                    <a:ext uri="{9D8B030D-6E8A-4147-A177-3AD203B41FA5}">
                      <a16:colId xmlns:a16="http://schemas.microsoft.com/office/drawing/2014/main" val="2434764054"/>
                    </a:ext>
                  </a:extLst>
                </a:gridCol>
                <a:gridCol w="493776">
                  <a:extLst>
                    <a:ext uri="{9D8B030D-6E8A-4147-A177-3AD203B41FA5}">
                      <a16:colId xmlns:a16="http://schemas.microsoft.com/office/drawing/2014/main" val="318825547"/>
                    </a:ext>
                  </a:extLst>
                </a:gridCol>
                <a:gridCol w="493776">
                  <a:extLst>
                    <a:ext uri="{9D8B030D-6E8A-4147-A177-3AD203B41FA5}">
                      <a16:colId xmlns:a16="http://schemas.microsoft.com/office/drawing/2014/main" val="2484840513"/>
                    </a:ext>
                  </a:extLst>
                </a:gridCol>
                <a:gridCol w="493776">
                  <a:extLst>
                    <a:ext uri="{9D8B030D-6E8A-4147-A177-3AD203B41FA5}">
                      <a16:colId xmlns:a16="http://schemas.microsoft.com/office/drawing/2014/main" val="1671919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6595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- 2018-05-10 16:00:01</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Jetzt wird's nasssssssssssssssssss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314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- 2018-04-07 13:00:00</a:t>
                      </a:r>
                      <a:r>
                        <a:rPr kumimoji="0" lang="de-DE" sz="1000" b="0" i="0" u="none" strike="noStrike" kern="1200" cap="none" spc="0" normalizeH="0" baseline="0" noProof="0">
                          <a:ln>
                            <a:noFill/>
                          </a:ln>
                          <a:solidFill>
                            <a:prstClr val="black"/>
                          </a:solidFill>
                          <a:effectLst/>
                          <a:uLnTx/>
                          <a:uFillTx/>
                          <a:latin typeface="+mn-lt"/>
                          <a:ea typeface="+mn-ea"/>
                          <a:cs typeface="+mn-cs"/>
                        </a:rPr>
                        <a:t>
Es geht noch schneller, aber wie? Dr. Trecker  weiß einfachen Rat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Schallgeschwindigkeit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198803"/>
                  </a:ext>
                </a:extLst>
              </a:tr>
            </a:tbl>
          </a:graphicData>
        </a:graphic>
      </p:graphicFrame>
      <p:sp>
        <p:nvSpPr>
          <p:cNvPr id="4" name="Text Placeholder 3">
            <a:extLst>
              <a:ext uri="{FF2B5EF4-FFF2-40B4-BE49-F238E27FC236}">
                <a16:creationId xmlns:a16="http://schemas.microsoft.com/office/drawing/2014/main" id="{F6E6244C-55CB-43DB-A572-1E9BEC14F6D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220929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C3FD5-798D-460C-A790-90FC54F9BF74}"/>
              </a:ext>
            </a:extLst>
          </p:cNvPr>
          <p:cNvSpPr>
            <a:spLocks noGrp="1"/>
          </p:cNvSpPr>
          <p:nvPr>
            <p:ph type="title"/>
          </p:nvPr>
        </p:nvSpPr>
        <p:spPr/>
        <p:txBody>
          <a:bodyPr/>
          <a:lstStyle/>
          <a:p>
            <a:r>
              <a:rPr lang="de-DE"/>
              <a:t>Facebook Eigene Posts - Reaktionen - Export | Treckerfahrer dürfen das - 6 of 10</a:t>
            </a:r>
            <a:endParaRPr lang="en-US"/>
          </a:p>
        </p:txBody>
      </p:sp>
      <p:graphicFrame>
        <p:nvGraphicFramePr>
          <p:cNvPr id="5" name="Table Placeholder 4">
            <a:extLst>
              <a:ext uri="{FF2B5EF4-FFF2-40B4-BE49-F238E27FC236}">
                <a16:creationId xmlns:a16="http://schemas.microsoft.com/office/drawing/2014/main" id="{BA5F225C-DC0B-4C3B-AB1A-29C25F02B4E5}"/>
              </a:ext>
            </a:extLst>
          </p:cNvPr>
          <p:cNvGraphicFramePr>
            <a:graphicFrameLocks noGrp="1"/>
          </p:cNvGraphicFramePr>
          <p:nvPr>
            <p:ph type="tbl" sz="quarter" idx="13"/>
            <p:extLst>
              <p:ext uri="{D42A27DB-BD31-4B8C-83A1-F6EECF244321}">
                <p14:modId xmlns:p14="http://schemas.microsoft.com/office/powerpoint/2010/main" val="2743075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299729958"/>
                    </a:ext>
                  </a:extLst>
                </a:gridCol>
                <a:gridCol w="822960">
                  <a:extLst>
                    <a:ext uri="{9D8B030D-6E8A-4147-A177-3AD203B41FA5}">
                      <a16:colId xmlns:a16="http://schemas.microsoft.com/office/drawing/2014/main" val="1548797315"/>
                    </a:ext>
                  </a:extLst>
                </a:gridCol>
                <a:gridCol w="493776">
                  <a:extLst>
                    <a:ext uri="{9D8B030D-6E8A-4147-A177-3AD203B41FA5}">
                      <a16:colId xmlns:a16="http://schemas.microsoft.com/office/drawing/2014/main" val="144895400"/>
                    </a:ext>
                  </a:extLst>
                </a:gridCol>
                <a:gridCol w="493776">
                  <a:extLst>
                    <a:ext uri="{9D8B030D-6E8A-4147-A177-3AD203B41FA5}">
                      <a16:colId xmlns:a16="http://schemas.microsoft.com/office/drawing/2014/main" val="1090317518"/>
                    </a:ext>
                  </a:extLst>
                </a:gridCol>
                <a:gridCol w="493776">
                  <a:extLst>
                    <a:ext uri="{9D8B030D-6E8A-4147-A177-3AD203B41FA5}">
                      <a16:colId xmlns:a16="http://schemas.microsoft.com/office/drawing/2014/main" val="1724251812"/>
                    </a:ext>
                  </a:extLst>
                </a:gridCol>
                <a:gridCol w="493776">
                  <a:extLst>
                    <a:ext uri="{9D8B030D-6E8A-4147-A177-3AD203B41FA5}">
                      <a16:colId xmlns:a16="http://schemas.microsoft.com/office/drawing/2014/main" val="680720301"/>
                    </a:ext>
                  </a:extLst>
                </a:gridCol>
                <a:gridCol w="493776">
                  <a:extLst>
                    <a:ext uri="{9D8B030D-6E8A-4147-A177-3AD203B41FA5}">
                      <a16:colId xmlns:a16="http://schemas.microsoft.com/office/drawing/2014/main" val="1894111064"/>
                    </a:ext>
                  </a:extLst>
                </a:gridCol>
                <a:gridCol w="493776">
                  <a:extLst>
                    <a:ext uri="{9D8B030D-6E8A-4147-A177-3AD203B41FA5}">
                      <a16:colId xmlns:a16="http://schemas.microsoft.com/office/drawing/2014/main" val="410240463"/>
                    </a:ext>
                  </a:extLst>
                </a:gridCol>
                <a:gridCol w="493776">
                  <a:extLst>
                    <a:ext uri="{9D8B030D-6E8A-4147-A177-3AD203B41FA5}">
                      <a16:colId xmlns:a16="http://schemas.microsoft.com/office/drawing/2014/main" val="3008970129"/>
                    </a:ext>
                  </a:extLst>
                </a:gridCol>
                <a:gridCol w="493776">
                  <a:extLst>
                    <a:ext uri="{9D8B030D-6E8A-4147-A177-3AD203B41FA5}">
                      <a16:colId xmlns:a16="http://schemas.microsoft.com/office/drawing/2014/main" val="990992392"/>
                    </a:ext>
                  </a:extLst>
                </a:gridCol>
                <a:gridCol w="493776">
                  <a:extLst>
                    <a:ext uri="{9D8B030D-6E8A-4147-A177-3AD203B41FA5}">
                      <a16:colId xmlns:a16="http://schemas.microsoft.com/office/drawing/2014/main" val="317811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5374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- 2018-01-05 14:00:01</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Aufkleber reicht, oder?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616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16:19:34</a:t>
                      </a:r>
                      <a:r>
                        <a:rPr kumimoji="0" lang="de-DE" sz="1000" b="0" i="0" u="none" strike="noStrike" kern="1200" cap="none" spc="0" normalizeH="0" baseline="0" noProof="0">
                          <a:ln>
                            <a:noFill/>
                          </a:ln>
                          <a:solidFill>
                            <a:prstClr val="black"/>
                          </a:solidFill>
                          <a:effectLst/>
                          <a:uLnTx/>
                          <a:uFillTx/>
                          <a:latin typeface="+mn-lt"/>
                          <a:ea typeface="+mn-ea"/>
                          <a:cs typeface="+mn-cs"/>
                        </a:rPr>
                        <a:t>
Bei uns im Norden ist der erste Schneegriesel vorhergesagt. Wer von Euch kann schon Schlittenfahren? 🛷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3549565"/>
                  </a:ext>
                </a:extLst>
              </a:tr>
            </a:tbl>
          </a:graphicData>
        </a:graphic>
      </p:graphicFrame>
      <p:sp>
        <p:nvSpPr>
          <p:cNvPr id="4" name="Text Placeholder 3">
            <a:extLst>
              <a:ext uri="{FF2B5EF4-FFF2-40B4-BE49-F238E27FC236}">
                <a16:creationId xmlns:a16="http://schemas.microsoft.com/office/drawing/2014/main" id="{8E39A742-174D-4DF9-AE9C-2DCED675716A}"/>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7919112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641DC-C22B-4E1F-8D9E-8A8382E811F7}"/>
              </a:ext>
            </a:extLst>
          </p:cNvPr>
          <p:cNvSpPr>
            <a:spLocks noGrp="1"/>
          </p:cNvSpPr>
          <p:nvPr>
            <p:ph type="title"/>
          </p:nvPr>
        </p:nvSpPr>
        <p:spPr/>
        <p:txBody>
          <a:bodyPr/>
          <a:lstStyle/>
          <a:p>
            <a:r>
              <a:rPr lang="de-DE"/>
              <a:t>Facebook Eigene Posts - Reaktionen - Export | Treckerfahrer dürfen das - 7 of 10</a:t>
            </a:r>
            <a:endParaRPr lang="en-US"/>
          </a:p>
        </p:txBody>
      </p:sp>
      <p:graphicFrame>
        <p:nvGraphicFramePr>
          <p:cNvPr id="5" name="Table Placeholder 4">
            <a:extLst>
              <a:ext uri="{FF2B5EF4-FFF2-40B4-BE49-F238E27FC236}">
                <a16:creationId xmlns:a16="http://schemas.microsoft.com/office/drawing/2014/main" id="{DBC76BB6-9F87-435A-B67D-C3BE6E9CC481}"/>
              </a:ext>
            </a:extLst>
          </p:cNvPr>
          <p:cNvGraphicFramePr>
            <a:graphicFrameLocks noGrp="1"/>
          </p:cNvGraphicFramePr>
          <p:nvPr>
            <p:ph type="tbl" sz="quarter" idx="13"/>
            <p:extLst>
              <p:ext uri="{D42A27DB-BD31-4B8C-83A1-F6EECF244321}">
                <p14:modId xmlns:p14="http://schemas.microsoft.com/office/powerpoint/2010/main" val="4280591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70632899"/>
                    </a:ext>
                  </a:extLst>
                </a:gridCol>
                <a:gridCol w="822960">
                  <a:extLst>
                    <a:ext uri="{9D8B030D-6E8A-4147-A177-3AD203B41FA5}">
                      <a16:colId xmlns:a16="http://schemas.microsoft.com/office/drawing/2014/main" val="2440875554"/>
                    </a:ext>
                  </a:extLst>
                </a:gridCol>
                <a:gridCol w="493776">
                  <a:extLst>
                    <a:ext uri="{9D8B030D-6E8A-4147-A177-3AD203B41FA5}">
                      <a16:colId xmlns:a16="http://schemas.microsoft.com/office/drawing/2014/main" val="1673662775"/>
                    </a:ext>
                  </a:extLst>
                </a:gridCol>
                <a:gridCol w="493776">
                  <a:extLst>
                    <a:ext uri="{9D8B030D-6E8A-4147-A177-3AD203B41FA5}">
                      <a16:colId xmlns:a16="http://schemas.microsoft.com/office/drawing/2014/main" val="3725951000"/>
                    </a:ext>
                  </a:extLst>
                </a:gridCol>
                <a:gridCol w="493776">
                  <a:extLst>
                    <a:ext uri="{9D8B030D-6E8A-4147-A177-3AD203B41FA5}">
                      <a16:colId xmlns:a16="http://schemas.microsoft.com/office/drawing/2014/main" val="1430995921"/>
                    </a:ext>
                  </a:extLst>
                </a:gridCol>
                <a:gridCol w="493776">
                  <a:extLst>
                    <a:ext uri="{9D8B030D-6E8A-4147-A177-3AD203B41FA5}">
                      <a16:colId xmlns:a16="http://schemas.microsoft.com/office/drawing/2014/main" val="1805711571"/>
                    </a:ext>
                  </a:extLst>
                </a:gridCol>
                <a:gridCol w="493776">
                  <a:extLst>
                    <a:ext uri="{9D8B030D-6E8A-4147-A177-3AD203B41FA5}">
                      <a16:colId xmlns:a16="http://schemas.microsoft.com/office/drawing/2014/main" val="1497709407"/>
                    </a:ext>
                  </a:extLst>
                </a:gridCol>
                <a:gridCol w="493776">
                  <a:extLst>
                    <a:ext uri="{9D8B030D-6E8A-4147-A177-3AD203B41FA5}">
                      <a16:colId xmlns:a16="http://schemas.microsoft.com/office/drawing/2014/main" val="2700615307"/>
                    </a:ext>
                  </a:extLst>
                </a:gridCol>
                <a:gridCol w="493776">
                  <a:extLst>
                    <a:ext uri="{9D8B030D-6E8A-4147-A177-3AD203B41FA5}">
                      <a16:colId xmlns:a16="http://schemas.microsoft.com/office/drawing/2014/main" val="3632251670"/>
                    </a:ext>
                  </a:extLst>
                </a:gridCol>
                <a:gridCol w="493776">
                  <a:extLst>
                    <a:ext uri="{9D8B030D-6E8A-4147-A177-3AD203B41FA5}">
                      <a16:colId xmlns:a16="http://schemas.microsoft.com/office/drawing/2014/main" val="3305445488"/>
                    </a:ext>
                  </a:extLst>
                </a:gridCol>
                <a:gridCol w="493776">
                  <a:extLst>
                    <a:ext uri="{9D8B030D-6E8A-4147-A177-3AD203B41FA5}">
                      <a16:colId xmlns:a16="http://schemas.microsoft.com/office/drawing/2014/main" val="210343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86564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- 2018-11-04 07:30:00</a:t>
                      </a:r>
                      <a:r>
                        <a:rPr kumimoji="0" lang="de-DE" sz="1000" b="0" i="0" u="none" strike="noStrike" kern="1200" cap="none" spc="0" normalizeH="0" baseline="0" noProof="0">
                          <a:ln>
                            <a:noFill/>
                          </a:ln>
                          <a:solidFill>
                            <a:prstClr val="black"/>
                          </a:solidFill>
                          <a:effectLst/>
                          <a:uLnTx/>
                          <a:uFillTx/>
                          <a:latin typeface="+mn-lt"/>
                          <a:ea typeface="+mn-ea"/>
                          <a:cs typeface="+mn-cs"/>
                        </a:rPr>
                        <a:t>
Wow: wir nennen das Scheunengold! Wer von Euch hat auch solche Schätze zu Hause...? (Bitte 🔊 an!)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972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- 2018-07-04 10:28:34</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Nachbau erwünscht!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3750946"/>
                  </a:ext>
                </a:extLst>
              </a:tr>
            </a:tbl>
          </a:graphicData>
        </a:graphic>
      </p:graphicFrame>
      <p:sp>
        <p:nvSpPr>
          <p:cNvPr id="4" name="Text Placeholder 3">
            <a:extLst>
              <a:ext uri="{FF2B5EF4-FFF2-40B4-BE49-F238E27FC236}">
                <a16:creationId xmlns:a16="http://schemas.microsoft.com/office/drawing/2014/main" id="{2A80DE21-2DEC-42AC-AF90-A1DC0B64089D}"/>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642852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6ECC6-D9DD-4355-A91E-EEF13ACA6461}"/>
              </a:ext>
            </a:extLst>
          </p:cNvPr>
          <p:cNvSpPr>
            <a:spLocks noGrp="1"/>
          </p:cNvSpPr>
          <p:nvPr>
            <p:ph type="title"/>
          </p:nvPr>
        </p:nvSpPr>
        <p:spPr/>
        <p:txBody>
          <a:bodyPr/>
          <a:lstStyle/>
          <a:p>
            <a:r>
              <a:rPr lang="de-DE"/>
              <a:t>Facebook Eigene Posts - Reaktionen - Export | Treckerfahrer dürfen das - 8 of 10</a:t>
            </a:r>
            <a:endParaRPr lang="en-US"/>
          </a:p>
        </p:txBody>
      </p:sp>
      <p:graphicFrame>
        <p:nvGraphicFramePr>
          <p:cNvPr id="5" name="Table Placeholder 4">
            <a:extLst>
              <a:ext uri="{FF2B5EF4-FFF2-40B4-BE49-F238E27FC236}">
                <a16:creationId xmlns:a16="http://schemas.microsoft.com/office/drawing/2014/main" id="{5AF3C9C3-1F76-4E37-ACB9-4A7AEEF50F02}"/>
              </a:ext>
            </a:extLst>
          </p:cNvPr>
          <p:cNvGraphicFramePr>
            <a:graphicFrameLocks noGrp="1"/>
          </p:cNvGraphicFramePr>
          <p:nvPr>
            <p:ph type="tbl" sz="quarter" idx="13"/>
            <p:extLst>
              <p:ext uri="{D42A27DB-BD31-4B8C-83A1-F6EECF244321}">
                <p14:modId xmlns:p14="http://schemas.microsoft.com/office/powerpoint/2010/main" val="2857319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62829682"/>
                    </a:ext>
                  </a:extLst>
                </a:gridCol>
                <a:gridCol w="822960">
                  <a:extLst>
                    <a:ext uri="{9D8B030D-6E8A-4147-A177-3AD203B41FA5}">
                      <a16:colId xmlns:a16="http://schemas.microsoft.com/office/drawing/2014/main" val="286565094"/>
                    </a:ext>
                  </a:extLst>
                </a:gridCol>
                <a:gridCol w="493776">
                  <a:extLst>
                    <a:ext uri="{9D8B030D-6E8A-4147-A177-3AD203B41FA5}">
                      <a16:colId xmlns:a16="http://schemas.microsoft.com/office/drawing/2014/main" val="3067457472"/>
                    </a:ext>
                  </a:extLst>
                </a:gridCol>
                <a:gridCol w="493776">
                  <a:extLst>
                    <a:ext uri="{9D8B030D-6E8A-4147-A177-3AD203B41FA5}">
                      <a16:colId xmlns:a16="http://schemas.microsoft.com/office/drawing/2014/main" val="2909853142"/>
                    </a:ext>
                  </a:extLst>
                </a:gridCol>
                <a:gridCol w="493776">
                  <a:extLst>
                    <a:ext uri="{9D8B030D-6E8A-4147-A177-3AD203B41FA5}">
                      <a16:colId xmlns:a16="http://schemas.microsoft.com/office/drawing/2014/main" val="1738817208"/>
                    </a:ext>
                  </a:extLst>
                </a:gridCol>
                <a:gridCol w="493776">
                  <a:extLst>
                    <a:ext uri="{9D8B030D-6E8A-4147-A177-3AD203B41FA5}">
                      <a16:colId xmlns:a16="http://schemas.microsoft.com/office/drawing/2014/main" val="1653253638"/>
                    </a:ext>
                  </a:extLst>
                </a:gridCol>
                <a:gridCol w="493776">
                  <a:extLst>
                    <a:ext uri="{9D8B030D-6E8A-4147-A177-3AD203B41FA5}">
                      <a16:colId xmlns:a16="http://schemas.microsoft.com/office/drawing/2014/main" val="292682124"/>
                    </a:ext>
                  </a:extLst>
                </a:gridCol>
                <a:gridCol w="493776">
                  <a:extLst>
                    <a:ext uri="{9D8B030D-6E8A-4147-A177-3AD203B41FA5}">
                      <a16:colId xmlns:a16="http://schemas.microsoft.com/office/drawing/2014/main" val="142971185"/>
                    </a:ext>
                  </a:extLst>
                </a:gridCol>
                <a:gridCol w="493776">
                  <a:extLst>
                    <a:ext uri="{9D8B030D-6E8A-4147-A177-3AD203B41FA5}">
                      <a16:colId xmlns:a16="http://schemas.microsoft.com/office/drawing/2014/main" val="692547287"/>
                    </a:ext>
                  </a:extLst>
                </a:gridCol>
                <a:gridCol w="493776">
                  <a:extLst>
                    <a:ext uri="{9D8B030D-6E8A-4147-A177-3AD203B41FA5}">
                      <a16:colId xmlns:a16="http://schemas.microsoft.com/office/drawing/2014/main" val="2684755972"/>
                    </a:ext>
                  </a:extLst>
                </a:gridCol>
                <a:gridCol w="493776">
                  <a:extLst>
                    <a:ext uri="{9D8B030D-6E8A-4147-A177-3AD203B41FA5}">
                      <a16:colId xmlns:a16="http://schemas.microsoft.com/office/drawing/2014/main" val="3153660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0367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- 2018-05-24 06:30:00</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751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- 2018-10-01 17:00:00</a:t>
                      </a:r>
                      <a:r>
                        <a:rPr kumimoji="0" lang="de-DE" sz="1000" b="0" i="0" u="none" strike="noStrike" kern="1200" cap="none" spc="0" normalizeH="0" baseline="0" noProof="0">
                          <a:ln>
                            <a:noFill/>
                          </a:ln>
                          <a:solidFill>
                            <a:prstClr val="black"/>
                          </a:solidFill>
                          <a:effectLst/>
                          <a:uLnTx/>
                          <a:uFillTx/>
                          <a:latin typeface="+mn-lt"/>
                          <a:ea typeface="+mn-ea"/>
                          <a:cs typeface="+mn-cs"/>
                        </a:rPr>
                        <a:t>
Ein Alter mit 440er Puschen oder mehr...! Das tiefste Moor kann kommen! 🚜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69625655"/>
                  </a:ext>
                </a:extLst>
              </a:tr>
            </a:tbl>
          </a:graphicData>
        </a:graphic>
      </p:graphicFrame>
      <p:sp>
        <p:nvSpPr>
          <p:cNvPr id="4" name="Text Placeholder 3">
            <a:extLst>
              <a:ext uri="{FF2B5EF4-FFF2-40B4-BE49-F238E27FC236}">
                <a16:creationId xmlns:a16="http://schemas.microsoft.com/office/drawing/2014/main" id="{AD776850-5E6E-4DB9-BA4C-94446CB670F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0296195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78A94-E1CD-4331-BF83-A60B25B03301}"/>
              </a:ext>
            </a:extLst>
          </p:cNvPr>
          <p:cNvSpPr>
            <a:spLocks noGrp="1"/>
          </p:cNvSpPr>
          <p:nvPr>
            <p:ph type="title"/>
          </p:nvPr>
        </p:nvSpPr>
        <p:spPr/>
        <p:txBody>
          <a:bodyPr/>
          <a:lstStyle/>
          <a:p>
            <a:r>
              <a:rPr lang="de-DE"/>
              <a:t>Facebook Eigene Posts - Reaktionen - Export | Treckerfahrer dürfen das - 9 of 10</a:t>
            </a:r>
            <a:endParaRPr lang="en-US"/>
          </a:p>
        </p:txBody>
      </p:sp>
      <p:graphicFrame>
        <p:nvGraphicFramePr>
          <p:cNvPr id="5" name="Table Placeholder 4">
            <a:extLst>
              <a:ext uri="{FF2B5EF4-FFF2-40B4-BE49-F238E27FC236}">
                <a16:creationId xmlns:a16="http://schemas.microsoft.com/office/drawing/2014/main" id="{41F872BA-3DA9-4BD4-BA09-48E8041A6512}"/>
              </a:ext>
            </a:extLst>
          </p:cNvPr>
          <p:cNvGraphicFramePr>
            <a:graphicFrameLocks noGrp="1"/>
          </p:cNvGraphicFramePr>
          <p:nvPr>
            <p:ph type="tbl" sz="quarter" idx="13"/>
            <p:extLst>
              <p:ext uri="{D42A27DB-BD31-4B8C-83A1-F6EECF244321}">
                <p14:modId xmlns:p14="http://schemas.microsoft.com/office/powerpoint/2010/main" val="1435360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66614971"/>
                    </a:ext>
                  </a:extLst>
                </a:gridCol>
                <a:gridCol w="822960">
                  <a:extLst>
                    <a:ext uri="{9D8B030D-6E8A-4147-A177-3AD203B41FA5}">
                      <a16:colId xmlns:a16="http://schemas.microsoft.com/office/drawing/2014/main" val="4091296973"/>
                    </a:ext>
                  </a:extLst>
                </a:gridCol>
                <a:gridCol w="493776">
                  <a:extLst>
                    <a:ext uri="{9D8B030D-6E8A-4147-A177-3AD203B41FA5}">
                      <a16:colId xmlns:a16="http://schemas.microsoft.com/office/drawing/2014/main" val="913929809"/>
                    </a:ext>
                  </a:extLst>
                </a:gridCol>
                <a:gridCol w="493776">
                  <a:extLst>
                    <a:ext uri="{9D8B030D-6E8A-4147-A177-3AD203B41FA5}">
                      <a16:colId xmlns:a16="http://schemas.microsoft.com/office/drawing/2014/main" val="815031528"/>
                    </a:ext>
                  </a:extLst>
                </a:gridCol>
                <a:gridCol w="493776">
                  <a:extLst>
                    <a:ext uri="{9D8B030D-6E8A-4147-A177-3AD203B41FA5}">
                      <a16:colId xmlns:a16="http://schemas.microsoft.com/office/drawing/2014/main" val="2063777760"/>
                    </a:ext>
                  </a:extLst>
                </a:gridCol>
                <a:gridCol w="493776">
                  <a:extLst>
                    <a:ext uri="{9D8B030D-6E8A-4147-A177-3AD203B41FA5}">
                      <a16:colId xmlns:a16="http://schemas.microsoft.com/office/drawing/2014/main" val="876841731"/>
                    </a:ext>
                  </a:extLst>
                </a:gridCol>
                <a:gridCol w="493776">
                  <a:extLst>
                    <a:ext uri="{9D8B030D-6E8A-4147-A177-3AD203B41FA5}">
                      <a16:colId xmlns:a16="http://schemas.microsoft.com/office/drawing/2014/main" val="249925743"/>
                    </a:ext>
                  </a:extLst>
                </a:gridCol>
                <a:gridCol w="493776">
                  <a:extLst>
                    <a:ext uri="{9D8B030D-6E8A-4147-A177-3AD203B41FA5}">
                      <a16:colId xmlns:a16="http://schemas.microsoft.com/office/drawing/2014/main" val="742642251"/>
                    </a:ext>
                  </a:extLst>
                </a:gridCol>
                <a:gridCol w="493776">
                  <a:extLst>
                    <a:ext uri="{9D8B030D-6E8A-4147-A177-3AD203B41FA5}">
                      <a16:colId xmlns:a16="http://schemas.microsoft.com/office/drawing/2014/main" val="1001996560"/>
                    </a:ext>
                  </a:extLst>
                </a:gridCol>
                <a:gridCol w="493776">
                  <a:extLst>
                    <a:ext uri="{9D8B030D-6E8A-4147-A177-3AD203B41FA5}">
                      <a16:colId xmlns:a16="http://schemas.microsoft.com/office/drawing/2014/main" val="849963823"/>
                    </a:ext>
                  </a:extLst>
                </a:gridCol>
                <a:gridCol w="493776">
                  <a:extLst>
                    <a:ext uri="{9D8B030D-6E8A-4147-A177-3AD203B41FA5}">
                      <a16:colId xmlns:a16="http://schemas.microsoft.com/office/drawing/2014/main" val="2584071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8024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- 2018-07-18 16:00:01</a:t>
                      </a:r>
                      <a:r>
                        <a:rPr kumimoji="0" lang="de-DE" sz="1000" b="0" i="0" u="none" strike="noStrike" kern="1200" cap="none" spc="0" normalizeH="0" baseline="0" noProof="0">
                          <a:ln>
                            <a:noFill/>
                          </a:ln>
                          <a:solidFill>
                            <a:prstClr val="black"/>
                          </a:solidFill>
                          <a:effectLst/>
                          <a:uLnTx/>
                          <a:uFillTx/>
                          <a:latin typeface="+mn-lt"/>
                          <a:ea typeface="+mn-ea"/>
                          <a:cs typeface="+mn-cs"/>
                        </a:rPr>
                        <a:t>
Das sind die Erfinder des Trecker-Wasserski-Fahrens! So war das unlängst bei Neues aus Büttenwarder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989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- 2018-12-21 18:00:00</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5989558"/>
                  </a:ext>
                </a:extLst>
              </a:tr>
            </a:tbl>
          </a:graphicData>
        </a:graphic>
      </p:graphicFrame>
      <p:sp>
        <p:nvSpPr>
          <p:cNvPr id="4" name="Text Placeholder 3">
            <a:extLst>
              <a:ext uri="{FF2B5EF4-FFF2-40B4-BE49-F238E27FC236}">
                <a16:creationId xmlns:a16="http://schemas.microsoft.com/office/drawing/2014/main" id="{AA861A08-E16A-4732-8280-5B3AC11939E2}"/>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90614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4C5BE-62CB-41E1-86A5-C6DA99750784}"/>
              </a:ext>
            </a:extLst>
          </p:cNvPr>
          <p:cNvSpPr>
            <a:spLocks noGrp="1"/>
          </p:cNvSpPr>
          <p:nvPr>
            <p:ph type="title"/>
          </p:nvPr>
        </p:nvSpPr>
        <p:spPr/>
        <p:txBody>
          <a:bodyPr/>
          <a:lstStyle/>
          <a:p>
            <a:r>
              <a:rPr lang="de-DE"/>
              <a:t>Facebook Eigene Posts - Reaktionen - Export | Treckerfahrer dürfen das - 10 of 10</a:t>
            </a:r>
            <a:endParaRPr lang="en-US"/>
          </a:p>
        </p:txBody>
      </p:sp>
      <p:graphicFrame>
        <p:nvGraphicFramePr>
          <p:cNvPr id="5" name="Table Placeholder 4">
            <a:extLst>
              <a:ext uri="{FF2B5EF4-FFF2-40B4-BE49-F238E27FC236}">
                <a16:creationId xmlns:a16="http://schemas.microsoft.com/office/drawing/2014/main" id="{9EDB7E62-5634-4E02-A796-EA013D5A1A69}"/>
              </a:ext>
            </a:extLst>
          </p:cNvPr>
          <p:cNvGraphicFramePr>
            <a:graphicFrameLocks noGrp="1"/>
          </p:cNvGraphicFramePr>
          <p:nvPr>
            <p:ph type="tbl" sz="quarter" idx="13"/>
            <p:extLst>
              <p:ext uri="{D42A27DB-BD31-4B8C-83A1-F6EECF244321}">
                <p14:modId xmlns:p14="http://schemas.microsoft.com/office/powerpoint/2010/main" val="186262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995584616"/>
                    </a:ext>
                  </a:extLst>
                </a:gridCol>
                <a:gridCol w="822960">
                  <a:extLst>
                    <a:ext uri="{9D8B030D-6E8A-4147-A177-3AD203B41FA5}">
                      <a16:colId xmlns:a16="http://schemas.microsoft.com/office/drawing/2014/main" val="3743088503"/>
                    </a:ext>
                  </a:extLst>
                </a:gridCol>
                <a:gridCol w="493776">
                  <a:extLst>
                    <a:ext uri="{9D8B030D-6E8A-4147-A177-3AD203B41FA5}">
                      <a16:colId xmlns:a16="http://schemas.microsoft.com/office/drawing/2014/main" val="2925328877"/>
                    </a:ext>
                  </a:extLst>
                </a:gridCol>
                <a:gridCol w="493776">
                  <a:extLst>
                    <a:ext uri="{9D8B030D-6E8A-4147-A177-3AD203B41FA5}">
                      <a16:colId xmlns:a16="http://schemas.microsoft.com/office/drawing/2014/main" val="3110437089"/>
                    </a:ext>
                  </a:extLst>
                </a:gridCol>
                <a:gridCol w="493776">
                  <a:extLst>
                    <a:ext uri="{9D8B030D-6E8A-4147-A177-3AD203B41FA5}">
                      <a16:colId xmlns:a16="http://schemas.microsoft.com/office/drawing/2014/main" val="2320478566"/>
                    </a:ext>
                  </a:extLst>
                </a:gridCol>
                <a:gridCol w="493776">
                  <a:extLst>
                    <a:ext uri="{9D8B030D-6E8A-4147-A177-3AD203B41FA5}">
                      <a16:colId xmlns:a16="http://schemas.microsoft.com/office/drawing/2014/main" val="3393306373"/>
                    </a:ext>
                  </a:extLst>
                </a:gridCol>
                <a:gridCol w="493776">
                  <a:extLst>
                    <a:ext uri="{9D8B030D-6E8A-4147-A177-3AD203B41FA5}">
                      <a16:colId xmlns:a16="http://schemas.microsoft.com/office/drawing/2014/main" val="1751559797"/>
                    </a:ext>
                  </a:extLst>
                </a:gridCol>
                <a:gridCol w="493776">
                  <a:extLst>
                    <a:ext uri="{9D8B030D-6E8A-4147-A177-3AD203B41FA5}">
                      <a16:colId xmlns:a16="http://schemas.microsoft.com/office/drawing/2014/main" val="408094401"/>
                    </a:ext>
                  </a:extLst>
                </a:gridCol>
                <a:gridCol w="493776">
                  <a:extLst>
                    <a:ext uri="{9D8B030D-6E8A-4147-A177-3AD203B41FA5}">
                      <a16:colId xmlns:a16="http://schemas.microsoft.com/office/drawing/2014/main" val="3256431229"/>
                    </a:ext>
                  </a:extLst>
                </a:gridCol>
                <a:gridCol w="493776">
                  <a:extLst>
                    <a:ext uri="{9D8B030D-6E8A-4147-A177-3AD203B41FA5}">
                      <a16:colId xmlns:a16="http://schemas.microsoft.com/office/drawing/2014/main" val="4031031433"/>
                    </a:ext>
                  </a:extLst>
                </a:gridCol>
                <a:gridCol w="493776">
                  <a:extLst>
                    <a:ext uri="{9D8B030D-6E8A-4147-A177-3AD203B41FA5}">
                      <a16:colId xmlns:a16="http://schemas.microsoft.com/office/drawing/2014/main" val="2765445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2180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- 2018-09-28 15:00:04</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3616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- 2018-11-21 16:26:07</a:t>
                      </a:r>
                      <a:r>
                        <a:rPr kumimoji="0" lang="de-DE" sz="1000" b="0" i="0" u="none" strike="noStrike" kern="1200" cap="none" spc="0" normalizeH="0" baseline="0" noProof="0">
                          <a:ln>
                            <a:noFill/>
                          </a:ln>
                          <a:solidFill>
                            <a:prstClr val="black"/>
                          </a:solidFill>
                          <a:effectLst/>
                          <a:uLnTx/>
                          <a:uFillTx/>
                          <a:latin typeface="+mn-lt"/>
                          <a:ea typeface="+mn-ea"/>
                          <a:cs typeface="+mn-cs"/>
                        </a:rPr>
                        <a:t>
Dr. Trecker schrecken kühle Temperaturen keineswegs ab! Wie helft Ihr Euch, wenn der Anlasser diese Tage streikt?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9307615"/>
                  </a:ext>
                </a:extLst>
              </a:tr>
            </a:tbl>
          </a:graphicData>
        </a:graphic>
      </p:graphicFrame>
      <p:sp>
        <p:nvSpPr>
          <p:cNvPr id="4" name="Text Placeholder 3">
            <a:extLst>
              <a:ext uri="{FF2B5EF4-FFF2-40B4-BE49-F238E27FC236}">
                <a16:creationId xmlns:a16="http://schemas.microsoft.com/office/drawing/2014/main" id="{2D639474-2DA0-4493-B8AC-E35CE615FEF6}"/>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912479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34647-DEC6-4D4A-8591-4E9528610767}"/>
              </a:ext>
            </a:extLst>
          </p:cNvPr>
          <p:cNvSpPr>
            <a:spLocks noGrp="1"/>
          </p:cNvSpPr>
          <p:nvPr>
            <p:ph type="title"/>
          </p:nvPr>
        </p:nvSpPr>
        <p:spPr/>
        <p:txBody>
          <a:bodyPr/>
          <a:lstStyle/>
          <a:p>
            <a:r>
              <a:rPr lang="de-DE"/>
              <a:t>Eigene Posts - Videostarts - Profil-bezogene Nutzung | Treckerfahrer dürfen das</a:t>
            </a:r>
            <a:endParaRPr lang="en-US"/>
          </a:p>
        </p:txBody>
      </p:sp>
      <p:graphicFrame>
        <p:nvGraphicFramePr>
          <p:cNvPr id="5" name="Table Placeholder 4">
            <a:extLst>
              <a:ext uri="{FF2B5EF4-FFF2-40B4-BE49-F238E27FC236}">
                <a16:creationId xmlns:a16="http://schemas.microsoft.com/office/drawing/2014/main" id="{4D9EC754-0496-4E55-A321-5AB7ED35F59F}"/>
              </a:ext>
            </a:extLst>
          </p:cNvPr>
          <p:cNvGraphicFramePr>
            <a:graphicFrameLocks noGrp="1"/>
          </p:cNvGraphicFramePr>
          <p:nvPr>
            <p:ph type="tbl" sz="quarter" idx="13"/>
            <p:extLst>
              <p:ext uri="{D42A27DB-BD31-4B8C-83A1-F6EECF244321}">
                <p14:modId xmlns:p14="http://schemas.microsoft.com/office/powerpoint/2010/main" val="4139408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2496689"/>
                    </a:ext>
                  </a:extLst>
                </a:gridCol>
                <a:gridCol w="822960">
                  <a:extLst>
                    <a:ext uri="{9D8B030D-6E8A-4147-A177-3AD203B41FA5}">
                      <a16:colId xmlns:a16="http://schemas.microsoft.com/office/drawing/2014/main" val="440562243"/>
                    </a:ext>
                  </a:extLst>
                </a:gridCol>
                <a:gridCol w="822960">
                  <a:extLst>
                    <a:ext uri="{9D8B030D-6E8A-4147-A177-3AD203B41FA5}">
                      <a16:colId xmlns:a16="http://schemas.microsoft.com/office/drawing/2014/main" val="3295993114"/>
                    </a:ext>
                  </a:extLst>
                </a:gridCol>
                <a:gridCol w="822960">
                  <a:extLst>
                    <a:ext uri="{9D8B030D-6E8A-4147-A177-3AD203B41FA5}">
                      <a16:colId xmlns:a16="http://schemas.microsoft.com/office/drawing/2014/main" val="2566917149"/>
                    </a:ext>
                  </a:extLst>
                </a:gridCol>
                <a:gridCol w="822960">
                  <a:extLst>
                    <a:ext uri="{9D8B030D-6E8A-4147-A177-3AD203B41FA5}">
                      <a16:colId xmlns:a16="http://schemas.microsoft.com/office/drawing/2014/main" val="3114291943"/>
                    </a:ext>
                  </a:extLst>
                </a:gridCol>
                <a:gridCol w="822960">
                  <a:extLst>
                    <a:ext uri="{9D8B030D-6E8A-4147-A177-3AD203B41FA5}">
                      <a16:colId xmlns:a16="http://schemas.microsoft.com/office/drawing/2014/main" val="3094022312"/>
                    </a:ext>
                  </a:extLst>
                </a:gridCol>
                <a:gridCol w="822960">
                  <a:extLst>
                    <a:ext uri="{9D8B030D-6E8A-4147-A177-3AD203B41FA5}">
                      <a16:colId xmlns:a16="http://schemas.microsoft.com/office/drawing/2014/main" val="384342996"/>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263969572"/>
                  </a:ext>
                </a:extLst>
              </a:tr>
              <a:tr h="370840">
                <a:tc>
                  <a:txBody>
                    <a:bodyPr/>
                    <a:lstStyle/>
                    <a:p>
                      <a:r>
                        <a:rPr lang="de-DE" sz="1000" b="1"/>
                        <a:t> Treckerfahrer dürfen das - 2018-01-20 14:00:00 </a:t>
                      </a:r>
                      <a:r>
                        <a:rPr lang="de-DE" sz="1000"/>
                        <a:t> 
 100 Jahre und Dr. Trecker  gibt alles!!!!!!!!!!!!!!!!!!!!!</a:t>
                      </a:r>
                      <a:endParaRPr lang="en-US" sz="1000"/>
                    </a:p>
                  </a:txBody>
                  <a:tcPr/>
                </a:tc>
                <a:tc>
                  <a:txBody>
                    <a:bodyPr/>
                    <a:lstStyle/>
                    <a:p>
                      <a:r>
                        <a:rPr lang="en-US" sz="1000"/>
                        <a:t>509342</a:t>
                      </a:r>
                    </a:p>
                  </a:txBody>
                  <a:tcPr/>
                </a:tc>
                <a:tc>
                  <a:txBody>
                    <a:bodyPr/>
                    <a:lstStyle/>
                    <a:p>
                      <a:r>
                        <a:rPr lang="en-US" sz="1000"/>
                        <a:t>356723</a:t>
                      </a:r>
                    </a:p>
                  </a:txBody>
                  <a:tcPr/>
                </a:tc>
                <a:tc>
                  <a:txBody>
                    <a:bodyPr/>
                    <a:lstStyle/>
                    <a:p>
                      <a:r>
                        <a:rPr lang="en-US" sz="1000"/>
                        <a:t>39 %</a:t>
                      </a:r>
                    </a:p>
                  </a:txBody>
                  <a:tcPr/>
                </a:tc>
                <a:tc>
                  <a:txBody>
                    <a:bodyPr/>
                    <a:lstStyle/>
                    <a:p>
                      <a:r>
                        <a:rPr lang="en-US" sz="1000"/>
                        <a:t>2:31</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488053290"/>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327381</a:t>
                      </a:r>
                    </a:p>
                  </a:txBody>
                  <a:tcPr/>
                </a:tc>
                <a:tc>
                  <a:txBody>
                    <a:bodyPr/>
                    <a:lstStyle/>
                    <a:p>
                      <a:r>
                        <a:rPr lang="en-US" sz="1000"/>
                        <a:t>268789</a:t>
                      </a:r>
                    </a:p>
                  </a:txBody>
                  <a:tcPr/>
                </a:tc>
                <a:tc>
                  <a:txBody>
                    <a:bodyPr/>
                    <a:lstStyle/>
                    <a:p>
                      <a:r>
                        <a:rPr lang="en-US" sz="1000"/>
                        <a:t>47 %</a:t>
                      </a:r>
                    </a:p>
                  </a:txBody>
                  <a:tcPr/>
                </a:tc>
                <a:tc>
                  <a:txBody>
                    <a:bodyPr/>
                    <a:lstStyle/>
                    <a:p>
                      <a:r>
                        <a:rPr lang="en-US" sz="1000"/>
                        <a:t>2:07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933568024"/>
                  </a:ext>
                </a:extLst>
              </a:tr>
              <a:tr h="370840">
                <a:tc>
                  <a:txBody>
                    <a:bodyPr/>
                    <a:lstStyle/>
                    <a:p>
                      <a:r>
                        <a:rPr lang="de-DE" sz="1000" b="1"/>
                        <a:t> Treckerfahrer dürfen das - 2018-01-05 14:00:01 </a:t>
                      </a:r>
                      <a:r>
                        <a:rPr lang="de-DE" sz="1000"/>
                        <a:t> 
 Schneller als der Blitz, oder Schneckentempo, was ist erlaubt, was bringt Treckerfahrer hinter Gitter? Fragen wir Dr. Trecker</a:t>
                      </a:r>
                      <a:endParaRPr lang="en-US" sz="1000"/>
                    </a:p>
                  </a:txBody>
                  <a:tcPr/>
                </a:tc>
                <a:tc>
                  <a:txBody>
                    <a:bodyPr/>
                    <a:lstStyle/>
                    <a:p>
                      <a:r>
                        <a:rPr lang="en-US" sz="1000"/>
                        <a:t>295566</a:t>
                      </a:r>
                    </a:p>
                  </a:txBody>
                  <a:tcPr/>
                </a:tc>
                <a:tc>
                  <a:txBody>
                    <a:bodyPr/>
                    <a:lstStyle/>
                    <a:p>
                      <a:r>
                        <a:rPr lang="en-US" sz="1000"/>
                        <a:t>256642</a:t>
                      </a:r>
                    </a:p>
                  </a:txBody>
                  <a:tcPr/>
                </a:tc>
                <a:tc>
                  <a:txBody>
                    <a:bodyPr/>
                    <a:lstStyle/>
                    <a:p>
                      <a:r>
                        <a:rPr lang="en-US" sz="1000"/>
                        <a:t>52 %</a:t>
                      </a:r>
                    </a:p>
                  </a:txBody>
                  <a:tcPr/>
                </a:tc>
                <a:tc>
                  <a:txBody>
                    <a:bodyPr/>
                    <a:lstStyle/>
                    <a:p>
                      <a:r>
                        <a:rPr lang="en-US" sz="1000"/>
                        <a:t>0:54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200617059"/>
                  </a:ext>
                </a:extLst>
              </a:tr>
              <a:tr h="370840">
                <a:tc>
                  <a:txBody>
                    <a:bodyPr/>
                    <a:lstStyle/>
                    <a:p>
                      <a:r>
                        <a:rPr lang="de-DE" sz="1000" b="1"/>
                        <a:t> Treckerfahrer dürfen das - 2019-01-26 18:00:00 </a:t>
                      </a:r>
                      <a:r>
                        <a:rPr lang="de-DE" sz="1000"/>
                        <a:t> 
 Flirten...? 🥰 Können wir!</a:t>
                      </a:r>
                      <a:endParaRPr lang="en-US" sz="1000"/>
                    </a:p>
                  </a:txBody>
                  <a:tcPr/>
                </a:tc>
                <a:tc>
                  <a:txBody>
                    <a:bodyPr/>
                    <a:lstStyle/>
                    <a:p>
                      <a:r>
                        <a:rPr lang="en-US" sz="1000"/>
                        <a:t>318733</a:t>
                      </a:r>
                    </a:p>
                  </a:txBody>
                  <a:tcPr/>
                </a:tc>
                <a:tc>
                  <a:txBody>
                    <a:bodyPr/>
                    <a:lstStyle/>
                    <a:p>
                      <a:r>
                        <a:rPr lang="en-US" sz="1000"/>
                        <a:t>225891</a:t>
                      </a:r>
                    </a:p>
                  </a:txBody>
                  <a:tcPr/>
                </a:tc>
                <a:tc>
                  <a:txBody>
                    <a:bodyPr/>
                    <a:lstStyle/>
                    <a:p>
                      <a:r>
                        <a:rPr lang="en-US" sz="1000"/>
                        <a:t>27 %</a:t>
                      </a:r>
                    </a:p>
                  </a:txBody>
                  <a:tcPr/>
                </a:tc>
                <a:tc>
                  <a:txBody>
                    <a:bodyPr/>
                    <a:lstStyle/>
                    <a:p>
                      <a:r>
                        <a:rPr lang="en-US" sz="1000"/>
                        <a:t>1:22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20014486"/>
                  </a:ext>
                </a:extLst>
              </a:tr>
              <a:tr h="370840">
                <a:tc>
                  <a:txBody>
                    <a:bodyPr/>
                    <a:lstStyle/>
                    <a:p>
                      <a:r>
                        <a:rPr lang="de-DE" sz="1000" b="1"/>
                        <a:t> Treckerfahrer dürfen das - 2018-06-15 12:12:15 </a:t>
                      </a:r>
                      <a:r>
                        <a:rPr lang="de-DE" sz="1000"/>
                        <a:t> 
 Und...</a:t>
                      </a:r>
                      <a:endParaRPr lang="en-US" sz="1000"/>
                    </a:p>
                  </a:txBody>
                  <a:tcPr/>
                </a:tc>
                <a:tc>
                  <a:txBody>
                    <a:bodyPr/>
                    <a:lstStyle/>
                    <a:p>
                      <a:r>
                        <a:rPr lang="en-US" sz="1000"/>
                        <a:t>264044</a:t>
                      </a:r>
                    </a:p>
                  </a:txBody>
                  <a:tcPr/>
                </a:tc>
                <a:tc>
                  <a:txBody>
                    <a:bodyPr/>
                    <a:lstStyle/>
                    <a:p>
                      <a:r>
                        <a:rPr lang="en-US" sz="1000"/>
                        <a:t>214019</a:t>
                      </a:r>
                    </a:p>
                  </a:txBody>
                  <a:tcPr/>
                </a:tc>
                <a:tc>
                  <a:txBody>
                    <a:bodyPr/>
                    <a:lstStyle/>
                    <a:p>
                      <a:r>
                        <a:rPr lang="en-US" sz="1000"/>
                        <a:t>39 %</a:t>
                      </a:r>
                    </a:p>
                  </a:txBody>
                  <a:tcPr/>
                </a:tc>
                <a:tc>
                  <a:txBody>
                    <a:bodyPr/>
                    <a:lstStyle/>
                    <a:p>
                      <a:r>
                        <a:rPr lang="en-US" sz="1000"/>
                        <a:t>2:30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695789408"/>
                  </a:ext>
                </a:extLst>
              </a:tr>
            </a:tbl>
          </a:graphicData>
        </a:graphic>
      </p:graphicFrame>
      <p:sp>
        <p:nvSpPr>
          <p:cNvPr id="4" name="Text Placeholder 3">
            <a:extLst>
              <a:ext uri="{FF2B5EF4-FFF2-40B4-BE49-F238E27FC236}">
                <a16:creationId xmlns:a16="http://schemas.microsoft.com/office/drawing/2014/main" id="{56590205-32D0-4536-8CE6-507D284ABDA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650632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34B64-CACE-492B-AE66-57BE3D8C4BDE}"/>
              </a:ext>
            </a:extLst>
          </p:cNvPr>
          <p:cNvSpPr>
            <a:spLocks noGrp="1"/>
          </p:cNvSpPr>
          <p:nvPr>
            <p:ph type="title"/>
          </p:nvPr>
        </p:nvSpPr>
        <p:spPr/>
        <p:txBody>
          <a:bodyPr/>
          <a:lstStyle/>
          <a:p>
            <a:r>
              <a:rPr lang="de-DE"/>
              <a:t>Facebook Eigene Videos - Crossposts (ohne Ersteller) - Export | Treckerfahrer dürfen das - 1 of 6</a:t>
            </a:r>
            <a:endParaRPr lang="en-US"/>
          </a:p>
        </p:txBody>
      </p:sp>
      <p:graphicFrame>
        <p:nvGraphicFramePr>
          <p:cNvPr id="5" name="Table Placeholder 4">
            <a:extLst>
              <a:ext uri="{FF2B5EF4-FFF2-40B4-BE49-F238E27FC236}">
                <a16:creationId xmlns:a16="http://schemas.microsoft.com/office/drawing/2014/main" id="{C0C3065E-0A5F-4A8C-BFDD-B0EAA000150B}"/>
              </a:ext>
            </a:extLst>
          </p:cNvPr>
          <p:cNvGraphicFramePr>
            <a:graphicFrameLocks noGrp="1"/>
          </p:cNvGraphicFramePr>
          <p:nvPr>
            <p:ph type="tbl" sz="quarter" idx="13"/>
            <p:extLst>
              <p:ext uri="{D42A27DB-BD31-4B8C-83A1-F6EECF244321}">
                <p14:modId xmlns:p14="http://schemas.microsoft.com/office/powerpoint/2010/main" val="3759637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8018558"/>
                    </a:ext>
                  </a:extLst>
                </a:gridCol>
                <a:gridCol w="493776">
                  <a:extLst>
                    <a:ext uri="{9D8B030D-6E8A-4147-A177-3AD203B41FA5}">
                      <a16:colId xmlns:a16="http://schemas.microsoft.com/office/drawing/2014/main" val="140547680"/>
                    </a:ext>
                  </a:extLst>
                </a:gridCol>
                <a:gridCol w="411480">
                  <a:extLst>
                    <a:ext uri="{9D8B030D-6E8A-4147-A177-3AD203B41FA5}">
                      <a16:colId xmlns:a16="http://schemas.microsoft.com/office/drawing/2014/main" val="3966467747"/>
                    </a:ext>
                  </a:extLst>
                </a:gridCol>
                <a:gridCol w="411480">
                  <a:extLst>
                    <a:ext uri="{9D8B030D-6E8A-4147-A177-3AD203B41FA5}">
                      <a16:colId xmlns:a16="http://schemas.microsoft.com/office/drawing/2014/main" val="1889491369"/>
                    </a:ext>
                  </a:extLst>
                </a:gridCol>
                <a:gridCol w="246888">
                  <a:extLst>
                    <a:ext uri="{9D8B030D-6E8A-4147-A177-3AD203B41FA5}">
                      <a16:colId xmlns:a16="http://schemas.microsoft.com/office/drawing/2014/main" val="3453312566"/>
                    </a:ext>
                  </a:extLst>
                </a:gridCol>
                <a:gridCol w="658368">
                  <a:extLst>
                    <a:ext uri="{9D8B030D-6E8A-4147-A177-3AD203B41FA5}">
                      <a16:colId xmlns:a16="http://schemas.microsoft.com/office/drawing/2014/main" val="2821839266"/>
                    </a:ext>
                  </a:extLst>
                </a:gridCol>
                <a:gridCol w="576072">
                  <a:extLst>
                    <a:ext uri="{9D8B030D-6E8A-4147-A177-3AD203B41FA5}">
                      <a16:colId xmlns:a16="http://schemas.microsoft.com/office/drawing/2014/main" val="2554876640"/>
                    </a:ext>
                  </a:extLst>
                </a:gridCol>
                <a:gridCol w="576072">
                  <a:extLst>
                    <a:ext uri="{9D8B030D-6E8A-4147-A177-3AD203B41FA5}">
                      <a16:colId xmlns:a16="http://schemas.microsoft.com/office/drawing/2014/main" val="3681900670"/>
                    </a:ext>
                  </a:extLst>
                </a:gridCol>
                <a:gridCol w="411480">
                  <a:extLst>
                    <a:ext uri="{9D8B030D-6E8A-4147-A177-3AD203B41FA5}">
                      <a16:colId xmlns:a16="http://schemas.microsoft.com/office/drawing/2014/main" val="3832769542"/>
                    </a:ext>
                  </a:extLst>
                </a:gridCol>
                <a:gridCol w="658368">
                  <a:extLst>
                    <a:ext uri="{9D8B030D-6E8A-4147-A177-3AD203B41FA5}">
                      <a16:colId xmlns:a16="http://schemas.microsoft.com/office/drawing/2014/main" val="1410392244"/>
                    </a:ext>
                  </a:extLst>
                </a:gridCol>
                <a:gridCol w="329184">
                  <a:extLst>
                    <a:ext uri="{9D8B030D-6E8A-4147-A177-3AD203B41FA5}">
                      <a16:colId xmlns:a16="http://schemas.microsoft.com/office/drawing/2014/main" val="3847166577"/>
                    </a:ext>
                  </a:extLst>
                </a:gridCol>
                <a:gridCol w="493776">
                  <a:extLst>
                    <a:ext uri="{9D8B030D-6E8A-4147-A177-3AD203B41FA5}">
                      <a16:colId xmlns:a16="http://schemas.microsoft.com/office/drawing/2014/main" val="3140078825"/>
                    </a:ext>
                  </a:extLst>
                </a:gridCol>
                <a:gridCol w="329184">
                  <a:extLst>
                    <a:ext uri="{9D8B030D-6E8A-4147-A177-3AD203B41FA5}">
                      <a16:colId xmlns:a16="http://schemas.microsoft.com/office/drawing/2014/main" val="3263798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2488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extLst>
                  <a:ext uri="{0D108BD9-81ED-4DB2-BD59-A6C34878D82A}">
                    <a16:rowId xmlns:a16="http://schemas.microsoft.com/office/drawing/2014/main" val="6220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249214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- 2018-01-05 14:00:01 </a:t>
                      </a:r>
                      <a:r>
                        <a:rPr kumimoji="0" lang="de-DE" sz="1000" b="0" i="0" u="none" strike="noStrike" kern="1200" cap="none" spc="0" normalizeH="0" baseline="0" noProof="0">
                          <a:ln>
                            <a:noFill/>
                          </a:ln>
                          <a:solidFill>
                            <a:prstClr val="black"/>
                          </a:solidFill>
                          <a:effectLst/>
                          <a:uLnTx/>
                          <a:uFillTx/>
                          <a:latin typeface="+mn-lt"/>
                          <a:ea typeface="+mn-ea"/>
                          <a:cs typeface="+mn-cs"/>
                        </a:rPr>
                        <a:t> 
 Schneller als der Blitz, oder Schneckentempo, was ist erlaubt, was bringt Treckerfahrer hinter Gitter? Fragen wir Dr. Trecker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4148468133"/>
                  </a:ext>
                </a:extLst>
              </a:tr>
            </a:tbl>
          </a:graphicData>
        </a:graphic>
      </p:graphicFrame>
      <p:sp>
        <p:nvSpPr>
          <p:cNvPr id="4" name="Text Placeholder 3">
            <a:extLst>
              <a:ext uri="{FF2B5EF4-FFF2-40B4-BE49-F238E27FC236}">
                <a16:creationId xmlns:a16="http://schemas.microsoft.com/office/drawing/2014/main" id="{777E93E9-9C4E-452E-90AD-B657BA8072AC}"/>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963671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F38B6-6289-4E22-AA51-A11E65492B29}"/>
              </a:ext>
            </a:extLst>
          </p:cNvPr>
          <p:cNvSpPr>
            <a:spLocks noGrp="1"/>
          </p:cNvSpPr>
          <p:nvPr>
            <p:ph type="title"/>
          </p:nvPr>
        </p:nvSpPr>
        <p:spPr/>
        <p:txBody>
          <a:bodyPr/>
          <a:lstStyle/>
          <a:p>
            <a:r>
              <a:rPr lang="de-DE"/>
              <a:t>Facebook Eigene Videos - Crossposts (ohne Ersteller) - Export | Treckerfahrer dürfen das - 2 of 6</a:t>
            </a:r>
            <a:endParaRPr lang="en-US"/>
          </a:p>
        </p:txBody>
      </p:sp>
      <p:graphicFrame>
        <p:nvGraphicFramePr>
          <p:cNvPr id="5" name="Table Placeholder 4">
            <a:extLst>
              <a:ext uri="{FF2B5EF4-FFF2-40B4-BE49-F238E27FC236}">
                <a16:creationId xmlns:a16="http://schemas.microsoft.com/office/drawing/2014/main" id="{F45C0895-C417-4622-81F8-C696EFA96A5A}"/>
              </a:ext>
            </a:extLst>
          </p:cNvPr>
          <p:cNvGraphicFramePr>
            <a:graphicFrameLocks noGrp="1"/>
          </p:cNvGraphicFramePr>
          <p:nvPr>
            <p:ph type="tbl" sz="quarter" idx="13"/>
            <p:extLst>
              <p:ext uri="{D42A27DB-BD31-4B8C-83A1-F6EECF244321}">
                <p14:modId xmlns:p14="http://schemas.microsoft.com/office/powerpoint/2010/main" val="342495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81664622"/>
                    </a:ext>
                  </a:extLst>
                </a:gridCol>
                <a:gridCol w="493776">
                  <a:extLst>
                    <a:ext uri="{9D8B030D-6E8A-4147-A177-3AD203B41FA5}">
                      <a16:colId xmlns:a16="http://schemas.microsoft.com/office/drawing/2014/main" val="3175502157"/>
                    </a:ext>
                  </a:extLst>
                </a:gridCol>
                <a:gridCol w="411480">
                  <a:extLst>
                    <a:ext uri="{9D8B030D-6E8A-4147-A177-3AD203B41FA5}">
                      <a16:colId xmlns:a16="http://schemas.microsoft.com/office/drawing/2014/main" val="595569534"/>
                    </a:ext>
                  </a:extLst>
                </a:gridCol>
                <a:gridCol w="411480">
                  <a:extLst>
                    <a:ext uri="{9D8B030D-6E8A-4147-A177-3AD203B41FA5}">
                      <a16:colId xmlns:a16="http://schemas.microsoft.com/office/drawing/2014/main" val="1640616256"/>
                    </a:ext>
                  </a:extLst>
                </a:gridCol>
                <a:gridCol w="246888">
                  <a:extLst>
                    <a:ext uri="{9D8B030D-6E8A-4147-A177-3AD203B41FA5}">
                      <a16:colId xmlns:a16="http://schemas.microsoft.com/office/drawing/2014/main" val="1212557786"/>
                    </a:ext>
                  </a:extLst>
                </a:gridCol>
                <a:gridCol w="658368">
                  <a:extLst>
                    <a:ext uri="{9D8B030D-6E8A-4147-A177-3AD203B41FA5}">
                      <a16:colId xmlns:a16="http://schemas.microsoft.com/office/drawing/2014/main" val="1970025666"/>
                    </a:ext>
                  </a:extLst>
                </a:gridCol>
                <a:gridCol w="576072">
                  <a:extLst>
                    <a:ext uri="{9D8B030D-6E8A-4147-A177-3AD203B41FA5}">
                      <a16:colId xmlns:a16="http://schemas.microsoft.com/office/drawing/2014/main" val="2365557123"/>
                    </a:ext>
                  </a:extLst>
                </a:gridCol>
                <a:gridCol w="576072">
                  <a:extLst>
                    <a:ext uri="{9D8B030D-6E8A-4147-A177-3AD203B41FA5}">
                      <a16:colId xmlns:a16="http://schemas.microsoft.com/office/drawing/2014/main" val="1358047430"/>
                    </a:ext>
                  </a:extLst>
                </a:gridCol>
                <a:gridCol w="411480">
                  <a:extLst>
                    <a:ext uri="{9D8B030D-6E8A-4147-A177-3AD203B41FA5}">
                      <a16:colId xmlns:a16="http://schemas.microsoft.com/office/drawing/2014/main" val="2312149560"/>
                    </a:ext>
                  </a:extLst>
                </a:gridCol>
                <a:gridCol w="658368">
                  <a:extLst>
                    <a:ext uri="{9D8B030D-6E8A-4147-A177-3AD203B41FA5}">
                      <a16:colId xmlns:a16="http://schemas.microsoft.com/office/drawing/2014/main" val="1612786998"/>
                    </a:ext>
                  </a:extLst>
                </a:gridCol>
                <a:gridCol w="329184">
                  <a:extLst>
                    <a:ext uri="{9D8B030D-6E8A-4147-A177-3AD203B41FA5}">
                      <a16:colId xmlns:a16="http://schemas.microsoft.com/office/drawing/2014/main" val="4088487120"/>
                    </a:ext>
                  </a:extLst>
                </a:gridCol>
                <a:gridCol w="493776">
                  <a:extLst>
                    <a:ext uri="{9D8B030D-6E8A-4147-A177-3AD203B41FA5}">
                      <a16:colId xmlns:a16="http://schemas.microsoft.com/office/drawing/2014/main" val="3487278967"/>
                    </a:ext>
                  </a:extLst>
                </a:gridCol>
                <a:gridCol w="329184">
                  <a:extLst>
                    <a:ext uri="{9D8B030D-6E8A-4147-A177-3AD203B41FA5}">
                      <a16:colId xmlns:a16="http://schemas.microsoft.com/office/drawing/2014/main" val="3809714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2698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- 2018-06-15 12:12:15 </a:t>
                      </a:r>
                      <a:r>
                        <a:rPr kumimoji="0" lang="de-DE" sz="1000" b="0" i="0" u="none" strike="noStrike" kern="1200" cap="none" spc="0" normalizeH="0" baseline="0" noProof="0">
                          <a:ln>
                            <a:noFill/>
                          </a:ln>
                          <a:solidFill>
                            <a:prstClr val="black"/>
                          </a:solidFill>
                          <a:effectLst/>
                          <a:uLnTx/>
                          <a:uFillTx/>
                          <a:latin typeface="+mn-lt"/>
                          <a:ea typeface="+mn-ea"/>
                          <a:cs typeface="+mn-cs"/>
                        </a:rPr>
                        <a:t> 
 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351867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- 2018-11-14 14:12:16 </a:t>
                      </a:r>
                      <a:r>
                        <a:rPr kumimoji="0" lang="de-DE" sz="1000" b="0" i="0" u="none" strike="noStrike" kern="1200" cap="none" spc="0" normalizeH="0" baseline="0" noProof="0">
                          <a:ln>
                            <a:noFill/>
                          </a:ln>
                          <a:solidFill>
                            <a:prstClr val="black"/>
                          </a:solidFill>
                          <a:effectLst/>
                          <a:uLnTx/>
                          <a:uFillTx/>
                          <a:latin typeface="+mn-lt"/>
                          <a:ea typeface="+mn-ea"/>
                          <a:cs typeface="+mn-cs"/>
                        </a:rPr>
                        <a:t> 
 Unbedingt 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extLst>
                  <a:ext uri="{0D108BD9-81ED-4DB2-BD59-A6C34878D82A}">
                    <a16:rowId xmlns:a16="http://schemas.microsoft.com/office/drawing/2014/main" val="102035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Alina testet für uns den Treckerkomfort 2018. Diesmal CLAAS.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0406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- 2018-09-22 15:00:02 </a:t>
                      </a:r>
                      <a:r>
                        <a:rPr kumimoji="0" lang="de-DE" sz="1000" b="0" i="0" u="none" strike="noStrike" kern="1200" cap="none" spc="0" normalizeH="0" baseline="0" noProof="0">
                          <a:ln>
                            <a:noFill/>
                          </a:ln>
                          <a:solidFill>
                            <a:prstClr val="black"/>
                          </a:solidFill>
                          <a:effectLst/>
                          <a:uLnTx/>
                          <a:uFillTx/>
                          <a:latin typeface="+mn-lt"/>
                          <a:ea typeface="+mn-ea"/>
                          <a:cs typeface="+mn-cs"/>
                        </a:rPr>
                        <a:t> 
 Das ist ja spooky! Wo steckt Sven Tietzer, und was hat es wohl mit diesem Mäher auf sich...?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767268052"/>
                  </a:ext>
                </a:extLst>
              </a:tr>
            </a:tbl>
          </a:graphicData>
        </a:graphic>
      </p:graphicFrame>
      <p:sp>
        <p:nvSpPr>
          <p:cNvPr id="4" name="Text Placeholder 3">
            <a:extLst>
              <a:ext uri="{FF2B5EF4-FFF2-40B4-BE49-F238E27FC236}">
                <a16:creationId xmlns:a16="http://schemas.microsoft.com/office/drawing/2014/main" id="{9D949966-A7EE-4B89-B89E-3E1CC51F843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26626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C57E4-A5D7-4BE9-9C01-711283F3C955}"/>
              </a:ext>
            </a:extLst>
          </p:cNvPr>
          <p:cNvSpPr>
            <a:spLocks noGrp="1"/>
          </p:cNvSpPr>
          <p:nvPr>
            <p:ph type="title"/>
          </p:nvPr>
        </p:nvSpPr>
        <p:spPr/>
        <p:txBody>
          <a:bodyPr/>
          <a:lstStyle/>
          <a:p>
            <a:r>
              <a:rPr lang="de-DE"/>
              <a:t>Facebook Eigene Videos - Crossposts (ohne Ersteller) - Export | Treckerfahrer dürfen das - 3 of 6</a:t>
            </a:r>
            <a:endParaRPr lang="en-US"/>
          </a:p>
        </p:txBody>
      </p:sp>
      <p:graphicFrame>
        <p:nvGraphicFramePr>
          <p:cNvPr id="5" name="Table Placeholder 4">
            <a:extLst>
              <a:ext uri="{FF2B5EF4-FFF2-40B4-BE49-F238E27FC236}">
                <a16:creationId xmlns:a16="http://schemas.microsoft.com/office/drawing/2014/main" id="{93BD22E9-732F-4A66-947E-053302882E1E}"/>
              </a:ext>
            </a:extLst>
          </p:cNvPr>
          <p:cNvGraphicFramePr>
            <a:graphicFrameLocks noGrp="1"/>
          </p:cNvGraphicFramePr>
          <p:nvPr>
            <p:ph type="tbl" sz="quarter" idx="13"/>
            <p:extLst>
              <p:ext uri="{D42A27DB-BD31-4B8C-83A1-F6EECF244321}">
                <p14:modId xmlns:p14="http://schemas.microsoft.com/office/powerpoint/2010/main" val="537708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22575845"/>
                    </a:ext>
                  </a:extLst>
                </a:gridCol>
                <a:gridCol w="493776">
                  <a:extLst>
                    <a:ext uri="{9D8B030D-6E8A-4147-A177-3AD203B41FA5}">
                      <a16:colId xmlns:a16="http://schemas.microsoft.com/office/drawing/2014/main" val="1390880035"/>
                    </a:ext>
                  </a:extLst>
                </a:gridCol>
                <a:gridCol w="411480">
                  <a:extLst>
                    <a:ext uri="{9D8B030D-6E8A-4147-A177-3AD203B41FA5}">
                      <a16:colId xmlns:a16="http://schemas.microsoft.com/office/drawing/2014/main" val="3557947427"/>
                    </a:ext>
                  </a:extLst>
                </a:gridCol>
                <a:gridCol w="411480">
                  <a:extLst>
                    <a:ext uri="{9D8B030D-6E8A-4147-A177-3AD203B41FA5}">
                      <a16:colId xmlns:a16="http://schemas.microsoft.com/office/drawing/2014/main" val="3153176416"/>
                    </a:ext>
                  </a:extLst>
                </a:gridCol>
                <a:gridCol w="246888">
                  <a:extLst>
                    <a:ext uri="{9D8B030D-6E8A-4147-A177-3AD203B41FA5}">
                      <a16:colId xmlns:a16="http://schemas.microsoft.com/office/drawing/2014/main" val="1187908898"/>
                    </a:ext>
                  </a:extLst>
                </a:gridCol>
                <a:gridCol w="658368">
                  <a:extLst>
                    <a:ext uri="{9D8B030D-6E8A-4147-A177-3AD203B41FA5}">
                      <a16:colId xmlns:a16="http://schemas.microsoft.com/office/drawing/2014/main" val="139251421"/>
                    </a:ext>
                  </a:extLst>
                </a:gridCol>
                <a:gridCol w="576072">
                  <a:extLst>
                    <a:ext uri="{9D8B030D-6E8A-4147-A177-3AD203B41FA5}">
                      <a16:colId xmlns:a16="http://schemas.microsoft.com/office/drawing/2014/main" val="2441219244"/>
                    </a:ext>
                  </a:extLst>
                </a:gridCol>
                <a:gridCol w="576072">
                  <a:extLst>
                    <a:ext uri="{9D8B030D-6E8A-4147-A177-3AD203B41FA5}">
                      <a16:colId xmlns:a16="http://schemas.microsoft.com/office/drawing/2014/main" val="1674335419"/>
                    </a:ext>
                  </a:extLst>
                </a:gridCol>
                <a:gridCol w="411480">
                  <a:extLst>
                    <a:ext uri="{9D8B030D-6E8A-4147-A177-3AD203B41FA5}">
                      <a16:colId xmlns:a16="http://schemas.microsoft.com/office/drawing/2014/main" val="1326542524"/>
                    </a:ext>
                  </a:extLst>
                </a:gridCol>
                <a:gridCol w="658368">
                  <a:extLst>
                    <a:ext uri="{9D8B030D-6E8A-4147-A177-3AD203B41FA5}">
                      <a16:colId xmlns:a16="http://schemas.microsoft.com/office/drawing/2014/main" val="3086968202"/>
                    </a:ext>
                  </a:extLst>
                </a:gridCol>
                <a:gridCol w="329184">
                  <a:extLst>
                    <a:ext uri="{9D8B030D-6E8A-4147-A177-3AD203B41FA5}">
                      <a16:colId xmlns:a16="http://schemas.microsoft.com/office/drawing/2014/main" val="2049989377"/>
                    </a:ext>
                  </a:extLst>
                </a:gridCol>
                <a:gridCol w="493776">
                  <a:extLst>
                    <a:ext uri="{9D8B030D-6E8A-4147-A177-3AD203B41FA5}">
                      <a16:colId xmlns:a16="http://schemas.microsoft.com/office/drawing/2014/main" val="3900053010"/>
                    </a:ext>
                  </a:extLst>
                </a:gridCol>
                <a:gridCol w="329184">
                  <a:extLst>
                    <a:ext uri="{9D8B030D-6E8A-4147-A177-3AD203B41FA5}">
                      <a16:colId xmlns:a16="http://schemas.microsoft.com/office/drawing/2014/main" val="850116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36079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- 2018-02-14 14:00:00 </a:t>
                      </a:r>
                      <a:r>
                        <a:rPr kumimoji="0" lang="de-DE" sz="1000" b="0" i="0" u="none" strike="noStrike" kern="1200" cap="none" spc="0" normalizeH="0" baseline="0" noProof="0">
                          <a:ln>
                            <a:noFill/>
                          </a:ln>
                          <a:solidFill>
                            <a:prstClr val="black"/>
                          </a:solidFill>
                          <a:effectLst/>
                          <a:uLnTx/>
                          <a:uFillTx/>
                          <a:latin typeface="+mn-lt"/>
                          <a:ea typeface="+mn-ea"/>
                          <a:cs typeface="+mn-cs"/>
                        </a:rPr>
                        <a:t> 
 Ohne ihn wird's schwieriger, aber was ist, wenn er nichts mehr wuppt? Dr. Trecker weiß 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930437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- 2018-02-17 14:00:00 </a:t>
                      </a:r>
                      <a:r>
                        <a:rPr kumimoji="0" lang="de-DE" sz="1000" b="0" i="0" u="none" strike="noStrike" kern="1200" cap="none" spc="0" normalizeH="0" baseline="0" noProof="0">
                          <a:ln>
                            <a:noFill/>
                          </a:ln>
                          <a:solidFill>
                            <a:prstClr val="black"/>
                          </a:solidFill>
                          <a:effectLst/>
                          <a:uLnTx/>
                          <a:uFillTx/>
                          <a:latin typeface="+mn-lt"/>
                          <a:ea typeface="+mn-ea"/>
                          <a:cs typeface="+mn-cs"/>
                        </a:rPr>
                        <a:t> 
 Schlepper, die Multifunktionsmaschinen der Welt, klar das der Winter bei Treckerfahrern kommen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42526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- 2018-01-01 07:00:00 </a:t>
                      </a:r>
                      <a:r>
                        <a:rPr kumimoji="0" lang="de-DE" sz="1000" b="0" i="0" u="none" strike="noStrike" kern="1200" cap="none" spc="0" normalizeH="0" baseline="0" noProof="0">
                          <a:ln>
                            <a:noFill/>
                          </a:ln>
                          <a:solidFill>
                            <a:prstClr val="black"/>
                          </a:solidFill>
                          <a:effectLst/>
                          <a:uLnTx/>
                          <a:uFillTx/>
                          <a:latin typeface="+mn-lt"/>
                          <a:ea typeface="+mn-ea"/>
                          <a:cs typeface="+mn-cs"/>
                        </a:rPr>
                        <a:t> 
 Danke an alle Landwirte, Bauern und Treckerfahrern, die uns sie Straßen frei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631069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- 2018-07-04 10:28:34 </a:t>
                      </a:r>
                      <a:r>
                        <a:rPr kumimoji="0" lang="de-DE" sz="1000" b="0" i="0" u="none" strike="noStrike" kern="1200" cap="none" spc="0" normalizeH="0" baseline="0" noProof="0">
                          <a:ln>
                            <a:noFill/>
                          </a:ln>
                          <a:solidFill>
                            <a:prstClr val="black"/>
                          </a:solidFill>
                          <a:effectLst/>
                          <a:uLnTx/>
                          <a:uFillTx/>
                          <a:latin typeface="+mn-lt"/>
                          <a:ea typeface="+mn-ea"/>
                          <a:cs typeface="+mn-cs"/>
                        </a:rPr>
                        <a:t> 
 Man muss nur Ideen haben, und Treckerfahrer haben genügend davon!! Ein Whirlpool der besonderen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953194998"/>
                  </a:ext>
                </a:extLst>
              </a:tr>
            </a:tbl>
          </a:graphicData>
        </a:graphic>
      </p:graphicFrame>
      <p:sp>
        <p:nvSpPr>
          <p:cNvPr id="4" name="Text Placeholder 3">
            <a:extLst>
              <a:ext uri="{FF2B5EF4-FFF2-40B4-BE49-F238E27FC236}">
                <a16:creationId xmlns:a16="http://schemas.microsoft.com/office/drawing/2014/main" id="{140E8AAE-DCC4-4AE9-839C-A6026B0FD08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40995042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07E5-64BA-475F-93F5-C82F246DCECC}"/>
              </a:ext>
            </a:extLst>
          </p:cNvPr>
          <p:cNvSpPr>
            <a:spLocks noGrp="1"/>
          </p:cNvSpPr>
          <p:nvPr>
            <p:ph type="title"/>
          </p:nvPr>
        </p:nvSpPr>
        <p:spPr/>
        <p:txBody>
          <a:bodyPr/>
          <a:lstStyle/>
          <a:p>
            <a:r>
              <a:rPr lang="de-DE"/>
              <a:t>Facebook Eigene Videos - Crossposts (ohne Ersteller) - Export | Treckerfahrer dürfen das - 4 of 6</a:t>
            </a:r>
            <a:endParaRPr lang="en-US"/>
          </a:p>
        </p:txBody>
      </p:sp>
      <p:graphicFrame>
        <p:nvGraphicFramePr>
          <p:cNvPr id="5" name="Table Placeholder 4">
            <a:extLst>
              <a:ext uri="{FF2B5EF4-FFF2-40B4-BE49-F238E27FC236}">
                <a16:creationId xmlns:a16="http://schemas.microsoft.com/office/drawing/2014/main" id="{45D90D63-123E-4C1E-A99D-950EF3242148}"/>
              </a:ext>
            </a:extLst>
          </p:cNvPr>
          <p:cNvGraphicFramePr>
            <a:graphicFrameLocks noGrp="1"/>
          </p:cNvGraphicFramePr>
          <p:nvPr>
            <p:ph type="tbl" sz="quarter" idx="13"/>
            <p:extLst>
              <p:ext uri="{D42A27DB-BD31-4B8C-83A1-F6EECF244321}">
                <p14:modId xmlns:p14="http://schemas.microsoft.com/office/powerpoint/2010/main" val="2740413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76966271"/>
                    </a:ext>
                  </a:extLst>
                </a:gridCol>
                <a:gridCol w="493776">
                  <a:extLst>
                    <a:ext uri="{9D8B030D-6E8A-4147-A177-3AD203B41FA5}">
                      <a16:colId xmlns:a16="http://schemas.microsoft.com/office/drawing/2014/main" val="140662810"/>
                    </a:ext>
                  </a:extLst>
                </a:gridCol>
                <a:gridCol w="411480">
                  <a:extLst>
                    <a:ext uri="{9D8B030D-6E8A-4147-A177-3AD203B41FA5}">
                      <a16:colId xmlns:a16="http://schemas.microsoft.com/office/drawing/2014/main" val="3225792697"/>
                    </a:ext>
                  </a:extLst>
                </a:gridCol>
                <a:gridCol w="411480">
                  <a:extLst>
                    <a:ext uri="{9D8B030D-6E8A-4147-A177-3AD203B41FA5}">
                      <a16:colId xmlns:a16="http://schemas.microsoft.com/office/drawing/2014/main" val="1837341874"/>
                    </a:ext>
                  </a:extLst>
                </a:gridCol>
                <a:gridCol w="246888">
                  <a:extLst>
                    <a:ext uri="{9D8B030D-6E8A-4147-A177-3AD203B41FA5}">
                      <a16:colId xmlns:a16="http://schemas.microsoft.com/office/drawing/2014/main" val="1119123339"/>
                    </a:ext>
                  </a:extLst>
                </a:gridCol>
                <a:gridCol w="658368">
                  <a:extLst>
                    <a:ext uri="{9D8B030D-6E8A-4147-A177-3AD203B41FA5}">
                      <a16:colId xmlns:a16="http://schemas.microsoft.com/office/drawing/2014/main" val="3220148778"/>
                    </a:ext>
                  </a:extLst>
                </a:gridCol>
                <a:gridCol w="576072">
                  <a:extLst>
                    <a:ext uri="{9D8B030D-6E8A-4147-A177-3AD203B41FA5}">
                      <a16:colId xmlns:a16="http://schemas.microsoft.com/office/drawing/2014/main" val="566974417"/>
                    </a:ext>
                  </a:extLst>
                </a:gridCol>
                <a:gridCol w="576072">
                  <a:extLst>
                    <a:ext uri="{9D8B030D-6E8A-4147-A177-3AD203B41FA5}">
                      <a16:colId xmlns:a16="http://schemas.microsoft.com/office/drawing/2014/main" val="2914509112"/>
                    </a:ext>
                  </a:extLst>
                </a:gridCol>
                <a:gridCol w="411480">
                  <a:extLst>
                    <a:ext uri="{9D8B030D-6E8A-4147-A177-3AD203B41FA5}">
                      <a16:colId xmlns:a16="http://schemas.microsoft.com/office/drawing/2014/main" val="1639625980"/>
                    </a:ext>
                  </a:extLst>
                </a:gridCol>
                <a:gridCol w="658368">
                  <a:extLst>
                    <a:ext uri="{9D8B030D-6E8A-4147-A177-3AD203B41FA5}">
                      <a16:colId xmlns:a16="http://schemas.microsoft.com/office/drawing/2014/main" val="160363391"/>
                    </a:ext>
                  </a:extLst>
                </a:gridCol>
                <a:gridCol w="329184">
                  <a:extLst>
                    <a:ext uri="{9D8B030D-6E8A-4147-A177-3AD203B41FA5}">
                      <a16:colId xmlns:a16="http://schemas.microsoft.com/office/drawing/2014/main" val="233785750"/>
                    </a:ext>
                  </a:extLst>
                </a:gridCol>
                <a:gridCol w="493776">
                  <a:extLst>
                    <a:ext uri="{9D8B030D-6E8A-4147-A177-3AD203B41FA5}">
                      <a16:colId xmlns:a16="http://schemas.microsoft.com/office/drawing/2014/main" val="4066135957"/>
                    </a:ext>
                  </a:extLst>
                </a:gridCol>
                <a:gridCol w="329184">
                  <a:extLst>
                    <a:ext uri="{9D8B030D-6E8A-4147-A177-3AD203B41FA5}">
                      <a16:colId xmlns:a16="http://schemas.microsoft.com/office/drawing/2014/main" val="1292835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4737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- 2018-08-30 10:00:02 </a:t>
                      </a:r>
                      <a:r>
                        <a:rPr kumimoji="0" lang="de-DE" sz="1000" b="0" i="0" u="none" strike="noStrike" kern="1200" cap="none" spc="0" normalizeH="0" baseline="0" noProof="0">
                          <a:ln>
                            <a:noFill/>
                          </a:ln>
                          <a:solidFill>
                            <a:prstClr val="black"/>
                          </a:solidFill>
                          <a:effectLst/>
                          <a:uLnTx/>
                          <a:uFillTx/>
                          <a:latin typeface="+mn-lt"/>
                          <a:ea typeface="+mn-ea"/>
                          <a:cs typeface="+mn-cs"/>
                        </a:rPr>
                        <a:t> 
 Und: was sagen die Alpen-Spezialisten...?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83795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- 2018-09-28 15:00:04 </a:t>
                      </a:r>
                      <a:r>
                        <a:rPr kumimoji="0" lang="de-DE" sz="1000" b="0" i="0" u="none" strike="noStrike" kern="1200" cap="none" spc="0" normalizeH="0" baseline="0" noProof="0">
                          <a:ln>
                            <a:noFill/>
                          </a:ln>
                          <a:solidFill>
                            <a:prstClr val="black"/>
                          </a:solidFill>
                          <a:effectLst/>
                          <a:uLnTx/>
                          <a:uFillTx/>
                          <a:latin typeface="+mn-lt"/>
                          <a:ea typeface="+mn-ea"/>
                          <a:cs typeface="+mn-cs"/>
                        </a:rPr>
                        <a:t> 
 Alte Dame gegen Jungspund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406756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- 2018-01-31 14:00:00 </a:t>
                      </a:r>
                      <a:r>
                        <a:rPr kumimoji="0" lang="de-DE" sz="1000" b="0" i="0" u="none" strike="noStrike" kern="1200" cap="none" spc="0" normalizeH="0" baseline="0" noProof="0">
                          <a:ln>
                            <a:noFill/>
                          </a:ln>
                          <a:solidFill>
                            <a:prstClr val="black"/>
                          </a:solidFill>
                          <a:effectLst/>
                          <a:uLnTx/>
                          <a:uFillTx/>
                          <a:latin typeface="+mn-lt"/>
                          <a:ea typeface="+mn-ea"/>
                          <a:cs typeface="+mn-cs"/>
                        </a:rPr>
                        <a:t> 
 Mit diesem Ritscher wollen wir das große Thema "Restaurierung" starten. Vom geht nicht bis hin zur ersten Ausfahrt. Sven und Dr. Trecker haben sich einiges vorgenommen,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88332826"/>
                  </a:ext>
                </a:extLst>
              </a:tr>
            </a:tbl>
          </a:graphicData>
        </a:graphic>
      </p:graphicFrame>
      <p:sp>
        <p:nvSpPr>
          <p:cNvPr id="4" name="Text Placeholder 3">
            <a:extLst>
              <a:ext uri="{FF2B5EF4-FFF2-40B4-BE49-F238E27FC236}">
                <a16:creationId xmlns:a16="http://schemas.microsoft.com/office/drawing/2014/main" id="{EEC46BF5-3B7C-4779-9B78-7D64C5FD80A3}"/>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5627130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002C5-70C4-4545-84CF-41C99D330322}"/>
              </a:ext>
            </a:extLst>
          </p:cNvPr>
          <p:cNvSpPr>
            <a:spLocks noGrp="1"/>
          </p:cNvSpPr>
          <p:nvPr>
            <p:ph type="title"/>
          </p:nvPr>
        </p:nvSpPr>
        <p:spPr/>
        <p:txBody>
          <a:bodyPr/>
          <a:lstStyle/>
          <a:p>
            <a:r>
              <a:rPr lang="de-DE"/>
              <a:t>Facebook Eigene Videos - Crossposts (ohne Ersteller) - Export | Treckerfahrer dürfen das - 5 of 6</a:t>
            </a:r>
            <a:endParaRPr lang="en-US"/>
          </a:p>
        </p:txBody>
      </p:sp>
      <p:graphicFrame>
        <p:nvGraphicFramePr>
          <p:cNvPr id="5" name="Table Placeholder 4">
            <a:extLst>
              <a:ext uri="{FF2B5EF4-FFF2-40B4-BE49-F238E27FC236}">
                <a16:creationId xmlns:a16="http://schemas.microsoft.com/office/drawing/2014/main" id="{129CD524-D979-4A75-A2E4-4D3F0BF84E99}"/>
              </a:ext>
            </a:extLst>
          </p:cNvPr>
          <p:cNvGraphicFramePr>
            <a:graphicFrameLocks noGrp="1"/>
          </p:cNvGraphicFramePr>
          <p:nvPr>
            <p:ph type="tbl" sz="quarter" idx="13"/>
            <p:extLst>
              <p:ext uri="{D42A27DB-BD31-4B8C-83A1-F6EECF244321}">
                <p14:modId xmlns:p14="http://schemas.microsoft.com/office/powerpoint/2010/main" val="271699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499711995"/>
                    </a:ext>
                  </a:extLst>
                </a:gridCol>
                <a:gridCol w="493776">
                  <a:extLst>
                    <a:ext uri="{9D8B030D-6E8A-4147-A177-3AD203B41FA5}">
                      <a16:colId xmlns:a16="http://schemas.microsoft.com/office/drawing/2014/main" val="281176714"/>
                    </a:ext>
                  </a:extLst>
                </a:gridCol>
                <a:gridCol w="411480">
                  <a:extLst>
                    <a:ext uri="{9D8B030D-6E8A-4147-A177-3AD203B41FA5}">
                      <a16:colId xmlns:a16="http://schemas.microsoft.com/office/drawing/2014/main" val="878070135"/>
                    </a:ext>
                  </a:extLst>
                </a:gridCol>
                <a:gridCol w="411480">
                  <a:extLst>
                    <a:ext uri="{9D8B030D-6E8A-4147-A177-3AD203B41FA5}">
                      <a16:colId xmlns:a16="http://schemas.microsoft.com/office/drawing/2014/main" val="953006615"/>
                    </a:ext>
                  </a:extLst>
                </a:gridCol>
                <a:gridCol w="246888">
                  <a:extLst>
                    <a:ext uri="{9D8B030D-6E8A-4147-A177-3AD203B41FA5}">
                      <a16:colId xmlns:a16="http://schemas.microsoft.com/office/drawing/2014/main" val="4199504547"/>
                    </a:ext>
                  </a:extLst>
                </a:gridCol>
                <a:gridCol w="658368">
                  <a:extLst>
                    <a:ext uri="{9D8B030D-6E8A-4147-A177-3AD203B41FA5}">
                      <a16:colId xmlns:a16="http://schemas.microsoft.com/office/drawing/2014/main" val="223608318"/>
                    </a:ext>
                  </a:extLst>
                </a:gridCol>
                <a:gridCol w="576072">
                  <a:extLst>
                    <a:ext uri="{9D8B030D-6E8A-4147-A177-3AD203B41FA5}">
                      <a16:colId xmlns:a16="http://schemas.microsoft.com/office/drawing/2014/main" val="4072709685"/>
                    </a:ext>
                  </a:extLst>
                </a:gridCol>
                <a:gridCol w="576072">
                  <a:extLst>
                    <a:ext uri="{9D8B030D-6E8A-4147-A177-3AD203B41FA5}">
                      <a16:colId xmlns:a16="http://schemas.microsoft.com/office/drawing/2014/main" val="2211965100"/>
                    </a:ext>
                  </a:extLst>
                </a:gridCol>
                <a:gridCol w="411480">
                  <a:extLst>
                    <a:ext uri="{9D8B030D-6E8A-4147-A177-3AD203B41FA5}">
                      <a16:colId xmlns:a16="http://schemas.microsoft.com/office/drawing/2014/main" val="3424698481"/>
                    </a:ext>
                  </a:extLst>
                </a:gridCol>
                <a:gridCol w="658368">
                  <a:extLst>
                    <a:ext uri="{9D8B030D-6E8A-4147-A177-3AD203B41FA5}">
                      <a16:colId xmlns:a16="http://schemas.microsoft.com/office/drawing/2014/main" val="4105939906"/>
                    </a:ext>
                  </a:extLst>
                </a:gridCol>
                <a:gridCol w="329184">
                  <a:extLst>
                    <a:ext uri="{9D8B030D-6E8A-4147-A177-3AD203B41FA5}">
                      <a16:colId xmlns:a16="http://schemas.microsoft.com/office/drawing/2014/main" val="621853120"/>
                    </a:ext>
                  </a:extLst>
                </a:gridCol>
                <a:gridCol w="493776">
                  <a:extLst>
                    <a:ext uri="{9D8B030D-6E8A-4147-A177-3AD203B41FA5}">
                      <a16:colId xmlns:a16="http://schemas.microsoft.com/office/drawing/2014/main" val="104453690"/>
                    </a:ext>
                  </a:extLst>
                </a:gridCol>
                <a:gridCol w="329184">
                  <a:extLst>
                    <a:ext uri="{9D8B030D-6E8A-4147-A177-3AD203B41FA5}">
                      <a16:colId xmlns:a16="http://schemas.microsoft.com/office/drawing/2014/main" val="2210134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52749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- 2018-11-28 09:18:26 </a:t>
                      </a:r>
                      <a:r>
                        <a:rPr kumimoji="0" lang="de-DE" sz="1000" b="0" i="0" u="none" strike="noStrike" kern="1200" cap="none" spc="0" normalizeH="0" baseline="0" noProof="0">
                          <a:ln>
                            <a:noFill/>
                          </a:ln>
                          <a:solidFill>
                            <a:prstClr val="black"/>
                          </a:solidFill>
                          <a:effectLst/>
                          <a:uLnTx/>
                          <a:uFillTx/>
                          <a:latin typeface="+mn-lt"/>
                          <a:ea typeface="+mn-ea"/>
                          <a:cs typeface="+mn-cs"/>
                        </a:rPr>
                        <a:t> 
 Ach du Schreck, in ein paar Wochen ist Weihnachten!!!!!
Hier vielleicht eine kleine Geschenkidee, wenn der große Schlepper nicht in die Garage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109157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- 2018-08-03 12:00:00 </a:t>
                      </a:r>
                      <a:r>
                        <a:rPr kumimoji="0" lang="de-DE" sz="1000" b="0" i="0" u="none" strike="noStrike" kern="1200" cap="none" spc="0" normalizeH="0" baseline="0" noProof="0">
                          <a:ln>
                            <a:noFill/>
                          </a:ln>
                          <a:solidFill>
                            <a:prstClr val="black"/>
                          </a:solidFill>
                          <a:effectLst/>
                          <a:uLnTx/>
                          <a:uFillTx/>
                          <a:latin typeface="+mn-lt"/>
                          <a:ea typeface="+mn-ea"/>
                          <a:cs typeface="+mn-cs"/>
                        </a:rPr>
                        <a:t> 
 Damit wenigstens der Rasen erstklassig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980355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- 2018-11-15 09:26:38 </a:t>
                      </a:r>
                      <a:r>
                        <a:rPr kumimoji="0" lang="de-DE" sz="1000" b="0" i="0" u="none" strike="noStrike" kern="1200" cap="none" spc="0" normalizeH="0" baseline="0" noProof="0">
                          <a:ln>
                            <a:noFill/>
                          </a:ln>
                          <a:solidFill>
                            <a:prstClr val="black"/>
                          </a:solidFill>
                          <a:effectLst/>
                          <a:uLnTx/>
                          <a:uFillTx/>
                          <a:latin typeface="+mn-lt"/>
                          <a:ea typeface="+mn-ea"/>
                          <a:cs typeface="+mn-cs"/>
                        </a:rPr>
                        <a:t> 
 Universal-Motor-Gerät, aber wirklich universal? Wir wollten es 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170844449"/>
                  </a:ext>
                </a:extLst>
              </a:tr>
            </a:tbl>
          </a:graphicData>
        </a:graphic>
      </p:graphicFrame>
      <p:sp>
        <p:nvSpPr>
          <p:cNvPr id="4" name="Text Placeholder 3">
            <a:extLst>
              <a:ext uri="{FF2B5EF4-FFF2-40B4-BE49-F238E27FC236}">
                <a16:creationId xmlns:a16="http://schemas.microsoft.com/office/drawing/2014/main" id="{EF03FF1D-A9DB-436F-9D0C-402B82F288C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125084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C1C57-3C81-4346-B10E-B27355DDBD9D}"/>
              </a:ext>
            </a:extLst>
          </p:cNvPr>
          <p:cNvSpPr>
            <a:spLocks noGrp="1"/>
          </p:cNvSpPr>
          <p:nvPr>
            <p:ph type="title"/>
          </p:nvPr>
        </p:nvSpPr>
        <p:spPr/>
        <p:txBody>
          <a:bodyPr/>
          <a:lstStyle/>
          <a:p>
            <a:r>
              <a:rPr lang="de-DE"/>
              <a:t>Facebook Eigene Videos - Crossposts (ohne Ersteller) - Export | Treckerfahrer dürfen das - 6 of 6</a:t>
            </a:r>
            <a:endParaRPr lang="en-US"/>
          </a:p>
        </p:txBody>
      </p:sp>
      <p:graphicFrame>
        <p:nvGraphicFramePr>
          <p:cNvPr id="5" name="Table Placeholder 4">
            <a:extLst>
              <a:ext uri="{FF2B5EF4-FFF2-40B4-BE49-F238E27FC236}">
                <a16:creationId xmlns:a16="http://schemas.microsoft.com/office/drawing/2014/main" id="{C87EDD4C-0A9D-4684-A711-8917C69FB45D}"/>
              </a:ext>
            </a:extLst>
          </p:cNvPr>
          <p:cNvGraphicFramePr>
            <a:graphicFrameLocks noGrp="1"/>
          </p:cNvGraphicFramePr>
          <p:nvPr>
            <p:ph type="tbl" sz="quarter" idx="13"/>
            <p:extLst>
              <p:ext uri="{D42A27DB-BD31-4B8C-83A1-F6EECF244321}">
                <p14:modId xmlns:p14="http://schemas.microsoft.com/office/powerpoint/2010/main" val="3293073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396628678"/>
                    </a:ext>
                  </a:extLst>
                </a:gridCol>
                <a:gridCol w="493776">
                  <a:extLst>
                    <a:ext uri="{9D8B030D-6E8A-4147-A177-3AD203B41FA5}">
                      <a16:colId xmlns:a16="http://schemas.microsoft.com/office/drawing/2014/main" val="2772003"/>
                    </a:ext>
                  </a:extLst>
                </a:gridCol>
                <a:gridCol w="411480">
                  <a:extLst>
                    <a:ext uri="{9D8B030D-6E8A-4147-A177-3AD203B41FA5}">
                      <a16:colId xmlns:a16="http://schemas.microsoft.com/office/drawing/2014/main" val="1347853605"/>
                    </a:ext>
                  </a:extLst>
                </a:gridCol>
                <a:gridCol w="411480">
                  <a:extLst>
                    <a:ext uri="{9D8B030D-6E8A-4147-A177-3AD203B41FA5}">
                      <a16:colId xmlns:a16="http://schemas.microsoft.com/office/drawing/2014/main" val="2328387005"/>
                    </a:ext>
                  </a:extLst>
                </a:gridCol>
                <a:gridCol w="246888">
                  <a:extLst>
                    <a:ext uri="{9D8B030D-6E8A-4147-A177-3AD203B41FA5}">
                      <a16:colId xmlns:a16="http://schemas.microsoft.com/office/drawing/2014/main" val="3062067754"/>
                    </a:ext>
                  </a:extLst>
                </a:gridCol>
                <a:gridCol w="658368">
                  <a:extLst>
                    <a:ext uri="{9D8B030D-6E8A-4147-A177-3AD203B41FA5}">
                      <a16:colId xmlns:a16="http://schemas.microsoft.com/office/drawing/2014/main" val="700316824"/>
                    </a:ext>
                  </a:extLst>
                </a:gridCol>
                <a:gridCol w="576072">
                  <a:extLst>
                    <a:ext uri="{9D8B030D-6E8A-4147-A177-3AD203B41FA5}">
                      <a16:colId xmlns:a16="http://schemas.microsoft.com/office/drawing/2014/main" val="2319998900"/>
                    </a:ext>
                  </a:extLst>
                </a:gridCol>
                <a:gridCol w="576072">
                  <a:extLst>
                    <a:ext uri="{9D8B030D-6E8A-4147-A177-3AD203B41FA5}">
                      <a16:colId xmlns:a16="http://schemas.microsoft.com/office/drawing/2014/main" val="3505039643"/>
                    </a:ext>
                  </a:extLst>
                </a:gridCol>
                <a:gridCol w="411480">
                  <a:extLst>
                    <a:ext uri="{9D8B030D-6E8A-4147-A177-3AD203B41FA5}">
                      <a16:colId xmlns:a16="http://schemas.microsoft.com/office/drawing/2014/main" val="2745339361"/>
                    </a:ext>
                  </a:extLst>
                </a:gridCol>
                <a:gridCol w="658368">
                  <a:extLst>
                    <a:ext uri="{9D8B030D-6E8A-4147-A177-3AD203B41FA5}">
                      <a16:colId xmlns:a16="http://schemas.microsoft.com/office/drawing/2014/main" val="536818121"/>
                    </a:ext>
                  </a:extLst>
                </a:gridCol>
                <a:gridCol w="329184">
                  <a:extLst>
                    <a:ext uri="{9D8B030D-6E8A-4147-A177-3AD203B41FA5}">
                      <a16:colId xmlns:a16="http://schemas.microsoft.com/office/drawing/2014/main" val="4171874894"/>
                    </a:ext>
                  </a:extLst>
                </a:gridCol>
                <a:gridCol w="493776">
                  <a:extLst>
                    <a:ext uri="{9D8B030D-6E8A-4147-A177-3AD203B41FA5}">
                      <a16:colId xmlns:a16="http://schemas.microsoft.com/office/drawing/2014/main" val="3170514673"/>
                    </a:ext>
                  </a:extLst>
                </a:gridCol>
                <a:gridCol w="329184">
                  <a:extLst>
                    <a:ext uri="{9D8B030D-6E8A-4147-A177-3AD203B41FA5}">
                      <a16:colId xmlns:a16="http://schemas.microsoft.com/office/drawing/2014/main" val="2915175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1988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- 2018-03-17 16:04:52 </a:t>
                      </a:r>
                      <a:r>
                        <a:rPr kumimoji="0" lang="de-DE" sz="1000" b="0" i="0" u="none" strike="noStrike" kern="1200" cap="none" spc="0" normalizeH="0" baseline="0" noProof="0">
                          <a:ln>
                            <a:noFill/>
                          </a:ln>
                          <a:solidFill>
                            <a:prstClr val="black"/>
                          </a:solidFill>
                          <a:effectLst/>
                          <a:uLnTx/>
                          <a:uFillTx/>
                          <a:latin typeface="+mn-lt"/>
                          <a:ea typeface="+mn-ea"/>
                          <a:cs typeface="+mn-cs"/>
                        </a:rPr>
                        <a:t> 
 Was macht man eigentlich an einem Samstag mit Wintereinbruch? Richtig, ne Runde Unimog oder Trecker fahren. Hier kommt eine Geschichte in vielen Akten, die gerade passiert ist.
Treckerfahrer können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75133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- 2018-08-26 10:00:01 </a:t>
                      </a:r>
                      <a:r>
                        <a:rPr kumimoji="0" lang="de-DE" sz="1000" b="0" i="0" u="none" strike="noStrike" kern="1200" cap="none" spc="0" normalizeH="0" baseline="0" noProof="0">
                          <a:ln>
                            <a:noFill/>
                          </a:ln>
                          <a:solidFill>
                            <a:prstClr val="black"/>
                          </a:solidFill>
                          <a:effectLst/>
                          <a:uLnTx/>
                          <a:uFillTx/>
                          <a:latin typeface="+mn-lt"/>
                          <a:ea typeface="+mn-ea"/>
                          <a:cs typeface="+mn-cs"/>
                        </a:rPr>
                        <a:t> 
 Lichtmaschinen sollen ja Strom erzeugen, aber wehe, wenn die Dinger lange gelegen haben, dann benötigen sie selbst volle 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47886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- 2018-08-11 13:00:01 </a:t>
                      </a:r>
                      <a:r>
                        <a:rPr kumimoji="0" lang="de-DE" sz="1000" b="0" i="0" u="none" strike="noStrike" kern="1200" cap="none" spc="0" normalizeH="0" baseline="0" noProof="0">
                          <a:ln>
                            <a:noFill/>
                          </a:ln>
                          <a:solidFill>
                            <a:prstClr val="black"/>
                          </a:solidFill>
                          <a:effectLst/>
                          <a:uLnTx/>
                          <a:uFillTx/>
                          <a:latin typeface="+mn-lt"/>
                          <a:ea typeface="+mn-ea"/>
                          <a:cs typeface="+mn-cs"/>
                        </a:rPr>
                        <a:t> 
 Meister Trecker putzt so sauber!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819263055"/>
                  </a:ext>
                </a:extLst>
              </a:tr>
            </a:tbl>
          </a:graphicData>
        </a:graphic>
      </p:graphicFrame>
      <p:sp>
        <p:nvSpPr>
          <p:cNvPr id="4" name="Text Placeholder 3">
            <a:extLst>
              <a:ext uri="{FF2B5EF4-FFF2-40B4-BE49-F238E27FC236}">
                <a16:creationId xmlns:a16="http://schemas.microsoft.com/office/drawing/2014/main" id="{02025A06-8C4B-4B76-BC6C-9669C66DA875}"/>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248819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F6B42-FA16-4417-80DF-C783135AEAD6}"/>
              </a:ext>
            </a:extLst>
          </p:cNvPr>
          <p:cNvSpPr>
            <a:spLocks noGrp="1"/>
          </p:cNvSpPr>
          <p:nvPr>
            <p:ph type="title"/>
          </p:nvPr>
        </p:nvSpPr>
        <p:spPr/>
        <p:txBody>
          <a:bodyPr/>
          <a:lstStyle/>
          <a:p>
            <a:r>
              <a:rPr lang="de-DE"/>
              <a:t>Facebook Eigene Videos - Crossposts (nur Ersteller) - Export  | Treckerfahrer dürfen das - 1 of 5</a:t>
            </a:r>
            <a:endParaRPr lang="en-US"/>
          </a:p>
        </p:txBody>
      </p:sp>
      <p:graphicFrame>
        <p:nvGraphicFramePr>
          <p:cNvPr id="5" name="Table Placeholder 4">
            <a:extLst>
              <a:ext uri="{FF2B5EF4-FFF2-40B4-BE49-F238E27FC236}">
                <a16:creationId xmlns:a16="http://schemas.microsoft.com/office/drawing/2014/main" id="{D0BCEE23-FF99-464D-B4B6-C00A614AC6A9}"/>
              </a:ext>
            </a:extLst>
          </p:cNvPr>
          <p:cNvGraphicFramePr>
            <a:graphicFrameLocks noGrp="1"/>
          </p:cNvGraphicFramePr>
          <p:nvPr>
            <p:ph type="tbl" sz="quarter" idx="13"/>
            <p:extLst>
              <p:ext uri="{D42A27DB-BD31-4B8C-83A1-F6EECF244321}">
                <p14:modId xmlns:p14="http://schemas.microsoft.com/office/powerpoint/2010/main" val="2230493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249388941"/>
                    </a:ext>
                  </a:extLst>
                </a:gridCol>
                <a:gridCol w="493776">
                  <a:extLst>
                    <a:ext uri="{9D8B030D-6E8A-4147-A177-3AD203B41FA5}">
                      <a16:colId xmlns:a16="http://schemas.microsoft.com/office/drawing/2014/main" val="206727429"/>
                    </a:ext>
                  </a:extLst>
                </a:gridCol>
                <a:gridCol w="411480">
                  <a:extLst>
                    <a:ext uri="{9D8B030D-6E8A-4147-A177-3AD203B41FA5}">
                      <a16:colId xmlns:a16="http://schemas.microsoft.com/office/drawing/2014/main" val="1714474060"/>
                    </a:ext>
                  </a:extLst>
                </a:gridCol>
                <a:gridCol w="411480">
                  <a:extLst>
                    <a:ext uri="{9D8B030D-6E8A-4147-A177-3AD203B41FA5}">
                      <a16:colId xmlns:a16="http://schemas.microsoft.com/office/drawing/2014/main" val="2330281212"/>
                    </a:ext>
                  </a:extLst>
                </a:gridCol>
                <a:gridCol w="246888">
                  <a:extLst>
                    <a:ext uri="{9D8B030D-6E8A-4147-A177-3AD203B41FA5}">
                      <a16:colId xmlns:a16="http://schemas.microsoft.com/office/drawing/2014/main" val="3913166873"/>
                    </a:ext>
                  </a:extLst>
                </a:gridCol>
                <a:gridCol w="658368">
                  <a:extLst>
                    <a:ext uri="{9D8B030D-6E8A-4147-A177-3AD203B41FA5}">
                      <a16:colId xmlns:a16="http://schemas.microsoft.com/office/drawing/2014/main" val="540994875"/>
                    </a:ext>
                  </a:extLst>
                </a:gridCol>
                <a:gridCol w="576072">
                  <a:extLst>
                    <a:ext uri="{9D8B030D-6E8A-4147-A177-3AD203B41FA5}">
                      <a16:colId xmlns:a16="http://schemas.microsoft.com/office/drawing/2014/main" val="1389515977"/>
                    </a:ext>
                  </a:extLst>
                </a:gridCol>
                <a:gridCol w="576072">
                  <a:extLst>
                    <a:ext uri="{9D8B030D-6E8A-4147-A177-3AD203B41FA5}">
                      <a16:colId xmlns:a16="http://schemas.microsoft.com/office/drawing/2014/main" val="3167208762"/>
                    </a:ext>
                  </a:extLst>
                </a:gridCol>
                <a:gridCol w="411480">
                  <a:extLst>
                    <a:ext uri="{9D8B030D-6E8A-4147-A177-3AD203B41FA5}">
                      <a16:colId xmlns:a16="http://schemas.microsoft.com/office/drawing/2014/main" val="4236525980"/>
                    </a:ext>
                  </a:extLst>
                </a:gridCol>
                <a:gridCol w="658368">
                  <a:extLst>
                    <a:ext uri="{9D8B030D-6E8A-4147-A177-3AD203B41FA5}">
                      <a16:colId xmlns:a16="http://schemas.microsoft.com/office/drawing/2014/main" val="2421450839"/>
                    </a:ext>
                  </a:extLst>
                </a:gridCol>
                <a:gridCol w="329184">
                  <a:extLst>
                    <a:ext uri="{9D8B030D-6E8A-4147-A177-3AD203B41FA5}">
                      <a16:colId xmlns:a16="http://schemas.microsoft.com/office/drawing/2014/main" val="2672429899"/>
                    </a:ext>
                  </a:extLst>
                </a:gridCol>
                <a:gridCol w="493776">
                  <a:extLst>
                    <a:ext uri="{9D8B030D-6E8A-4147-A177-3AD203B41FA5}">
                      <a16:colId xmlns:a16="http://schemas.microsoft.com/office/drawing/2014/main" val="4091997436"/>
                    </a:ext>
                  </a:extLst>
                </a:gridCol>
                <a:gridCol w="329184">
                  <a:extLst>
                    <a:ext uri="{9D8B030D-6E8A-4147-A177-3AD203B41FA5}">
                      <a16:colId xmlns:a16="http://schemas.microsoft.com/office/drawing/2014/main" val="2515176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5774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15:34:57 </a:t>
                      </a:r>
                      <a:r>
                        <a:rPr kumimoji="0" lang="de-DE" sz="1000" b="0" i="0" u="none" strike="noStrike" kern="1200" cap="none" spc="0" normalizeH="0" baseline="0" noProof="0">
                          <a:ln>
                            <a:noFill/>
                          </a:ln>
                          <a:solidFill>
                            <a:prstClr val="black"/>
                          </a:solidFill>
                          <a:effectLst/>
                          <a:uLnTx/>
                          <a:uFillTx/>
                          <a:latin typeface="+mn-lt"/>
                          <a:ea typeface="+mn-ea"/>
                          <a:cs typeface="+mn-cs"/>
                        </a:rPr>
                        <a:t> 
 Flirten...? 🥰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a:t>
                      </a:r>
                    </a:p>
                  </a:txBody>
                  <a:tcPr/>
                </a:tc>
                <a:extLst>
                  <a:ext uri="{0D108BD9-81ED-4DB2-BD59-A6C34878D82A}">
                    <a16:rowId xmlns:a16="http://schemas.microsoft.com/office/drawing/2014/main" val="61208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- 2018-01-20 14:00:00 </a:t>
                      </a:r>
                      <a:r>
                        <a:rPr kumimoji="0" lang="de-DE" sz="1000" b="0" i="0" u="none" strike="noStrike" kern="1200" cap="none" spc="0" normalizeH="0" baseline="0" noProof="0">
                          <a:ln>
                            <a:noFill/>
                          </a:ln>
                          <a:solidFill>
                            <a:prstClr val="black"/>
                          </a:solidFill>
                          <a:effectLst/>
                          <a:uLnTx/>
                          <a:uFillTx/>
                          <a:latin typeface="+mn-lt"/>
                          <a:ea typeface="+mn-ea"/>
                          <a:cs typeface="+mn-cs"/>
                        </a:rPr>
                        <a:t> 
 100 Jahre und Dr. Trecker  gibt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extLst>
                  <a:ext uri="{0D108BD9-81ED-4DB2-BD59-A6C34878D82A}">
                    <a16:rowId xmlns:a16="http://schemas.microsoft.com/office/drawing/2014/main" val="336438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- 2018-01-06 14:00:00 </a:t>
                      </a:r>
                      <a:r>
                        <a:rPr kumimoji="0" lang="de-DE" sz="1000" b="0" i="0" u="none" strike="noStrike" kern="1200" cap="none" spc="0" normalizeH="0" baseline="0" noProof="0">
                          <a:ln>
                            <a:noFill/>
                          </a:ln>
                          <a:solidFill>
                            <a:prstClr val="black"/>
                          </a:solidFill>
                          <a:effectLst/>
                          <a:uLnTx/>
                          <a:uFillTx/>
                          <a:latin typeface="+mn-lt"/>
                          <a:ea typeface="+mn-ea"/>
                          <a:cs typeface="+mn-cs"/>
                        </a:rPr>
                        <a:t> 
 Fußball- und Treckerfreunde, passt das zusammen? - Die Antwort am 10.1.18 um 21:00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extLst>
                  <a:ext uri="{0D108BD9-81ED-4DB2-BD59-A6C34878D82A}">
                    <a16:rowId xmlns:a16="http://schemas.microsoft.com/office/drawing/2014/main" val="1670442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09:21:34 </a:t>
                      </a:r>
                      <a:r>
                        <a:rPr kumimoji="0" lang="de-DE" sz="1000" b="0" i="0" u="none" strike="noStrike" kern="1200" cap="none" spc="0" normalizeH="0" baseline="0" noProof="0">
                          <a:ln>
                            <a:noFill/>
                          </a:ln>
                          <a:solidFill>
                            <a:prstClr val="black"/>
                          </a:solidFill>
                          <a:effectLst/>
                          <a:uLnTx/>
                          <a:uFillTx/>
                          <a:latin typeface="+mn-lt"/>
                          <a:ea typeface="+mn-ea"/>
                          <a:cs typeface="+mn-cs"/>
                        </a:rPr>
                        <a:t> 
 Ihr sprecht kein Deutz...? Unfassbar 😳 🚜💨 👨🏼‍🌾 Vielen Dank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extLst>
                  <a:ext uri="{0D108BD9-81ED-4DB2-BD59-A6C34878D82A}">
                    <a16:rowId xmlns:a16="http://schemas.microsoft.com/office/drawing/2014/main" val="3923294149"/>
                  </a:ext>
                </a:extLst>
              </a:tr>
            </a:tbl>
          </a:graphicData>
        </a:graphic>
      </p:graphicFrame>
      <p:sp>
        <p:nvSpPr>
          <p:cNvPr id="4" name="Text Placeholder 3">
            <a:extLst>
              <a:ext uri="{FF2B5EF4-FFF2-40B4-BE49-F238E27FC236}">
                <a16:creationId xmlns:a16="http://schemas.microsoft.com/office/drawing/2014/main" id="{8C99E58E-F712-460A-90AB-02A315D27F0F}"/>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18832900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B91F2-63E0-4D62-B9F6-3F73433C5000}"/>
              </a:ext>
            </a:extLst>
          </p:cNvPr>
          <p:cNvSpPr>
            <a:spLocks noGrp="1"/>
          </p:cNvSpPr>
          <p:nvPr>
            <p:ph type="title"/>
          </p:nvPr>
        </p:nvSpPr>
        <p:spPr/>
        <p:txBody>
          <a:bodyPr/>
          <a:lstStyle/>
          <a:p>
            <a:r>
              <a:rPr lang="de-DE"/>
              <a:t>Facebook Eigene Videos - Crossposts (nur Ersteller) - Export  | Treckerfahrer dürfen das - 2 of 5</a:t>
            </a:r>
            <a:endParaRPr lang="en-US"/>
          </a:p>
        </p:txBody>
      </p:sp>
      <p:graphicFrame>
        <p:nvGraphicFramePr>
          <p:cNvPr id="5" name="Table Placeholder 4">
            <a:extLst>
              <a:ext uri="{FF2B5EF4-FFF2-40B4-BE49-F238E27FC236}">
                <a16:creationId xmlns:a16="http://schemas.microsoft.com/office/drawing/2014/main" id="{33F1EAE1-6FE7-4438-A987-445979DF5AB4}"/>
              </a:ext>
            </a:extLst>
          </p:cNvPr>
          <p:cNvGraphicFramePr>
            <a:graphicFrameLocks noGrp="1"/>
          </p:cNvGraphicFramePr>
          <p:nvPr>
            <p:ph type="tbl" sz="quarter" idx="13"/>
            <p:extLst>
              <p:ext uri="{D42A27DB-BD31-4B8C-83A1-F6EECF244321}">
                <p14:modId xmlns:p14="http://schemas.microsoft.com/office/powerpoint/2010/main" val="1412790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30705988"/>
                    </a:ext>
                  </a:extLst>
                </a:gridCol>
                <a:gridCol w="493776">
                  <a:extLst>
                    <a:ext uri="{9D8B030D-6E8A-4147-A177-3AD203B41FA5}">
                      <a16:colId xmlns:a16="http://schemas.microsoft.com/office/drawing/2014/main" val="599392065"/>
                    </a:ext>
                  </a:extLst>
                </a:gridCol>
                <a:gridCol w="411480">
                  <a:extLst>
                    <a:ext uri="{9D8B030D-6E8A-4147-A177-3AD203B41FA5}">
                      <a16:colId xmlns:a16="http://schemas.microsoft.com/office/drawing/2014/main" val="905621383"/>
                    </a:ext>
                  </a:extLst>
                </a:gridCol>
                <a:gridCol w="411480">
                  <a:extLst>
                    <a:ext uri="{9D8B030D-6E8A-4147-A177-3AD203B41FA5}">
                      <a16:colId xmlns:a16="http://schemas.microsoft.com/office/drawing/2014/main" val="1797512098"/>
                    </a:ext>
                  </a:extLst>
                </a:gridCol>
                <a:gridCol w="246888">
                  <a:extLst>
                    <a:ext uri="{9D8B030D-6E8A-4147-A177-3AD203B41FA5}">
                      <a16:colId xmlns:a16="http://schemas.microsoft.com/office/drawing/2014/main" val="3479865758"/>
                    </a:ext>
                  </a:extLst>
                </a:gridCol>
                <a:gridCol w="658368">
                  <a:extLst>
                    <a:ext uri="{9D8B030D-6E8A-4147-A177-3AD203B41FA5}">
                      <a16:colId xmlns:a16="http://schemas.microsoft.com/office/drawing/2014/main" val="2200926680"/>
                    </a:ext>
                  </a:extLst>
                </a:gridCol>
                <a:gridCol w="576072">
                  <a:extLst>
                    <a:ext uri="{9D8B030D-6E8A-4147-A177-3AD203B41FA5}">
                      <a16:colId xmlns:a16="http://schemas.microsoft.com/office/drawing/2014/main" val="3812763851"/>
                    </a:ext>
                  </a:extLst>
                </a:gridCol>
                <a:gridCol w="576072">
                  <a:extLst>
                    <a:ext uri="{9D8B030D-6E8A-4147-A177-3AD203B41FA5}">
                      <a16:colId xmlns:a16="http://schemas.microsoft.com/office/drawing/2014/main" val="3225272987"/>
                    </a:ext>
                  </a:extLst>
                </a:gridCol>
                <a:gridCol w="411480">
                  <a:extLst>
                    <a:ext uri="{9D8B030D-6E8A-4147-A177-3AD203B41FA5}">
                      <a16:colId xmlns:a16="http://schemas.microsoft.com/office/drawing/2014/main" val="2161219122"/>
                    </a:ext>
                  </a:extLst>
                </a:gridCol>
                <a:gridCol w="658368">
                  <a:extLst>
                    <a:ext uri="{9D8B030D-6E8A-4147-A177-3AD203B41FA5}">
                      <a16:colId xmlns:a16="http://schemas.microsoft.com/office/drawing/2014/main" val="843106846"/>
                    </a:ext>
                  </a:extLst>
                </a:gridCol>
                <a:gridCol w="329184">
                  <a:extLst>
                    <a:ext uri="{9D8B030D-6E8A-4147-A177-3AD203B41FA5}">
                      <a16:colId xmlns:a16="http://schemas.microsoft.com/office/drawing/2014/main" val="1305339657"/>
                    </a:ext>
                  </a:extLst>
                </a:gridCol>
                <a:gridCol w="493776">
                  <a:extLst>
                    <a:ext uri="{9D8B030D-6E8A-4147-A177-3AD203B41FA5}">
                      <a16:colId xmlns:a16="http://schemas.microsoft.com/office/drawing/2014/main" val="968640893"/>
                    </a:ext>
                  </a:extLst>
                </a:gridCol>
                <a:gridCol w="329184">
                  <a:extLst>
                    <a:ext uri="{9D8B030D-6E8A-4147-A177-3AD203B41FA5}">
                      <a16:colId xmlns:a16="http://schemas.microsoft.com/office/drawing/2014/main" val="3361982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1655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- 2018-12-20 09:13:27 </a:t>
                      </a:r>
                      <a:r>
                        <a:rPr kumimoji="0" lang="de-DE" sz="1000" b="0" i="0" u="none" strike="noStrike" kern="1200" cap="none" spc="0" normalizeH="0" baseline="0" noProof="0">
                          <a:ln>
                            <a:noFill/>
                          </a:ln>
                          <a:solidFill>
                            <a:prstClr val="black"/>
                          </a:solidFill>
                          <a:effectLst/>
                          <a:uLnTx/>
                          <a:uFillTx/>
                          <a:latin typeface="+mn-lt"/>
                          <a:ea typeface="+mn-ea"/>
                          <a:cs typeface="+mn-cs"/>
                        </a:rPr>
                        <a:t> 
 Endlich sagt's mal einer! Ihr traut Euch ja doch nicht... 😂 🚜 💨 Danke an Freddy&amp;Jakob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extLst>
                  <a:ext uri="{0D108BD9-81ED-4DB2-BD59-A6C34878D82A}">
                    <a16:rowId xmlns:a16="http://schemas.microsoft.com/office/drawing/2014/main" val="345446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- 2018-01-19 07:00:00 </a:t>
                      </a:r>
                      <a:r>
                        <a:rPr kumimoji="0" lang="de-DE" sz="1000" b="0" i="0" u="none" strike="noStrike" kern="1200" cap="none" spc="0" normalizeH="0" baseline="0" noProof="0">
                          <a:ln>
                            <a:noFill/>
                          </a:ln>
                          <a:solidFill>
                            <a:prstClr val="black"/>
                          </a:solidFill>
                          <a:effectLst/>
                          <a:uLnTx/>
                          <a:uFillTx/>
                          <a:latin typeface="+mn-lt"/>
                          <a:ea typeface="+mn-ea"/>
                          <a:cs typeface="+mn-cs"/>
                        </a:rPr>
                        <a:t> 
 Ein alter Brauch aus Mecklenburg-Vorpommern: zielen, Gas geben und mit schmackes auf die Tonne!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298045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- 2018-01-11 07:00:00 </a:t>
                      </a:r>
                      <a:r>
                        <a:rPr kumimoji="0" lang="de-DE" sz="1000" b="0" i="0" u="none" strike="noStrike" kern="1200" cap="none" spc="0" normalizeH="0" baseline="0" noProof="0">
                          <a:ln>
                            <a:noFill/>
                          </a:ln>
                          <a:solidFill>
                            <a:prstClr val="black"/>
                          </a:solidFill>
                          <a:effectLst/>
                          <a:uLnTx/>
                          <a:uFillTx/>
                          <a:latin typeface="+mn-lt"/>
                          <a:ea typeface="+mn-ea"/>
                          <a:cs typeface="+mn-cs"/>
                        </a:rPr>
                        <a:t> 
 Andere Länder andere Sitten, oder... Ohne Worte!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extLst>
                  <a:ext uri="{0D108BD9-81ED-4DB2-BD59-A6C34878D82A}">
                    <a16:rowId xmlns:a16="http://schemas.microsoft.com/office/drawing/2014/main" val="8982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- 2018-01-17 08:00:00 </a:t>
                      </a:r>
                      <a:r>
                        <a:rPr kumimoji="0" lang="de-DE" sz="1000" b="0" i="0" u="none" strike="noStrike" kern="1200" cap="none" spc="0" normalizeH="0" baseline="0" noProof="0">
                          <a:ln>
                            <a:noFill/>
                          </a:ln>
                          <a:solidFill>
                            <a:prstClr val="black"/>
                          </a:solidFill>
                          <a:effectLst/>
                          <a:uLnTx/>
                          <a:uFillTx/>
                          <a:latin typeface="+mn-lt"/>
                          <a:ea typeface="+mn-ea"/>
                          <a:cs typeface="+mn-cs"/>
                        </a:rPr>
                        <a:t> 
 Treckerfahrer dürfen das! - Mit Brunhilde auf der Ranch am Mittwoch, 17.01.18, um 21 Uhr im NDR Fernsehen mit Sven Tietzer.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1284954542"/>
                  </a:ext>
                </a:extLst>
              </a:tr>
            </a:tbl>
          </a:graphicData>
        </a:graphic>
      </p:graphicFrame>
      <p:sp>
        <p:nvSpPr>
          <p:cNvPr id="4" name="Text Placeholder 3">
            <a:extLst>
              <a:ext uri="{FF2B5EF4-FFF2-40B4-BE49-F238E27FC236}">
                <a16:creationId xmlns:a16="http://schemas.microsoft.com/office/drawing/2014/main" id="{EBE5C61F-D311-4DD2-86E3-174952E94484}"/>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0611954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A338F-8B21-4FC6-8EE0-316F553013D9}"/>
              </a:ext>
            </a:extLst>
          </p:cNvPr>
          <p:cNvSpPr>
            <a:spLocks noGrp="1"/>
          </p:cNvSpPr>
          <p:nvPr>
            <p:ph type="title"/>
          </p:nvPr>
        </p:nvSpPr>
        <p:spPr/>
        <p:txBody>
          <a:bodyPr/>
          <a:lstStyle/>
          <a:p>
            <a:r>
              <a:rPr lang="de-DE"/>
              <a:t>Facebook Eigene Videos - Crossposts (nur Ersteller) - Export  | Treckerfahrer dürfen das - 3 of 5</a:t>
            </a:r>
            <a:endParaRPr lang="en-US"/>
          </a:p>
        </p:txBody>
      </p:sp>
      <p:graphicFrame>
        <p:nvGraphicFramePr>
          <p:cNvPr id="5" name="Table Placeholder 4">
            <a:extLst>
              <a:ext uri="{FF2B5EF4-FFF2-40B4-BE49-F238E27FC236}">
                <a16:creationId xmlns:a16="http://schemas.microsoft.com/office/drawing/2014/main" id="{64D89426-BDB2-4069-AA30-B5B9EBD8674A}"/>
              </a:ext>
            </a:extLst>
          </p:cNvPr>
          <p:cNvGraphicFramePr>
            <a:graphicFrameLocks noGrp="1"/>
          </p:cNvGraphicFramePr>
          <p:nvPr>
            <p:ph type="tbl" sz="quarter" idx="13"/>
            <p:extLst>
              <p:ext uri="{D42A27DB-BD31-4B8C-83A1-F6EECF244321}">
                <p14:modId xmlns:p14="http://schemas.microsoft.com/office/powerpoint/2010/main" val="915625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48284609"/>
                    </a:ext>
                  </a:extLst>
                </a:gridCol>
                <a:gridCol w="493776">
                  <a:extLst>
                    <a:ext uri="{9D8B030D-6E8A-4147-A177-3AD203B41FA5}">
                      <a16:colId xmlns:a16="http://schemas.microsoft.com/office/drawing/2014/main" val="3338592370"/>
                    </a:ext>
                  </a:extLst>
                </a:gridCol>
                <a:gridCol w="411480">
                  <a:extLst>
                    <a:ext uri="{9D8B030D-6E8A-4147-A177-3AD203B41FA5}">
                      <a16:colId xmlns:a16="http://schemas.microsoft.com/office/drawing/2014/main" val="652308607"/>
                    </a:ext>
                  </a:extLst>
                </a:gridCol>
                <a:gridCol w="411480">
                  <a:extLst>
                    <a:ext uri="{9D8B030D-6E8A-4147-A177-3AD203B41FA5}">
                      <a16:colId xmlns:a16="http://schemas.microsoft.com/office/drawing/2014/main" val="3656734153"/>
                    </a:ext>
                  </a:extLst>
                </a:gridCol>
                <a:gridCol w="246888">
                  <a:extLst>
                    <a:ext uri="{9D8B030D-6E8A-4147-A177-3AD203B41FA5}">
                      <a16:colId xmlns:a16="http://schemas.microsoft.com/office/drawing/2014/main" val="3041914054"/>
                    </a:ext>
                  </a:extLst>
                </a:gridCol>
                <a:gridCol w="658368">
                  <a:extLst>
                    <a:ext uri="{9D8B030D-6E8A-4147-A177-3AD203B41FA5}">
                      <a16:colId xmlns:a16="http://schemas.microsoft.com/office/drawing/2014/main" val="2248886355"/>
                    </a:ext>
                  </a:extLst>
                </a:gridCol>
                <a:gridCol w="576072">
                  <a:extLst>
                    <a:ext uri="{9D8B030D-6E8A-4147-A177-3AD203B41FA5}">
                      <a16:colId xmlns:a16="http://schemas.microsoft.com/office/drawing/2014/main" val="3873981956"/>
                    </a:ext>
                  </a:extLst>
                </a:gridCol>
                <a:gridCol w="576072">
                  <a:extLst>
                    <a:ext uri="{9D8B030D-6E8A-4147-A177-3AD203B41FA5}">
                      <a16:colId xmlns:a16="http://schemas.microsoft.com/office/drawing/2014/main" val="627890036"/>
                    </a:ext>
                  </a:extLst>
                </a:gridCol>
                <a:gridCol w="411480">
                  <a:extLst>
                    <a:ext uri="{9D8B030D-6E8A-4147-A177-3AD203B41FA5}">
                      <a16:colId xmlns:a16="http://schemas.microsoft.com/office/drawing/2014/main" val="2963497208"/>
                    </a:ext>
                  </a:extLst>
                </a:gridCol>
                <a:gridCol w="658368">
                  <a:extLst>
                    <a:ext uri="{9D8B030D-6E8A-4147-A177-3AD203B41FA5}">
                      <a16:colId xmlns:a16="http://schemas.microsoft.com/office/drawing/2014/main" val="927887287"/>
                    </a:ext>
                  </a:extLst>
                </a:gridCol>
                <a:gridCol w="329184">
                  <a:extLst>
                    <a:ext uri="{9D8B030D-6E8A-4147-A177-3AD203B41FA5}">
                      <a16:colId xmlns:a16="http://schemas.microsoft.com/office/drawing/2014/main" val="4079547522"/>
                    </a:ext>
                  </a:extLst>
                </a:gridCol>
                <a:gridCol w="493776">
                  <a:extLst>
                    <a:ext uri="{9D8B030D-6E8A-4147-A177-3AD203B41FA5}">
                      <a16:colId xmlns:a16="http://schemas.microsoft.com/office/drawing/2014/main" val="3561855632"/>
                    </a:ext>
                  </a:extLst>
                </a:gridCol>
                <a:gridCol w="329184">
                  <a:extLst>
                    <a:ext uri="{9D8B030D-6E8A-4147-A177-3AD203B41FA5}">
                      <a16:colId xmlns:a16="http://schemas.microsoft.com/office/drawing/2014/main" val="2500078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5264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- 2018-12-14 08:49:02 </a:t>
                      </a:r>
                      <a:r>
                        <a:rPr kumimoji="0" lang="de-DE" sz="1000" b="0" i="0" u="none" strike="noStrike" kern="1200" cap="none" spc="0" normalizeH="0" baseline="0" noProof="0">
                          <a:ln>
                            <a:noFill/>
                          </a:ln>
                          <a:solidFill>
                            <a:prstClr val="black"/>
                          </a:solidFill>
                          <a:effectLst/>
                          <a:uLnTx/>
                          <a:uFillTx/>
                          <a:latin typeface="+mn-lt"/>
                          <a:ea typeface="+mn-ea"/>
                          <a:cs typeface="+mn-cs"/>
                        </a:rPr>
                        <a:t> 
 „Treckerfahren ist Arbeit, nichts anderes“ – und andere Dinge – die Treckerfahrer nie sagen würden. 😂 Jetzt drei Wochen immer freitags: Freddy&amp;Jakob haben das für uns zusammengetragen. 🚜💨 Wer keine Folge verpassen will, sollte uns abonnieren. Habt Ihr weitere Vorschläge, was ein Treckerfahrer nie sagen würde? Dann rein damit unten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extLst>
                  <a:ext uri="{0D108BD9-81ED-4DB2-BD59-A6C34878D82A}">
                    <a16:rowId xmlns:a16="http://schemas.microsoft.com/office/drawing/2014/main" val="172703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- 2019-01-24 15:49:17 </a:t>
                      </a:r>
                      <a:r>
                        <a:rPr kumimoji="0" lang="de-DE" sz="1000" b="0" i="0" u="none" strike="noStrike" kern="1200" cap="none" spc="0" normalizeH="0" baseline="0" noProof="0">
                          <a:ln>
                            <a:noFill/>
                          </a:ln>
                          <a:solidFill>
                            <a:prstClr val="black"/>
                          </a:solidFill>
                          <a:effectLst/>
                          <a:uLnTx/>
                          <a:uFillTx/>
                          <a:latin typeface="+mn-lt"/>
                          <a:ea typeface="+mn-ea"/>
                          <a:cs typeface="+mn-cs"/>
                        </a:rPr>
                        <a:t> 
 Sexy - and we know it!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595542200"/>
                  </a:ext>
                </a:extLst>
              </a:tr>
            </a:tbl>
          </a:graphicData>
        </a:graphic>
      </p:graphicFrame>
      <p:sp>
        <p:nvSpPr>
          <p:cNvPr id="4" name="Text Placeholder 3">
            <a:extLst>
              <a:ext uri="{FF2B5EF4-FFF2-40B4-BE49-F238E27FC236}">
                <a16:creationId xmlns:a16="http://schemas.microsoft.com/office/drawing/2014/main" id="{4E77F0DF-2477-40F1-BC3F-F178C3389A9E}"/>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23800313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D458B-4A1D-4372-B59D-8BC077E7FD40}"/>
              </a:ext>
            </a:extLst>
          </p:cNvPr>
          <p:cNvSpPr>
            <a:spLocks noGrp="1"/>
          </p:cNvSpPr>
          <p:nvPr>
            <p:ph type="title"/>
          </p:nvPr>
        </p:nvSpPr>
        <p:spPr/>
        <p:txBody>
          <a:bodyPr/>
          <a:lstStyle/>
          <a:p>
            <a:r>
              <a:rPr lang="de-DE"/>
              <a:t>Facebook Eigene Videos - Crossposts (nur Ersteller) - Export  | Treckerfahrer dürfen das - 4 of 5</a:t>
            </a:r>
            <a:endParaRPr lang="en-US"/>
          </a:p>
        </p:txBody>
      </p:sp>
      <p:graphicFrame>
        <p:nvGraphicFramePr>
          <p:cNvPr id="5" name="Table Placeholder 4">
            <a:extLst>
              <a:ext uri="{FF2B5EF4-FFF2-40B4-BE49-F238E27FC236}">
                <a16:creationId xmlns:a16="http://schemas.microsoft.com/office/drawing/2014/main" id="{8C6EFDE9-3EA3-44D9-9491-3F3EDAEA01AA}"/>
              </a:ext>
            </a:extLst>
          </p:cNvPr>
          <p:cNvGraphicFramePr>
            <a:graphicFrameLocks noGrp="1"/>
          </p:cNvGraphicFramePr>
          <p:nvPr>
            <p:ph type="tbl" sz="quarter" idx="13"/>
            <p:extLst>
              <p:ext uri="{D42A27DB-BD31-4B8C-83A1-F6EECF244321}">
                <p14:modId xmlns:p14="http://schemas.microsoft.com/office/powerpoint/2010/main" val="2985122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07831572"/>
                    </a:ext>
                  </a:extLst>
                </a:gridCol>
                <a:gridCol w="493776">
                  <a:extLst>
                    <a:ext uri="{9D8B030D-6E8A-4147-A177-3AD203B41FA5}">
                      <a16:colId xmlns:a16="http://schemas.microsoft.com/office/drawing/2014/main" val="604300601"/>
                    </a:ext>
                  </a:extLst>
                </a:gridCol>
                <a:gridCol w="411480">
                  <a:extLst>
                    <a:ext uri="{9D8B030D-6E8A-4147-A177-3AD203B41FA5}">
                      <a16:colId xmlns:a16="http://schemas.microsoft.com/office/drawing/2014/main" val="1201482445"/>
                    </a:ext>
                  </a:extLst>
                </a:gridCol>
                <a:gridCol w="411480">
                  <a:extLst>
                    <a:ext uri="{9D8B030D-6E8A-4147-A177-3AD203B41FA5}">
                      <a16:colId xmlns:a16="http://schemas.microsoft.com/office/drawing/2014/main" val="2560188224"/>
                    </a:ext>
                  </a:extLst>
                </a:gridCol>
                <a:gridCol w="246888">
                  <a:extLst>
                    <a:ext uri="{9D8B030D-6E8A-4147-A177-3AD203B41FA5}">
                      <a16:colId xmlns:a16="http://schemas.microsoft.com/office/drawing/2014/main" val="2999711738"/>
                    </a:ext>
                  </a:extLst>
                </a:gridCol>
                <a:gridCol w="658368">
                  <a:extLst>
                    <a:ext uri="{9D8B030D-6E8A-4147-A177-3AD203B41FA5}">
                      <a16:colId xmlns:a16="http://schemas.microsoft.com/office/drawing/2014/main" val="1442933656"/>
                    </a:ext>
                  </a:extLst>
                </a:gridCol>
                <a:gridCol w="576072">
                  <a:extLst>
                    <a:ext uri="{9D8B030D-6E8A-4147-A177-3AD203B41FA5}">
                      <a16:colId xmlns:a16="http://schemas.microsoft.com/office/drawing/2014/main" val="4035909119"/>
                    </a:ext>
                  </a:extLst>
                </a:gridCol>
                <a:gridCol w="576072">
                  <a:extLst>
                    <a:ext uri="{9D8B030D-6E8A-4147-A177-3AD203B41FA5}">
                      <a16:colId xmlns:a16="http://schemas.microsoft.com/office/drawing/2014/main" val="413829961"/>
                    </a:ext>
                  </a:extLst>
                </a:gridCol>
                <a:gridCol w="411480">
                  <a:extLst>
                    <a:ext uri="{9D8B030D-6E8A-4147-A177-3AD203B41FA5}">
                      <a16:colId xmlns:a16="http://schemas.microsoft.com/office/drawing/2014/main" val="1822983422"/>
                    </a:ext>
                  </a:extLst>
                </a:gridCol>
                <a:gridCol w="658368">
                  <a:extLst>
                    <a:ext uri="{9D8B030D-6E8A-4147-A177-3AD203B41FA5}">
                      <a16:colId xmlns:a16="http://schemas.microsoft.com/office/drawing/2014/main" val="4042894423"/>
                    </a:ext>
                  </a:extLst>
                </a:gridCol>
                <a:gridCol w="329184">
                  <a:extLst>
                    <a:ext uri="{9D8B030D-6E8A-4147-A177-3AD203B41FA5}">
                      <a16:colId xmlns:a16="http://schemas.microsoft.com/office/drawing/2014/main" val="1356695131"/>
                    </a:ext>
                  </a:extLst>
                </a:gridCol>
                <a:gridCol w="493776">
                  <a:extLst>
                    <a:ext uri="{9D8B030D-6E8A-4147-A177-3AD203B41FA5}">
                      <a16:colId xmlns:a16="http://schemas.microsoft.com/office/drawing/2014/main" val="2292959131"/>
                    </a:ext>
                  </a:extLst>
                </a:gridCol>
                <a:gridCol w="329184">
                  <a:extLst>
                    <a:ext uri="{9D8B030D-6E8A-4147-A177-3AD203B41FA5}">
                      <a16:colId xmlns:a16="http://schemas.microsoft.com/office/drawing/2014/main" val="3441768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9612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- 2018-01-09 14:00:01 </a:t>
                      </a:r>
                      <a:r>
                        <a:rPr kumimoji="0" lang="de-DE" sz="1000" b="0" i="0" u="none" strike="noStrike" kern="1200" cap="none" spc="0" normalizeH="0" baseline="0" noProof="0">
                          <a:ln>
                            <a:noFill/>
                          </a:ln>
                          <a:solidFill>
                            <a:prstClr val="black"/>
                          </a:solidFill>
                          <a:effectLst/>
                          <a:uLnTx/>
                          <a:uFillTx/>
                          <a:latin typeface="+mn-lt"/>
                          <a:ea typeface="+mn-ea"/>
                          <a:cs typeface="+mn-cs"/>
                        </a:rPr>
                        <a:t> 
 Und weiter geht's mit "Treckerfahrer dürfen das!" - Ein Highlight in der Sendung: Fußball der anderen Art. Nachmachen unbedingt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355984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- 2018-10-10 10:22:14 </a:t>
                      </a:r>
                      <a:r>
                        <a:rPr kumimoji="0" lang="de-DE" sz="1000" b="0" i="0" u="none" strike="noStrike" kern="1200" cap="none" spc="0" normalizeH="0" baseline="0" noProof="0">
                          <a:ln>
                            <a:noFill/>
                          </a:ln>
                          <a:solidFill>
                            <a:prstClr val="black"/>
                          </a:solidFill>
                          <a:effectLst/>
                          <a:uLnTx/>
                          <a:uFillTx/>
                          <a:latin typeface="+mn-lt"/>
                          <a:ea typeface="+mn-ea"/>
                          <a:cs typeface="+mn-cs"/>
                        </a:rPr>
                        <a:t> 
 Sven Tietzer und Brunhilde sind wieder unterwegs: heute abend - 21 Uhr im NDR Fernsehen!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63592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- 2018-09-26 06:30:01 </a:t>
                      </a:r>
                      <a:r>
                        <a:rPr kumimoji="0" lang="de-DE" sz="1000" b="0" i="0" u="none" strike="noStrike" kern="1200" cap="none" spc="0" normalizeH="0" baseline="0" noProof="0">
                          <a:ln>
                            <a:noFill/>
                          </a:ln>
                          <a:solidFill>
                            <a:prstClr val="black"/>
                          </a:solidFill>
                          <a:effectLst/>
                          <a:uLnTx/>
                          <a:uFillTx/>
                          <a:latin typeface="+mn-lt"/>
                          <a:ea typeface="+mn-ea"/>
                          <a:cs typeface="+mn-cs"/>
                        </a:rPr>
                        <a:t> 
 Sven Tietzer beim Probetraining des HSV? Heute erfahrt Ihr die Auflösung um 21 Uhr im NDR Fernsehen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727999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- 2018-10-29 15:51:01 </a:t>
                      </a:r>
                      <a:r>
                        <a:rPr kumimoji="0" lang="de-DE" sz="1000" b="0" i="0" u="none" strike="noStrike" kern="1200" cap="none" spc="0" normalizeH="0" baseline="0" noProof="0">
                          <a:ln>
                            <a:noFill/>
                          </a:ln>
                          <a:solidFill>
                            <a:prstClr val="black"/>
                          </a:solidFill>
                          <a:effectLst/>
                          <a:uLnTx/>
                          <a:uFillTx/>
                          <a:latin typeface="+mn-lt"/>
                          <a:ea typeface="+mn-ea"/>
                          <a:cs typeface="+mn-cs"/>
                        </a:rPr>
                        <a:t> 
 Wer schlägt den Tietzer? Die Auflösung erfahrt Ihr am Mittwoch um 16:35 Uhr im NDR Fernsehen. Was für eine Gaudi...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813339641"/>
                  </a:ext>
                </a:extLst>
              </a:tr>
            </a:tbl>
          </a:graphicData>
        </a:graphic>
      </p:graphicFrame>
      <p:sp>
        <p:nvSpPr>
          <p:cNvPr id="4" name="Text Placeholder 3">
            <a:extLst>
              <a:ext uri="{FF2B5EF4-FFF2-40B4-BE49-F238E27FC236}">
                <a16:creationId xmlns:a16="http://schemas.microsoft.com/office/drawing/2014/main" id="{2D8CAB53-AC00-4FAC-A411-BB5FF9AFBD38}"/>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9549918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2DD56-F92D-4CB8-B12C-1F0D74B42BDA}"/>
              </a:ext>
            </a:extLst>
          </p:cNvPr>
          <p:cNvSpPr>
            <a:spLocks noGrp="1"/>
          </p:cNvSpPr>
          <p:nvPr>
            <p:ph type="title"/>
          </p:nvPr>
        </p:nvSpPr>
        <p:spPr/>
        <p:txBody>
          <a:bodyPr/>
          <a:lstStyle/>
          <a:p>
            <a:r>
              <a:rPr lang="de-DE"/>
              <a:t>Facebook Eigene Videos - Crossposts (nur Ersteller) - Export  | Treckerfahrer dürfen das - 5 of 5</a:t>
            </a:r>
            <a:endParaRPr lang="en-US"/>
          </a:p>
        </p:txBody>
      </p:sp>
      <p:graphicFrame>
        <p:nvGraphicFramePr>
          <p:cNvPr id="5" name="Table Placeholder 4">
            <a:extLst>
              <a:ext uri="{FF2B5EF4-FFF2-40B4-BE49-F238E27FC236}">
                <a16:creationId xmlns:a16="http://schemas.microsoft.com/office/drawing/2014/main" id="{19B51417-69CF-4F17-9CC5-16ADDA2FEF30}"/>
              </a:ext>
            </a:extLst>
          </p:cNvPr>
          <p:cNvGraphicFramePr>
            <a:graphicFrameLocks noGrp="1"/>
          </p:cNvGraphicFramePr>
          <p:nvPr>
            <p:ph type="tbl" sz="quarter" idx="13"/>
            <p:extLst>
              <p:ext uri="{D42A27DB-BD31-4B8C-83A1-F6EECF244321}">
                <p14:modId xmlns:p14="http://schemas.microsoft.com/office/powerpoint/2010/main" val="378877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774589644"/>
                    </a:ext>
                  </a:extLst>
                </a:gridCol>
                <a:gridCol w="493776">
                  <a:extLst>
                    <a:ext uri="{9D8B030D-6E8A-4147-A177-3AD203B41FA5}">
                      <a16:colId xmlns:a16="http://schemas.microsoft.com/office/drawing/2014/main" val="2633402971"/>
                    </a:ext>
                  </a:extLst>
                </a:gridCol>
                <a:gridCol w="411480">
                  <a:extLst>
                    <a:ext uri="{9D8B030D-6E8A-4147-A177-3AD203B41FA5}">
                      <a16:colId xmlns:a16="http://schemas.microsoft.com/office/drawing/2014/main" val="4084437271"/>
                    </a:ext>
                  </a:extLst>
                </a:gridCol>
                <a:gridCol w="411480">
                  <a:extLst>
                    <a:ext uri="{9D8B030D-6E8A-4147-A177-3AD203B41FA5}">
                      <a16:colId xmlns:a16="http://schemas.microsoft.com/office/drawing/2014/main" val="447711235"/>
                    </a:ext>
                  </a:extLst>
                </a:gridCol>
                <a:gridCol w="246888">
                  <a:extLst>
                    <a:ext uri="{9D8B030D-6E8A-4147-A177-3AD203B41FA5}">
                      <a16:colId xmlns:a16="http://schemas.microsoft.com/office/drawing/2014/main" val="3239554726"/>
                    </a:ext>
                  </a:extLst>
                </a:gridCol>
                <a:gridCol w="658368">
                  <a:extLst>
                    <a:ext uri="{9D8B030D-6E8A-4147-A177-3AD203B41FA5}">
                      <a16:colId xmlns:a16="http://schemas.microsoft.com/office/drawing/2014/main" val="3406283805"/>
                    </a:ext>
                  </a:extLst>
                </a:gridCol>
                <a:gridCol w="576072">
                  <a:extLst>
                    <a:ext uri="{9D8B030D-6E8A-4147-A177-3AD203B41FA5}">
                      <a16:colId xmlns:a16="http://schemas.microsoft.com/office/drawing/2014/main" val="1444457195"/>
                    </a:ext>
                  </a:extLst>
                </a:gridCol>
                <a:gridCol w="576072">
                  <a:extLst>
                    <a:ext uri="{9D8B030D-6E8A-4147-A177-3AD203B41FA5}">
                      <a16:colId xmlns:a16="http://schemas.microsoft.com/office/drawing/2014/main" val="98833462"/>
                    </a:ext>
                  </a:extLst>
                </a:gridCol>
                <a:gridCol w="411480">
                  <a:extLst>
                    <a:ext uri="{9D8B030D-6E8A-4147-A177-3AD203B41FA5}">
                      <a16:colId xmlns:a16="http://schemas.microsoft.com/office/drawing/2014/main" val="2230405390"/>
                    </a:ext>
                  </a:extLst>
                </a:gridCol>
                <a:gridCol w="658368">
                  <a:extLst>
                    <a:ext uri="{9D8B030D-6E8A-4147-A177-3AD203B41FA5}">
                      <a16:colId xmlns:a16="http://schemas.microsoft.com/office/drawing/2014/main" val="4056273382"/>
                    </a:ext>
                  </a:extLst>
                </a:gridCol>
                <a:gridCol w="329184">
                  <a:extLst>
                    <a:ext uri="{9D8B030D-6E8A-4147-A177-3AD203B41FA5}">
                      <a16:colId xmlns:a16="http://schemas.microsoft.com/office/drawing/2014/main" val="327703794"/>
                    </a:ext>
                  </a:extLst>
                </a:gridCol>
                <a:gridCol w="493776">
                  <a:extLst>
                    <a:ext uri="{9D8B030D-6E8A-4147-A177-3AD203B41FA5}">
                      <a16:colId xmlns:a16="http://schemas.microsoft.com/office/drawing/2014/main" val="430525660"/>
                    </a:ext>
                  </a:extLst>
                </a:gridCol>
                <a:gridCol w="329184">
                  <a:extLst>
                    <a:ext uri="{9D8B030D-6E8A-4147-A177-3AD203B41FA5}">
                      <a16:colId xmlns:a16="http://schemas.microsoft.com/office/drawing/2014/main" val="2742097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2202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- 2018-09-23 15:00:02 </a:t>
                      </a:r>
                      <a:r>
                        <a:rPr kumimoji="0" lang="de-DE" sz="1000" b="0" i="0" u="none" strike="noStrike" kern="1200" cap="none" spc="0" normalizeH="0" baseline="0" noProof="0">
                          <a:ln>
                            <a:noFill/>
                          </a:ln>
                          <a:solidFill>
                            <a:prstClr val="black"/>
                          </a:solidFill>
                          <a:effectLst/>
                          <a:uLnTx/>
                          <a:uFillTx/>
                          <a:latin typeface="+mn-lt"/>
                          <a:ea typeface="+mn-ea"/>
                          <a:cs typeface="+mn-cs"/>
                        </a:rPr>
                        <a:t> 
 Wer darf denn da am Steuer von Brunhilde sitzen...? Kennt Ihr ihn?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620234022"/>
                  </a:ext>
                </a:extLst>
              </a:tr>
            </a:tbl>
          </a:graphicData>
        </a:graphic>
      </p:graphicFrame>
      <p:sp>
        <p:nvSpPr>
          <p:cNvPr id="4" name="Text Placeholder 3">
            <a:extLst>
              <a:ext uri="{FF2B5EF4-FFF2-40B4-BE49-F238E27FC236}">
                <a16:creationId xmlns:a16="http://schemas.microsoft.com/office/drawing/2014/main" id="{1DE41E57-761F-4803-B0B2-4E7ADB61349B}"/>
              </a:ext>
            </a:extLst>
          </p:cNvPr>
          <p:cNvSpPr>
            <a:spLocks noGrp="1"/>
          </p:cNvSpPr>
          <p:nvPr>
            <p:ph type="body" sz="quarter" idx="14"/>
          </p:nvPr>
        </p:nvSpPr>
        <p:spPr/>
        <p:txBody>
          <a:bodyPr/>
          <a:lstStyle/>
          <a:p>
            <a:r>
              <a:rPr lang="en-US"/>
              <a:t>01.01.2018 - 31.01.2019</a:t>
            </a:r>
          </a:p>
        </p:txBody>
      </p:sp>
    </p:spTree>
    <p:extLst>
      <p:ext uri="{BB962C8B-B14F-4D97-AF65-F5344CB8AC3E}">
        <p14:creationId xmlns:p14="http://schemas.microsoft.com/office/powerpoint/2010/main" val="38250037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3853</Words>
  <Application>Microsoft Office PowerPoint</Application>
  <PresentationFormat>On-screen Show (4:3)</PresentationFormat>
  <Paragraphs>1804</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MeFo - Facebook - Social Media - Evaluation</vt:lpstr>
      <vt:lpstr>Facebook Profil - Potenz.Reichw.,Aktive Nutzer,I-Rate,Fans | Treckerfahrer dürfen das</vt:lpstr>
      <vt:lpstr>Facebook Anzahl Post, Reaktionen (Kommentare, Shares, Likes) - FB Insights | Treckerfahrer dürfen das</vt:lpstr>
      <vt:lpstr>Facebook Profil - Fans | Treckerfahrer dürfen das</vt:lpstr>
      <vt:lpstr>Facebook Profil - Potenzielle Reichweite | Treckerfahrer dürfen das</vt:lpstr>
      <vt:lpstr>Facebook Profil - Aktive Nutzer | Treckerfahrer dürfen das</vt:lpstr>
      <vt:lpstr>Facebook Profil - Video-Starts ab 10 Sek. | Treckerfahrer dürfen das</vt:lpstr>
      <vt:lpstr>Facebook Profil - Durchschnitt Potenzi. Reichweite pro Tag | Treckerfahrer dürfen das</vt:lpstr>
      <vt:lpstr>Facebook Distributionstyp - FB Insights | Treckerfahrer dürfen das</vt:lpstr>
      <vt:lpstr>Facebook Distributionstyp - Tabelle - FB Insights | Treckerfahrer dürfen das</vt:lpstr>
      <vt:lpstr>Facebook Eigene Posts - Shares - Export | Treckerfahrer dürfen das</vt:lpstr>
      <vt:lpstr>Facebook Eigene Posts - Kommentare - Export | Treckerfahrer dürfen das</vt:lpstr>
      <vt:lpstr>Facebook Eigene Posts - Links - Export | Treckerfahrer dürfen das - 1 of 2</vt:lpstr>
      <vt:lpstr>Facebook Eigene Posts - Links - Export | Treckerfahrer dürfen das - 2 of 2</vt:lpstr>
      <vt:lpstr>Facebook Eigene Posts - Videostartrate - Export | Treckerfahrer dürfen das</vt:lpstr>
      <vt:lpstr>Facebook Eigene Posts - Videostartrate - Flop - Export | Treckerfahrer dürfen das</vt:lpstr>
      <vt:lpstr>Facebook Eigene Posts - Potenzielle Reichweite - Export | Treckerfahrer dürfen das - 1 of 6</vt:lpstr>
      <vt:lpstr>Facebook Eigene Posts - Potenzielle Reichweite - Export | Treckerfahrer dürfen das - 2 of 6</vt:lpstr>
      <vt:lpstr>Facebook Eigene Posts - Potenzielle Reichweite - Export | Treckerfahrer dürfen das - 3 of 6</vt:lpstr>
      <vt:lpstr>Facebook Eigene Posts - Potenzielle Reichweite - Export | Treckerfahrer dürfen das - 4 of 6</vt:lpstr>
      <vt:lpstr>Facebook Eigene Posts - Potenzielle Reichweite - Export | Treckerfahrer dürfen das - 5 of 6</vt:lpstr>
      <vt:lpstr>Facebook Eigene Posts - Potenzielle Reichweite - Export | Treckerfahrer dürfen das - 6 of 6</vt:lpstr>
      <vt:lpstr>Facebook Eigene Posts - Aktive Nutzer - Export | Treckerfahrer dürfen das</vt:lpstr>
      <vt:lpstr>Facebook Eigene Posts - I-Rate Aktive Nutzer - Export | Treckerfahrer dürfen das</vt:lpstr>
      <vt:lpstr>Facebook Eigene Posts - I-Rate Aktive Nutzer-Flop - Export | Treckerfahrer dürfen das - 1 of 2</vt:lpstr>
      <vt:lpstr>Facebook Eigene Posts - I-Rate Aktive Nutzer-Flop - Export | Treckerfahrer dürfen das - 2 of 2</vt:lpstr>
      <vt:lpstr>Facebook Eigene Post - Summe Interaktionen - Export | Treckerfahrer dürfen das</vt:lpstr>
      <vt:lpstr>Facebook Eigene Posts - Reaktionen - Export | Treckerfahrer dürfen das - 1 of 10</vt:lpstr>
      <vt:lpstr>Facebook Eigene Posts - Reaktionen - Export | Treckerfahrer dürfen das - 2 of 10</vt:lpstr>
      <vt:lpstr>Facebook Eigene Posts - Reaktionen - Export | Treckerfahrer dürfen das - 3 of 10</vt:lpstr>
      <vt:lpstr>Facebook Eigene Posts - Reaktionen - Export | Treckerfahrer dürfen das - 4 of 10</vt:lpstr>
      <vt:lpstr>Facebook Eigene Posts - Reaktionen - Export | Treckerfahrer dürfen das - 5 of 10</vt:lpstr>
      <vt:lpstr>Facebook Eigene Posts - Reaktionen - Export | Treckerfahrer dürfen das - 6 of 10</vt:lpstr>
      <vt:lpstr>Facebook Eigene Posts - Reaktionen - Export | Treckerfahrer dürfen das - 7 of 10</vt:lpstr>
      <vt:lpstr>Facebook Eigene Posts - Reaktionen - Export | Treckerfahrer dürfen das - 8 of 10</vt:lpstr>
      <vt:lpstr>Facebook Eigene Posts - Reaktionen - Export | Treckerfahrer dürfen das - 9 of 10</vt:lpstr>
      <vt:lpstr>Facebook Eigene Posts - Reaktionen - Export | Treckerfahrer dürfen das - 10 of 10</vt:lpstr>
      <vt:lpstr>Eigene Posts - Videostarts - Profil-bezogene Nutzung | Treckerfahrer dürfen das</vt:lpstr>
      <vt:lpstr>Facebook Eigene Videos - Crossposts (ohne Ersteller) - Export | Treckerfahrer dürfen das - 1 of 6</vt:lpstr>
      <vt:lpstr>Facebook Eigene Videos - Crossposts (ohne Ersteller) - Export | Treckerfahrer dürfen das - 2 of 6</vt:lpstr>
      <vt:lpstr>Facebook Eigene Videos - Crossposts (ohne Ersteller) - Export | Treckerfahrer dürfen das - 3 of 6</vt:lpstr>
      <vt:lpstr>Facebook Eigene Videos - Crossposts (ohne Ersteller) - Export | Treckerfahrer dürfen das - 4 of 6</vt:lpstr>
      <vt:lpstr>Facebook Eigene Videos - Crossposts (ohne Ersteller) - Export | Treckerfahrer dürfen das - 5 of 6</vt:lpstr>
      <vt:lpstr>Facebook Eigene Videos - Crossposts (ohne Ersteller) - Export | Treckerfahrer dürfen das - 6 of 6</vt:lpstr>
      <vt:lpstr>Facebook Eigene Videos - Crossposts (nur Ersteller) - Export  | Treckerfahrer dürfen das - 1 of 5</vt:lpstr>
      <vt:lpstr>Facebook Eigene Videos - Crossposts (nur Ersteller) - Export  | Treckerfahrer dürfen das - 2 of 5</vt:lpstr>
      <vt:lpstr>Facebook Eigene Videos - Crossposts (nur Ersteller) - Export  | Treckerfahrer dürfen das - 3 of 5</vt:lpstr>
      <vt:lpstr>Facebook Eigene Videos - Crossposts (nur Ersteller) - Export  | Treckerfahrer dürfen das - 4 of 5</vt:lpstr>
      <vt:lpstr>Facebook Eigene Videos - Crossposts (nur Ersteller) - Export  | Treckerfahrer dürfen das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2019-02-13T11:08:19Z</dcterms:created>
  <dcterms:modified xsi:type="dcterms:W3CDTF">2019-02-13T11:10:27Z</dcterms:modified>
</cp:coreProperties>
</file>